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1" r:id="rId5"/>
    <p:sldId id="268" r:id="rId6"/>
    <p:sldId id="259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1B34F-AAD9-49B2-9CDC-38379C10432C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5D6A0-545D-4DFB-B3E6-615F0211D25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981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5D6A0-545D-4DFB-B3E6-615F0211D259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878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5D6A0-545D-4DFB-B3E6-615F0211D259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443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5D6A0-545D-4DFB-B3E6-615F0211D2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6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B5DF-C3CF-42DA-AEC6-0BD6C358C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5A5B2-06FD-4C51-BAB4-D3EE11A70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4DBD-D03F-4194-BD69-87AF8252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ADB18-D699-4C1C-8135-D75BC206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58943-621E-4130-9344-E8731C8E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764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9CDF-6870-42BA-812F-0BD9A121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C080B-CC1E-4107-8AB4-13D7AC04B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2358-A634-421B-9159-64870FA8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6512D-69E9-4330-8631-364E58D9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DDA3F-1186-4BEA-B7E3-A9D8D9A1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034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6E9FE8-27D5-4CD0-870B-6307C1D36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C7695-A073-4DA0-BEE6-413DB70CB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886F4-8D21-47E6-A1D6-82715F11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8B476-026E-4D80-B182-E9E69E35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FC63-20F3-4392-AE8E-02BD34AA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51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8D08-2468-4E6F-8EC2-E0605858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3C1CF-9C36-4EDC-AFA9-42BAD5CBC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3D1C5-38C9-42FD-99EE-08F7340E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40CFF-FD95-47B7-86A6-2BE9C628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D8EEA-F159-4021-AB9C-10525733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093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A5B0-0EF4-4A10-8F46-DA398F58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C00B5-4E2D-44DA-81CA-82B7F9777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5B97E-3760-401E-8261-1E6C26A6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1D4A0-158F-4325-BBDC-EC9A503F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AE852-09CB-45FD-9289-288960E4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762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6402-2933-4F1B-876A-44FF0D6F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CFB1D-2CE0-4C50-8C71-849AFD46F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45362-B3CE-4DCE-A585-919BD9D5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80C47-C5B0-42D5-BC7E-4C31247A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17EA8-51E1-42F4-BF42-92718A47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A9662-78D3-4E9D-BC54-8451AE46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43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111E5-6478-44F3-93EA-2CA082DA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33FA8-DC23-49B6-9341-F91A45958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1934B-22F3-4ACD-98D8-0918B49C1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169E3-9E8C-4ABC-BACB-89545DF4E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AAAE5-6AA9-4D4E-AAB3-03DEDE3D7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582C8D-5D87-45B1-9E64-9DE245EF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59D4C0-6597-4D71-80C5-13745B74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D9135C-FBAC-41CB-AA32-759674F3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114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07D5-7955-4674-8552-D6F40B26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41AA0-4006-49A7-9EF3-12762CA6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F5480-7C1F-4533-89BD-2E446F21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93A0D-672C-4C73-A620-73CBA112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200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D4CEB-C9C2-4676-A236-D2FFD0A7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D58D3-1FDE-4289-A291-DB56686C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802F2-0054-4062-8158-E728F831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97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9FBD-11EC-4FEA-BD9F-261823F1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67528-98A6-450B-BABF-E88CF6C46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88145-3CE4-4905-A05E-12042A47B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8C9DB-7400-4BEA-99DB-A150BAB2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A0C1E-9945-4808-883D-D16FB772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344AC-BC3F-4602-AFBC-C002A69D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198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1DF2-93AE-45B4-A2A1-DCE1B900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882F4A-3D83-420C-899B-8D366532A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6319C-E162-4DBF-8B69-E5F89573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75A98-FF4E-4DE9-B83E-6AFCAF80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B1E4F-0492-42AD-95BE-62475A11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FD916-328A-4BFA-AA24-481A7079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7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1C0FA-363D-47F5-8BF5-DFD8CABD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AAFD3-EBC4-4C20-B730-146DB618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7566-9596-4C82-9B89-DF3E6465E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BF963-423B-461C-8CB6-5B24C498C9CF}" type="datetimeFigureOut">
              <a:rPr lang="en-CA" smtClean="0"/>
              <a:t>2022-01-18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77988-F265-4F4C-AA80-031DB6C2B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5EAD3-C09E-4D71-9EE9-4ADFC421D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B4EF2-FAC7-47D9-B793-116999AD9D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143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DSCompliance@ontario.c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learning@christian-horizons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5B7A5-E09E-442A-9516-4591F9F68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936" y="728485"/>
            <a:ext cx="7511743" cy="1582536"/>
          </a:xfrm>
        </p:spPr>
        <p:txBody>
          <a:bodyPr anchor="ctr">
            <a:normAutofit/>
          </a:bodyPr>
          <a:lstStyle/>
          <a:p>
            <a:pPr algn="l"/>
            <a:r>
              <a:rPr lang="en-CA" sz="4100" i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Mobilizing a Collaborative Approach to Onboarding Staff</a:t>
            </a:r>
            <a:endParaRPr lang="en-CA" sz="4100" dirty="0">
              <a:solidFill>
                <a:srgbClr val="FFFFFF"/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A7A14A3-9BB5-4E19-A98D-BB6AED3F8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752344"/>
            <a:ext cx="5577840" cy="3657600"/>
          </a:xfrm>
          <a:prstGeom prst="rect">
            <a:avLst/>
          </a:prstGeom>
          <a:solidFill>
            <a:srgbClr val="BEC17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46A05F-6477-4683-B7E2-FCF2FD951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0488" y="2752344"/>
            <a:ext cx="2862072" cy="1755648"/>
          </a:xfrm>
          <a:prstGeom prst="rect">
            <a:avLst/>
          </a:prstGeom>
          <a:solidFill>
            <a:srgbClr val="BEC17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22688E-FC0F-4B66-A7FC-7FD74425A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64" y="4893265"/>
            <a:ext cx="2494919" cy="32671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6D6DB4-E042-41F1-AB47-2F84D2195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0488" y="4654296"/>
            <a:ext cx="2862072" cy="1755648"/>
          </a:xfrm>
          <a:prstGeom prst="rect">
            <a:avLst/>
          </a:prstGeom>
          <a:solidFill>
            <a:srgbClr val="BEC17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B299-A885-4099-BC2B-C1A7BFD92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8401" y="3096624"/>
            <a:ext cx="2038557" cy="2559393"/>
          </a:xfrm>
        </p:spPr>
        <p:txBody>
          <a:bodyPr anchor="ctr">
            <a:normAutofit/>
          </a:bodyPr>
          <a:lstStyle/>
          <a:p>
            <a:pPr algn="l"/>
            <a:r>
              <a:rPr lang="en-CA" sz="2000" dirty="0">
                <a:solidFill>
                  <a:srgbClr val="1B1B1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Jody Hendry</a:t>
            </a:r>
            <a:r>
              <a:rPr lang="en-CA" sz="2000">
                <a:solidFill>
                  <a:srgbClr val="1B1B1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, MCCSS</a:t>
            </a:r>
          </a:p>
          <a:p>
            <a:pPr algn="l"/>
            <a:endParaRPr lang="en-CA" sz="2000" dirty="0">
              <a:solidFill>
                <a:srgbClr val="1B1B1B"/>
              </a:solidFill>
            </a:endParaRPr>
          </a:p>
          <a:p>
            <a:pPr algn="l"/>
            <a:endParaRPr lang="en-CA" sz="2000" dirty="0">
              <a:solidFill>
                <a:srgbClr val="1B1B1B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/>
            <a:r>
              <a:rPr lang="en-CA" sz="2000" dirty="0">
                <a:solidFill>
                  <a:srgbClr val="1B1B1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Steve Snider, </a:t>
            </a:r>
            <a:r>
              <a:rPr lang="en-CA" sz="1800" dirty="0">
                <a:solidFill>
                  <a:srgbClr val="1B1B1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Christian Horizons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rgbClr val="424F5B">
              <a:alpha val="95000"/>
            </a:srgbClr>
          </a:solidFill>
          <a:ln w="25400">
            <a:solidFill>
              <a:srgbClr val="424F5B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Person with mask reading on a tablet">
            <a:extLst>
              <a:ext uri="{FF2B5EF4-FFF2-40B4-BE49-F238E27FC236}">
                <a16:creationId xmlns:a16="http://schemas.microsoft.com/office/drawing/2014/main" id="{A8619144-4B1E-4A31-A5AA-7DE120465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2" y="2948070"/>
            <a:ext cx="4889863" cy="3263984"/>
          </a:xfrm>
          <a:prstGeom prst="rect">
            <a:avLst/>
          </a:prstGeom>
        </p:spPr>
      </p:pic>
      <p:pic>
        <p:nvPicPr>
          <p:cNvPr id="4" name="Picture 3" descr="Image result for Ontario Flag">
            <a:hlinkClick r:id="" action="ppaction://noaction"/>
            <a:extLst>
              <a:ext uri="{FF2B5EF4-FFF2-40B4-BE49-F238E27FC236}">
                <a16:creationId xmlns:a16="http://schemas.microsoft.com/office/drawing/2014/main" id="{C6B202C4-C998-46AC-9F55-0ED351423C8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888" y="2884014"/>
            <a:ext cx="2251781" cy="1492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09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5F2A8-0FD7-4797-AFE9-0C138763B86A}"/>
              </a:ext>
            </a:extLst>
          </p:cNvPr>
          <p:cNvSpPr txBox="1"/>
          <p:nvPr/>
        </p:nvSpPr>
        <p:spPr>
          <a:xfrm>
            <a:off x="429384" y="696686"/>
            <a:ext cx="3636790" cy="5155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</a:rPr>
              <a:t>Christian Horizons is pleased to provide access to our Learning Management System. 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</a:rPr>
              <a:t>We will post step by step instructions on our website.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</a:rPr>
              <a:t>Employees will be able to self enroll in e-learning courses available from our virtual </a:t>
            </a:r>
            <a:r>
              <a:rPr lang="en-US" sz="2400" dirty="0">
                <a:solidFill>
                  <a:srgbClr val="FFFF00"/>
                </a:solidFill>
                <a:latin typeface="Tahoma" panose="020B0604030504040204" pitchFamily="34" charset="0"/>
              </a:rPr>
              <a:t>catalogue.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D2019E1E-0347-4BA4-BECF-8EF2CF78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053" y="775241"/>
            <a:ext cx="6014185" cy="53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6589591-28C7-460F-8E37-6AC78605996B}"/>
              </a:ext>
            </a:extLst>
          </p:cNvPr>
          <p:cNvSpPr/>
          <p:nvPr/>
        </p:nvSpPr>
        <p:spPr>
          <a:xfrm>
            <a:off x="7010400" y="1210491"/>
            <a:ext cx="618309" cy="5428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28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5F2A8-0FD7-4797-AFE9-0C138763B86A}"/>
              </a:ext>
            </a:extLst>
          </p:cNvPr>
          <p:cNvSpPr txBox="1"/>
          <p:nvPr/>
        </p:nvSpPr>
        <p:spPr>
          <a:xfrm>
            <a:off x="766762" y="2216332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bg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also explore opportunities to directly post a link on the REAL Xchange site.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C1D0A-FEC4-44FC-B5DE-3B4CF46B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053" y="1775100"/>
            <a:ext cx="6014185" cy="3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1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5F2A8-0FD7-4797-AFE9-0C138763B86A}"/>
              </a:ext>
            </a:extLst>
          </p:cNvPr>
          <p:cNvSpPr txBox="1"/>
          <p:nvPr/>
        </p:nvSpPr>
        <p:spPr>
          <a:xfrm>
            <a:off x="494120" y="1506600"/>
            <a:ext cx="3849835" cy="403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They can also review our schedule of two live, virtual courses. 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3.5 - hour courses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Currently, these courses are scheduled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every two weeks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. If courses fill up, we will add more sessions to meet demand.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F137ED-B335-448E-A4E4-3B38A049D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8831"/>
            <a:ext cx="4350936" cy="253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E874CB4-6B4C-44D3-A954-8D174773C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350936" cy="254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49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2E84D-D4CD-4E3C-B635-EEEA4B9AEB3B}"/>
              </a:ext>
            </a:extLst>
          </p:cNvPr>
          <p:cNvSpPr txBox="1"/>
          <p:nvPr/>
        </p:nvSpPr>
        <p:spPr>
          <a:xfrm>
            <a:off x="434851" y="1927927"/>
            <a:ext cx="35798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appreciate the support of MCCSS as Ministry staff are prepared to facilitate training as needed.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Additionally, agencies may contact MCCSS directly 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DSCompliance@ontario.ca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supplementary support, where necessary.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in this TOGETHER!!!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18640B-296A-4341-B2AE-5A4EB05D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75" y="1249284"/>
            <a:ext cx="7353925" cy="463665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5F2A8-0FD7-4797-AFE9-0C138763B86A}"/>
              </a:ext>
            </a:extLst>
          </p:cNvPr>
          <p:cNvSpPr txBox="1"/>
          <p:nvPr/>
        </p:nvSpPr>
        <p:spPr>
          <a:xfrm>
            <a:off x="494120" y="1506600"/>
            <a:ext cx="3849835" cy="384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1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5F2A8-0FD7-4797-AFE9-0C138763B86A}"/>
              </a:ext>
            </a:extLst>
          </p:cNvPr>
          <p:cNvSpPr txBox="1"/>
          <p:nvPr/>
        </p:nvSpPr>
        <p:spPr>
          <a:xfrm>
            <a:off x="505096" y="1713346"/>
            <a:ext cx="3657601" cy="3844800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Certificates are generated upon completion. </a:t>
            </a:r>
          </a:p>
          <a:p>
            <a:pPr lvl="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access to reports can be provided.</a:t>
            </a:r>
            <a:endParaRPr lang="en-US" sz="2400" dirty="0">
              <a:solidFill>
                <a:schemeClr val="bg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E1410A-E7A9-4F01-B2F6-4170AD33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053" y="1203751"/>
            <a:ext cx="6014185" cy="44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5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erson typing on laptop">
            <a:extLst>
              <a:ext uri="{FF2B5EF4-FFF2-40B4-BE49-F238E27FC236}">
                <a16:creationId xmlns:a16="http://schemas.microsoft.com/office/drawing/2014/main" id="{D16A9B5D-67D4-457B-BEF3-DF9AFCE5A0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r="1988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5F2A8-0FD7-4797-AFE9-0C138763B86A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 will also share our list of </a:t>
            </a:r>
            <a:r>
              <a:rPr lang="en-US" sz="2400" b="1" dirty="0"/>
              <a:t>on-site orientation items </a:t>
            </a:r>
            <a:r>
              <a:rPr lang="en-US" sz="2400" dirty="0"/>
              <a:t>to help new hires prioritize on-site learning</a:t>
            </a:r>
            <a:r>
              <a:rPr lang="en-US" sz="2000" dirty="0"/>
              <a:t>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23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37DEF-08AC-481B-941D-70655BEAC591}"/>
              </a:ext>
            </a:extLst>
          </p:cNvPr>
          <p:cNvSpPr txBox="1"/>
          <p:nvPr/>
        </p:nvSpPr>
        <p:spPr>
          <a:xfrm>
            <a:off x="1177880" y="2332066"/>
            <a:ext cx="4477365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Questions?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Please email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learning@christian-horizons.org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BBE68C25-0EDF-4CC6-9442-3CDD0FC17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r="13007" b="-1"/>
          <a:stretch/>
        </p:blipFill>
        <p:spPr>
          <a:xfrm>
            <a:off x="5922492" y="716376"/>
            <a:ext cx="5536001" cy="53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6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202</Words>
  <Application>Microsoft Office PowerPoint</Application>
  <PresentationFormat>Widescreen</PresentationFormat>
  <Paragraphs>35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Mobilizing a Collaborative Approach to Onboarding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Mobilising a Collaborative Approach to Onboarding Staff</dc:title>
  <dc:creator>Steve Snider</dc:creator>
  <cp:lastModifiedBy>Burnett, Monique (MCCSS)</cp:lastModifiedBy>
  <cp:revision>15</cp:revision>
  <dcterms:created xsi:type="dcterms:W3CDTF">2022-01-18T14:41:04Z</dcterms:created>
  <dcterms:modified xsi:type="dcterms:W3CDTF">2022-01-18T17:18:28Z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4a106e-6316-442c-ad35-738afd673d2b_Enabled">
    <vt:lpwstr>true</vt:lpwstr>
  </property>
  <property fmtid="{D5CDD505-2E9C-101B-9397-08002B2CF9AE}" pid="3" name="MSIP_Label_034a106e-6316-442c-ad35-738afd673d2b_SetDate">
    <vt:lpwstr>2022-01-18T16:33:14Z</vt:lpwstr>
  </property>
  <property fmtid="{D5CDD505-2E9C-101B-9397-08002B2CF9AE}" pid="4" name="MSIP_Label_034a106e-6316-442c-ad35-738afd673d2b_Method">
    <vt:lpwstr>Standard</vt:lpwstr>
  </property>
  <property fmtid="{D5CDD505-2E9C-101B-9397-08002B2CF9AE}" pid="5" name="MSIP_Label_034a106e-6316-442c-ad35-738afd673d2b_Name">
    <vt:lpwstr>034a106e-6316-442c-ad35-738afd673d2b</vt:lpwstr>
  </property>
  <property fmtid="{D5CDD505-2E9C-101B-9397-08002B2CF9AE}" pid="6" name="MSIP_Label_034a106e-6316-442c-ad35-738afd673d2b_SiteId">
    <vt:lpwstr>cddc1229-ac2a-4b97-b78a-0e5cacb5865c</vt:lpwstr>
  </property>
  <property fmtid="{D5CDD505-2E9C-101B-9397-08002B2CF9AE}" pid="7" name="MSIP_Label_034a106e-6316-442c-ad35-738afd673d2b_ActionId">
    <vt:lpwstr>56dc5c91-6e44-4e09-9a48-bcf44abc151f</vt:lpwstr>
  </property>
  <property fmtid="{D5CDD505-2E9C-101B-9397-08002B2CF9AE}" pid="8" name="MSIP_Label_034a106e-6316-442c-ad35-738afd673d2b_ContentBits">
    <vt:lpwstr>0</vt:lpwstr>
  </property>
</Properties>
</file>