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38F09-FCAA-4FF5-95F1-CCED345C5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56510-F73C-4CB1-A999-CD77BBC21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F6BA0-680D-46B0-9DF5-6DD3218D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A00EB-F63D-48DD-8DB1-897D29CB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3F564-5BAD-4F75-A1A4-286F5E50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17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0D53-F2D4-4C33-B1A3-0AD45F1D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A7E35-C65A-4777-A5F7-6184FE85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A7245-574F-48A2-B24C-B336BD4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7AC6-0DC8-4597-9BAA-5F796A9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F1C5-E5FE-4F7A-A2CD-83604CF0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5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083D3-0457-4F9E-917A-3F8CCA640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4F86E-543F-48A2-AF80-934C39CDD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618-14EE-439E-AB1C-5B0FEE5E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6DB61-B0C1-496D-A6BD-E4EA9763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FE9E0-9330-434E-881F-C599B99C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B124-9020-4773-A086-FA518718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DB474-F0A6-4981-A977-39232EBC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82086-D94B-4A2E-8BAA-7C4DE215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990B-6880-4B2D-BBAF-79B22BA1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606D7-CB7D-4315-BA20-E4420999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4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846-4D69-4C40-9174-F0006267A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995BD-DEAF-4936-8595-54A0F33B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068F-E74C-4374-B9A5-015F4FBD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608F2-C250-44E6-963F-39060F8D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3263F-E706-4CD7-B51D-DF637B22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16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C61C-8FBB-4D70-989C-17D43836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5B77-5C2B-43B8-9F85-26591C275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50551-9753-465C-A6FA-37D4BAD1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3A346-D075-460E-862A-4F17F8E1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AD7F1-1AEC-429C-AF60-B2EFF0EF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BC67E-7A40-4FD8-9E43-33E6BF26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68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885E-5766-405F-9C21-60A51F45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E98EF-0F93-4B45-AEC5-1DD819542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E468E-E97A-4295-8D5A-EBE5FC50D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BF833-EE9F-4527-979B-88EBCAEBE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839EAB-CC73-4BDE-9141-2EA877C06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FB5C3-1E2A-458B-A9E7-A4B8937C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BF2F7-3481-4F52-930B-10B13A50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35611-21C3-49BB-A295-158A04E5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1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62BD-D481-4D24-B732-1E1E248E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49580-767B-4BD1-95FD-D2A3A05E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2DB73-5CA8-428A-A7BA-26910631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4E620-5EC4-4B9E-A06F-32E51F87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77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48A6D-BDE6-403B-90AA-2DAD8F81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62FFE-37C9-49EE-8C83-C1BF42FA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3C038-AFF2-4AC7-AC16-BB656A29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2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0612-1E89-4092-A85A-6494C600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5E54-E2FB-4446-8173-B082A77A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8457A-81DB-414B-88F1-EC0493F7A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D150C-0081-4E60-8AA1-D5174B64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261FC-D63B-4C10-8E6E-C300B7BD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FD741-3F62-41C4-AC66-C81F9C41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49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10D1-DCCE-41F4-935A-74DF5334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66DB8-78D8-4E15-9DC1-C54B1DA61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6C675-50FF-4EB8-B73E-B202A0A5D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3AC55-BD13-44CA-B326-D1A84293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62904-ECAB-49E2-8492-32E5A8B3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9746F-D506-47A9-92DB-19069683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0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38C829-07EB-45C7-9256-6E1B082D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5CD7E-7A72-44F7-8E0D-BAABDDC3F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279E2-2416-4256-A0C7-646FFC105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3C665-9045-48FD-A8E1-E57D413F3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1B982-6FCD-4F0C-800B-B12BE7207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2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DD7CD0-3BAC-4455-8D21-17EDF4E9EF57}"/>
              </a:ext>
            </a:extLst>
          </p:cNvPr>
          <p:cNvSpPr txBox="1"/>
          <p:nvPr/>
        </p:nvSpPr>
        <p:spPr>
          <a:xfrm>
            <a:off x="1106556" y="1258957"/>
            <a:ext cx="9978887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(COVID-19)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64B3B-656C-4208-A226-ABC619858D10}"/>
              </a:ext>
            </a:extLst>
          </p:cNvPr>
          <p:cNvSpPr txBox="1"/>
          <p:nvPr/>
        </p:nvSpPr>
        <p:spPr>
          <a:xfrm>
            <a:off x="3052968" y="2867727"/>
            <a:ext cx="60860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Become Sick with Coronavirus</a:t>
            </a:r>
          </a:p>
        </p:txBody>
      </p:sp>
    </p:spTree>
    <p:extLst>
      <p:ext uri="{BB962C8B-B14F-4D97-AF65-F5344CB8AC3E}">
        <p14:creationId xmlns:p14="http://schemas.microsoft.com/office/powerpoint/2010/main" val="37105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A9F0F-9F6F-490F-B422-6CC7BDEB7952}"/>
              </a:ext>
            </a:extLst>
          </p:cNvPr>
          <p:cNvSpPr txBox="1"/>
          <p:nvPr/>
        </p:nvSpPr>
        <p:spPr>
          <a:xfrm>
            <a:off x="1252330" y="490330"/>
            <a:ext cx="968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also means that I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spend time with my family, friends or housemates.  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C6253-B6B4-4370-A3FC-3C08B2E55431}"/>
              </a:ext>
            </a:extLst>
          </p:cNvPr>
          <p:cNvSpPr txBox="1"/>
          <p:nvPr/>
        </p:nvSpPr>
        <p:spPr>
          <a:xfrm>
            <a:off x="1252330" y="5648311"/>
            <a:ext cx="968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I stay away from other people so that I don’t get anyone sick.</a:t>
            </a:r>
          </a:p>
        </p:txBody>
      </p:sp>
      <p:pic>
        <p:nvPicPr>
          <p:cNvPr id="5122" name="Picture 2" descr="Distance Images, Stock Photos &amp; Vectors | Shutterstock">
            <a:extLst>
              <a:ext uri="{FF2B5EF4-FFF2-40B4-BE49-F238E27FC236}">
                <a16:creationId xmlns:a16="http://schemas.microsoft.com/office/drawing/2014/main" id="{FC2D1773-8788-405B-9B86-DA391C3F7A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9"/>
          <a:stretch/>
        </p:blipFill>
        <p:spPr bwMode="auto">
          <a:xfrm>
            <a:off x="4283784" y="1944756"/>
            <a:ext cx="3624432" cy="29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ECB448-7BAD-46DD-A209-10BB84329AC1}"/>
              </a:ext>
            </a:extLst>
          </p:cNvPr>
          <p:cNvCxnSpPr/>
          <p:nvPr/>
        </p:nvCxnSpPr>
        <p:spPr>
          <a:xfrm>
            <a:off x="4108174" y="1802296"/>
            <a:ext cx="2478156" cy="35497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9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A9F28C-6A63-4138-9E09-30DFB75CA135}"/>
              </a:ext>
            </a:extLst>
          </p:cNvPr>
          <p:cNvSpPr txBox="1"/>
          <p:nvPr/>
        </p:nvSpPr>
        <p:spPr>
          <a:xfrm>
            <a:off x="1252330" y="726998"/>
            <a:ext cx="9740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become sick with coronavirus, I will need to wear a mask that covers my nose and mouth.  </a:t>
            </a:r>
          </a:p>
        </p:txBody>
      </p:sp>
      <p:pic>
        <p:nvPicPr>
          <p:cNvPr id="6146" name="Picture 2" descr="Wearing Surgical Mask Stock Illustrations – 699 Wearing Surgical ...">
            <a:extLst>
              <a:ext uri="{FF2B5EF4-FFF2-40B4-BE49-F238E27FC236}">
                <a16:creationId xmlns:a16="http://schemas.microsoft.com/office/drawing/2014/main" id="{660EBFE0-2466-4765-8DA0-26C169708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818" y="2488095"/>
            <a:ext cx="2900363" cy="290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66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A6A27A-6BDE-4793-B6C2-3FB29C648810}"/>
              </a:ext>
            </a:extLst>
          </p:cNvPr>
          <p:cNvSpPr txBox="1"/>
          <p:nvPr/>
        </p:nvSpPr>
        <p:spPr>
          <a:xfrm>
            <a:off x="983974" y="533331"/>
            <a:ext cx="102240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staff come to support me, they will wear a mask that covers their nose and mouth.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also wear other items, like a gown, gloves and goggles. This will help to prevent the spread of germs.</a:t>
            </a:r>
            <a:endParaRPr lang="en-CA" dirty="0"/>
          </a:p>
        </p:txBody>
      </p:sp>
      <p:pic>
        <p:nvPicPr>
          <p:cNvPr id="7170" name="Picture 2" descr="Medical clipart surgery, Medical surgery Transparent FREE for ...">
            <a:extLst>
              <a:ext uri="{FF2B5EF4-FFF2-40B4-BE49-F238E27FC236}">
                <a16:creationId xmlns:a16="http://schemas.microsoft.com/office/drawing/2014/main" id="{90CD10E1-8F53-426C-892D-0786C6343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266" y="2032505"/>
            <a:ext cx="14763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infectious disease clipart">
            <a:extLst>
              <a:ext uri="{FF2B5EF4-FFF2-40B4-BE49-F238E27FC236}">
                <a16:creationId xmlns:a16="http://schemas.microsoft.com/office/drawing/2014/main" id="{F61D1ACE-21C0-4667-A280-29825921A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378" y="2490016"/>
            <a:ext cx="2180605" cy="218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58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11575A-B754-446C-A11A-C984DC8BAA08}"/>
              </a:ext>
            </a:extLst>
          </p:cNvPr>
          <p:cNvSpPr txBox="1"/>
          <p:nvPr/>
        </p:nvSpPr>
        <p:spPr>
          <a:xfrm>
            <a:off x="1106557" y="5392271"/>
            <a:ext cx="10561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know how long I will be sick with coronavirus but I know that I will be well taken care of.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52553-37FD-4AFD-A61C-ECD1568B2849}"/>
              </a:ext>
            </a:extLst>
          </p:cNvPr>
          <p:cNvSpPr txBox="1"/>
          <p:nvPr/>
        </p:nvSpPr>
        <p:spPr>
          <a:xfrm>
            <a:off x="1623390" y="602397"/>
            <a:ext cx="9183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become sick with coronavirus, I have supports in place to make sure that I am safe and as comfortable as possible. </a:t>
            </a:r>
            <a:endParaRPr lang="en-CA" dirty="0"/>
          </a:p>
        </p:txBody>
      </p:sp>
      <p:pic>
        <p:nvPicPr>
          <p:cNvPr id="6" name="Picture 2" descr="Medical clipart surgery, Medical surgery Transparent FREE for ...">
            <a:extLst>
              <a:ext uri="{FF2B5EF4-FFF2-40B4-BE49-F238E27FC236}">
                <a16:creationId xmlns:a16="http://schemas.microsoft.com/office/drawing/2014/main" id="{68F3CCAB-7B98-4980-AF6E-D7A305CA9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110" y="2118363"/>
            <a:ext cx="1322796" cy="277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ig Thumbs Up Clipart">
            <a:extLst>
              <a:ext uri="{FF2B5EF4-FFF2-40B4-BE49-F238E27FC236}">
                <a16:creationId xmlns:a16="http://schemas.microsoft.com/office/drawing/2014/main" id="{6391B6A8-B45D-4479-9A78-B9DA0E45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96" y="2652920"/>
            <a:ext cx="1568826" cy="191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64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56F48-6EF9-4548-A327-37E4FD881B09}"/>
              </a:ext>
            </a:extLst>
          </p:cNvPr>
          <p:cNvSpPr txBox="1"/>
          <p:nvPr/>
        </p:nvSpPr>
        <p:spPr>
          <a:xfrm>
            <a:off x="1086676" y="786550"/>
            <a:ext cx="10018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about what may happen if I become sick with coronavirus might make me feel different emotions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2984F-E989-45DB-941E-970C6E03C5FF}"/>
              </a:ext>
            </a:extLst>
          </p:cNvPr>
          <p:cNvSpPr txBox="1"/>
          <p:nvPr/>
        </p:nvSpPr>
        <p:spPr>
          <a:xfrm>
            <a:off x="4003284" y="5235695"/>
            <a:ext cx="4538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sz="3000" dirty="0"/>
              <a:t>. </a:t>
            </a:r>
          </a:p>
        </p:txBody>
      </p:sp>
      <p:pic>
        <p:nvPicPr>
          <p:cNvPr id="5" name="Picture 4" descr="Image result for sad face clip art">
            <a:extLst>
              <a:ext uri="{FF2B5EF4-FFF2-40B4-BE49-F238E27FC236}">
                <a16:creationId xmlns:a16="http://schemas.microsoft.com/office/drawing/2014/main" id="{59F20058-3B74-4C97-955A-7064D996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78" y="2663687"/>
            <a:ext cx="1627633" cy="171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153" y="2495180"/>
            <a:ext cx="2381189" cy="196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yalty-Free Shocked Emoticon Stock Images, Photos &amp; Vectors ...">
            <a:extLst>
              <a:ext uri="{FF2B5EF4-FFF2-40B4-BE49-F238E27FC236}">
                <a16:creationId xmlns:a16="http://schemas.microsoft.com/office/drawing/2014/main" id="{1664F689-580D-4F3F-8F42-3CB21973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"/>
          <a:stretch/>
        </p:blipFill>
        <p:spPr bwMode="auto">
          <a:xfrm>
            <a:off x="6095998" y="2495180"/>
            <a:ext cx="1962997" cy="198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64,982 Angry Face Stock Illustrations, Cliparts And Royalty Free ...">
            <a:extLst>
              <a:ext uri="{FF2B5EF4-FFF2-40B4-BE49-F238E27FC236}">
                <a16:creationId xmlns:a16="http://schemas.microsoft.com/office/drawing/2014/main" id="{06C14174-DA3E-4646-95E5-DC0B98E24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630" y="2663686"/>
            <a:ext cx="1710536" cy="171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9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D8978-E75D-4DE7-9315-F9CB7F25A2FA}"/>
              </a:ext>
            </a:extLst>
          </p:cNvPr>
          <p:cNvSpPr txBox="1"/>
          <p:nvPr/>
        </p:nvSpPr>
        <p:spPr>
          <a:xfrm>
            <a:off x="1245108" y="2319275"/>
            <a:ext cx="970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people in my life who are here to support me.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75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0121" y="795337"/>
            <a:ext cx="10158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is similar to a flu or cold virus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spreads very easily.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  <p:pic>
        <p:nvPicPr>
          <p:cNvPr id="3" name="Picture 4" descr="Hand Drawn 2019 New Corona Virus Wearing Mask Protection, Covid 19 ...">
            <a:extLst>
              <a:ext uri="{FF2B5EF4-FFF2-40B4-BE49-F238E27FC236}">
                <a16:creationId xmlns:a16="http://schemas.microsoft.com/office/drawing/2014/main" id="{132991ED-C8C3-4AD1-A586-04FED0ADD5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7" b="14209"/>
          <a:stretch/>
        </p:blipFill>
        <p:spPr bwMode="auto">
          <a:xfrm>
            <a:off x="3733469" y="2336886"/>
            <a:ext cx="4611756" cy="338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28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7D7825-35E4-4B3A-849A-8B14814E7F67}"/>
              </a:ext>
            </a:extLst>
          </p:cNvPr>
          <p:cNvSpPr txBox="1"/>
          <p:nvPr/>
        </p:nvSpPr>
        <p:spPr>
          <a:xfrm>
            <a:off x="894522" y="764592"/>
            <a:ext cx="10137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will become sick with the coronavirus.</a:t>
            </a:r>
          </a:p>
        </p:txBody>
      </p:sp>
      <p:pic>
        <p:nvPicPr>
          <p:cNvPr id="1026" name="Picture 2" descr="Cartoon male ill with flu and germs - Download Free Vectors ...">
            <a:extLst>
              <a:ext uri="{FF2B5EF4-FFF2-40B4-BE49-F238E27FC236}">
                <a16:creationId xmlns:a16="http://schemas.microsoft.com/office/drawing/2014/main" id="{E5AE510C-0D23-458C-AC48-3B7F7D9F7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248" y="1798548"/>
            <a:ext cx="3563903" cy="356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ECAF8A-1EB7-4700-A7F3-1F7B13364B9C}"/>
              </a:ext>
            </a:extLst>
          </p:cNvPr>
          <p:cNvSpPr txBox="1"/>
          <p:nvPr/>
        </p:nvSpPr>
        <p:spPr>
          <a:xfrm>
            <a:off x="1027043" y="5816409"/>
            <a:ext cx="10137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may become sick with the coronavirus.</a:t>
            </a:r>
          </a:p>
        </p:txBody>
      </p:sp>
    </p:spTree>
    <p:extLst>
      <p:ext uri="{BB962C8B-B14F-4D97-AF65-F5344CB8AC3E}">
        <p14:creationId xmlns:p14="http://schemas.microsoft.com/office/powerpoint/2010/main" val="14501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CFD9C7-78CD-44F7-86D4-26ECEED4EADC}"/>
              </a:ext>
            </a:extLst>
          </p:cNvPr>
          <p:cNvSpPr txBox="1"/>
          <p:nvPr/>
        </p:nvSpPr>
        <p:spPr>
          <a:xfrm>
            <a:off x="742122" y="715617"/>
            <a:ext cx="107077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person who becomes sick with the coronavirus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have their own unique experience.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I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not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for sure what my experience with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coronavirus will be, there are some things I can expect.  </a:t>
            </a:r>
          </a:p>
        </p:txBody>
      </p:sp>
      <p:pic>
        <p:nvPicPr>
          <p:cNvPr id="3074" name="Picture 2" descr="Plan clipart 6 » Clipart Station">
            <a:extLst>
              <a:ext uri="{FF2B5EF4-FFF2-40B4-BE49-F238E27FC236}">
                <a16:creationId xmlns:a16="http://schemas.microsoft.com/office/drawing/2014/main" id="{25461359-047C-40C4-AC36-DBC7976BF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55" y="2281055"/>
            <a:ext cx="2218289" cy="261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71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6613B6-C19F-4227-A2BF-81F761AAD16D}"/>
              </a:ext>
            </a:extLst>
          </p:cNvPr>
          <p:cNvSpPr txBox="1"/>
          <p:nvPr/>
        </p:nvSpPr>
        <p:spPr>
          <a:xfrm>
            <a:off x="708991" y="742123"/>
            <a:ext cx="107740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become sick with the coronavirus, I may feel unwell.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could have a fever, sore throat, cough, shortness of breath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feel very tired. 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2054" name="Picture 6" descr="Coronavirus Symptoms Clipart Png">
            <a:extLst>
              <a:ext uri="{FF2B5EF4-FFF2-40B4-BE49-F238E27FC236}">
                <a16:creationId xmlns:a16="http://schemas.microsoft.com/office/drawing/2014/main" id="{6CE765A9-B7FE-403B-A69E-7ADB4D4396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8"/>
          <a:stretch/>
        </p:blipFill>
        <p:spPr bwMode="auto">
          <a:xfrm>
            <a:off x="3949148" y="1711916"/>
            <a:ext cx="4293703" cy="343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53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957013-5AD5-4177-96A0-A4BFDD083F2B}"/>
              </a:ext>
            </a:extLst>
          </p:cNvPr>
          <p:cNvSpPr txBox="1"/>
          <p:nvPr/>
        </p:nvSpPr>
        <p:spPr>
          <a:xfrm>
            <a:off x="1431235" y="702365"/>
            <a:ext cx="104294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become sick with coronavirus, I will need to get tested.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DA6A65-0E03-444C-8EB0-99BCB69651BC}"/>
              </a:ext>
            </a:extLst>
          </p:cNvPr>
          <p:cNvSpPr txBox="1"/>
          <p:nvPr/>
        </p:nvSpPr>
        <p:spPr>
          <a:xfrm>
            <a:off x="1219200" y="5139972"/>
            <a:ext cx="10257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to a special clinic to get tested.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may feel uncomfortable but it will be over with quick. </a:t>
            </a:r>
          </a:p>
        </p:txBody>
      </p:sp>
      <p:pic>
        <p:nvPicPr>
          <p:cNvPr id="7" name="Picture 2" descr="Medical clipart medical clinic, Medical medical clinic Transparent ...">
            <a:extLst>
              <a:ext uri="{FF2B5EF4-FFF2-40B4-BE49-F238E27FC236}">
                <a16:creationId xmlns:a16="http://schemas.microsoft.com/office/drawing/2014/main" id="{05FD21FB-9911-4B45-BA7F-416672F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76" y="1849252"/>
            <a:ext cx="2904246" cy="290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1000+ Nose Swab Stock Images, Photos &amp; Vectors | Shutterstock">
            <a:extLst>
              <a:ext uri="{FF2B5EF4-FFF2-40B4-BE49-F238E27FC236}">
                <a16:creationId xmlns:a16="http://schemas.microsoft.com/office/drawing/2014/main" id="{54E30907-CF2A-4AED-97D4-BBA082E81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9"/>
          <a:stretch/>
        </p:blipFill>
        <p:spPr bwMode="auto">
          <a:xfrm>
            <a:off x="6506818" y="2264439"/>
            <a:ext cx="3156037" cy="205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3B4D16-5978-4709-8E12-AA5A78EDCDB0}"/>
              </a:ext>
            </a:extLst>
          </p:cNvPr>
          <p:cNvSpPr txBox="1"/>
          <p:nvPr/>
        </p:nvSpPr>
        <p:spPr>
          <a:xfrm>
            <a:off x="7415601" y="4393434"/>
            <a:ext cx="1338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 Swab</a:t>
            </a:r>
          </a:p>
        </p:txBody>
      </p:sp>
    </p:spTree>
    <p:extLst>
      <p:ext uri="{BB962C8B-B14F-4D97-AF65-F5344CB8AC3E}">
        <p14:creationId xmlns:p14="http://schemas.microsoft.com/office/powerpoint/2010/main" val="121630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0A1986-B924-4571-A671-6B590A923A37}"/>
              </a:ext>
            </a:extLst>
          </p:cNvPr>
          <p:cNvSpPr txBox="1"/>
          <p:nvPr/>
        </p:nvSpPr>
        <p:spPr>
          <a:xfrm>
            <a:off x="1066800" y="653462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become sick with coronavirus, I will need to self – isolate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away from others - to avoid the spread of germs.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FAF4FE-7EAB-4634-B7BF-7FD9E59624B4}"/>
              </a:ext>
            </a:extLst>
          </p:cNvPr>
          <p:cNvSpPr txBox="1"/>
          <p:nvPr/>
        </p:nvSpPr>
        <p:spPr>
          <a:xfrm>
            <a:off x="1225826" y="5188875"/>
            <a:ext cx="9899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Self-isolation could happen in my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area in my house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place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my home, or the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hospital.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8" descr="Free Hospital Cliparts, Download Free Clip Art, Free Clip Art on ...">
            <a:extLst>
              <a:ext uri="{FF2B5EF4-FFF2-40B4-BE49-F238E27FC236}">
                <a16:creationId xmlns:a16="http://schemas.microsoft.com/office/drawing/2014/main" id="{5E0D8782-3444-437C-AAFF-DC8C2CF15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754" y="2640632"/>
            <a:ext cx="3261574" cy="173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ree Bedroom Cleaning Cliparts, Download Free Clip Art, Free Clip ...">
            <a:extLst>
              <a:ext uri="{FF2B5EF4-FFF2-40B4-BE49-F238E27FC236}">
                <a16:creationId xmlns:a16="http://schemas.microsoft.com/office/drawing/2014/main" id="{5DCD74B6-C6DC-4406-91CC-46DC28BEC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26" y="2640632"/>
            <a:ext cx="2334915" cy="174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School Building Clipart Images, Stock Photos &amp; Vectors | Shutterstock">
            <a:extLst>
              <a:ext uri="{FF2B5EF4-FFF2-40B4-BE49-F238E27FC236}">
                <a16:creationId xmlns:a16="http://schemas.microsoft.com/office/drawing/2014/main" id="{F4C05614-455E-48A7-B89A-4406A30DC2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9"/>
          <a:stretch/>
        </p:blipFill>
        <p:spPr bwMode="auto">
          <a:xfrm>
            <a:off x="4521066" y="2646756"/>
            <a:ext cx="2850405" cy="174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16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9B4340-0CF6-4BDB-90C0-AB6E2161E556}"/>
              </a:ext>
            </a:extLst>
          </p:cNvPr>
          <p:cNvSpPr txBox="1"/>
          <p:nvPr/>
        </p:nvSpPr>
        <p:spPr>
          <a:xfrm>
            <a:off x="1759226" y="762000"/>
            <a:ext cx="8673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- isolation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I will stay in one area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all times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 day and night, until I am better</a:t>
            </a:r>
            <a:r>
              <a:rPr lang="en-CA" dirty="0"/>
              <a:t>. </a:t>
            </a:r>
          </a:p>
        </p:txBody>
      </p:sp>
      <p:pic>
        <p:nvPicPr>
          <p:cNvPr id="3074" name="Picture 2" descr="Girls Bedroom Illustrations, Royalty-Free Vector Graphics &amp; Clip ...">
            <a:extLst>
              <a:ext uri="{FF2B5EF4-FFF2-40B4-BE49-F238E27FC236}">
                <a16:creationId xmlns:a16="http://schemas.microsoft.com/office/drawing/2014/main" id="{FAF5C78E-0CB3-496F-97B5-7B50584578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83"/>
          <a:stretch/>
        </p:blipFill>
        <p:spPr bwMode="auto">
          <a:xfrm>
            <a:off x="3667022" y="2711127"/>
            <a:ext cx="2528886" cy="338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ibrary of day night vector royalty free png files ▻▻▻ Clipart ...">
            <a:extLst>
              <a:ext uri="{FF2B5EF4-FFF2-40B4-BE49-F238E27FC236}">
                <a16:creationId xmlns:a16="http://schemas.microsoft.com/office/drawing/2014/main" id="{5D525744-2538-42EC-9DDF-7E4B33664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588" y="3322199"/>
            <a:ext cx="2642152" cy="216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irls Bedroom Illustrations, Royalty-Free Vector Graphics &amp; Clip ...">
            <a:extLst>
              <a:ext uri="{FF2B5EF4-FFF2-40B4-BE49-F238E27FC236}">
                <a16:creationId xmlns:a16="http://schemas.microsoft.com/office/drawing/2014/main" id="{30F4DB09-9D95-404A-8715-203DC32DAC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128368" y="2711127"/>
            <a:ext cx="2538654" cy="338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60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EF4DA-1853-42D0-AFC5-E2DC327721F7}"/>
              </a:ext>
            </a:extLst>
          </p:cNvPr>
          <p:cNvSpPr txBox="1"/>
          <p:nvPr/>
        </p:nvSpPr>
        <p:spPr>
          <a:xfrm>
            <a:off x="1345095" y="887897"/>
            <a:ext cx="968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I will sleep in this area, eat in this area and do all my daily activities in this area</a:t>
            </a:r>
            <a:r>
              <a:rPr lang="en-CA" dirty="0"/>
              <a:t>.</a:t>
            </a:r>
          </a:p>
        </p:txBody>
      </p:sp>
      <p:pic>
        <p:nvPicPr>
          <p:cNvPr id="4098" name="Picture 2" descr="To Sleep Clipart">
            <a:extLst>
              <a:ext uri="{FF2B5EF4-FFF2-40B4-BE49-F238E27FC236}">
                <a16:creationId xmlns:a16="http://schemas.microsoft.com/office/drawing/2014/main" id="{EFE3CD51-EEFA-4DB8-8E71-21BF120C04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3"/>
          <a:stretch/>
        </p:blipFill>
        <p:spPr bwMode="auto">
          <a:xfrm>
            <a:off x="823709" y="2997570"/>
            <a:ext cx="2943640" cy="232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lipart #cartoon A Mature Woman Eating Spaghetti and An Organized ...">
            <a:extLst>
              <a:ext uri="{FF2B5EF4-FFF2-40B4-BE49-F238E27FC236}">
                <a16:creationId xmlns:a16="http://schemas.microsoft.com/office/drawing/2014/main" id="{9D8CAB8B-C1F3-40FA-8989-BD77032CB7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1" r="27189" b="2899"/>
          <a:stretch/>
        </p:blipFill>
        <p:spPr bwMode="auto">
          <a:xfrm>
            <a:off x="4557919" y="3036198"/>
            <a:ext cx="3261690" cy="228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ad Books In Bed Clipart">
            <a:extLst>
              <a:ext uri="{FF2B5EF4-FFF2-40B4-BE49-F238E27FC236}">
                <a16:creationId xmlns:a16="http://schemas.microsoft.com/office/drawing/2014/main" id="{C42AA8E8-8E0E-45F8-9A7F-14625700B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221" y="3229877"/>
            <a:ext cx="2669070" cy="220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DEC911-BE14-402A-B6E9-819EC995B590}"/>
              </a:ext>
            </a:extLst>
          </p:cNvPr>
          <p:cNvSpPr txBox="1"/>
          <p:nvPr/>
        </p:nvSpPr>
        <p:spPr>
          <a:xfrm>
            <a:off x="1712433" y="5523609"/>
            <a:ext cx="1166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Sleeping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6CA7EA-796F-46BC-BEFB-624E5620B233}"/>
              </a:ext>
            </a:extLst>
          </p:cNvPr>
          <p:cNvSpPr txBox="1"/>
          <p:nvPr/>
        </p:nvSpPr>
        <p:spPr>
          <a:xfrm>
            <a:off x="5605668" y="5523609"/>
            <a:ext cx="1166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Eating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34591B-236A-490B-B3C6-C64CFA334B19}"/>
              </a:ext>
            </a:extLst>
          </p:cNvPr>
          <p:cNvSpPr txBox="1"/>
          <p:nvPr/>
        </p:nvSpPr>
        <p:spPr>
          <a:xfrm>
            <a:off x="9356035" y="5523609"/>
            <a:ext cx="1835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Daily Activities </a:t>
            </a:r>
          </a:p>
        </p:txBody>
      </p:sp>
    </p:spTree>
    <p:extLst>
      <p:ext uri="{BB962C8B-B14F-4D97-AF65-F5344CB8AC3E}">
        <p14:creationId xmlns:p14="http://schemas.microsoft.com/office/powerpoint/2010/main" val="349827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463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Kristen</cp:lastModifiedBy>
  <cp:revision>18</cp:revision>
  <dcterms:created xsi:type="dcterms:W3CDTF">2020-04-16T17:05:13Z</dcterms:created>
  <dcterms:modified xsi:type="dcterms:W3CDTF">2020-04-16T21:04:56Z</dcterms:modified>
</cp:coreProperties>
</file>