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6" r:id="rId4"/>
    <p:sldId id="263" r:id="rId5"/>
    <p:sldId id="264" r:id="rId6"/>
    <p:sldId id="265" r:id="rId7"/>
    <p:sldId id="266" r:id="rId8"/>
    <p:sldId id="268" r:id="rId9"/>
    <p:sldId id="270" r:id="rId10"/>
    <p:sldId id="271" r:id="rId11"/>
    <p:sldId id="272" r:id="rId12"/>
    <p:sldId id="273" r:id="rId13"/>
    <p:sldId id="27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38F09-FCAA-4FF5-95F1-CCED345C5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56510-F73C-4CB1-A999-CD77BBC21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F6BA0-680D-46B0-9DF5-6DD3218DD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A00EB-F63D-48DD-8DB1-897D29CBB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3F564-5BAD-4F75-A1A4-286F5E50A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6176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90D53-F2D4-4C33-B1A3-0AD45F1D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EA7E35-C65A-4777-A5F7-6184FE852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A7245-574F-48A2-B24C-B336BD48E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07AC6-0DC8-4597-9BAA-5F796A9D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7F1C5-E5FE-4F7A-A2CD-83604CF02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057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6083D3-0457-4F9E-917A-3F8CCA6402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4F86E-543F-48A2-AF80-934C39CDD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33618-14EE-439E-AB1C-5B0FEE5EC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6DB61-B0C1-496D-A6BD-E4EA9763E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FE9E0-9330-434E-881F-C599B99C1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093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6B124-9020-4773-A086-FA518718A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DB474-F0A6-4981-A977-39232EBCF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82086-D94B-4A2E-8BAA-7C4DE2154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F990B-6880-4B2D-BBAF-79B22BA1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606D7-CB7D-4315-BA20-E4420999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246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8846-4D69-4C40-9174-F0006267A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E995BD-DEAF-4936-8595-54A0F33B4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8068F-E74C-4374-B9A5-015F4FBDD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608F2-C250-44E6-963F-39060F8D6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3263F-E706-4CD7-B51D-DF637B22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3161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DC61C-8FBB-4D70-989C-17D438364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55B77-5C2B-43B8-9F85-26591C275F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450551-9753-465C-A6FA-37D4BAD15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3A346-D075-460E-862A-4F17F8E1F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AD7F1-1AEC-429C-AF60-B2EFF0EF5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BC67E-7A40-4FD8-9E43-33E6BF269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468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A885E-5766-405F-9C21-60A51F450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E98EF-0F93-4B45-AEC5-1DD819542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E468E-E97A-4295-8D5A-EBE5FC50D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EBF833-EE9F-4527-979B-88EBCAEBE2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839EAB-CC73-4BDE-9141-2EA877C06E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FB5C3-1E2A-458B-A9E7-A4B8937C7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2BF2F7-3481-4F52-930B-10B13A504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F35611-21C3-49BB-A295-158A04E5A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716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C62BD-D481-4D24-B732-1E1E248EC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149580-767B-4BD1-95FD-D2A3A05E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2DB73-5CA8-428A-A7BA-269106314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4E620-5EC4-4B9E-A06F-32E51F87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477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A48A6D-BDE6-403B-90AA-2DAD8F811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62FFE-37C9-49EE-8C83-C1BF42FA2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D3C038-AFF2-4AC7-AC16-BB656A293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529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C0612-1E89-4092-A85A-6494C6003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55E54-E2FB-4446-8173-B082A77A8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A8457A-81DB-414B-88F1-EC0493F7A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D150C-0081-4E60-8AA1-D5174B64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261FC-D63B-4C10-8E6E-C300B7BD7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2FD741-3F62-41C4-AC66-C81F9C41A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498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810D1-DCCE-41F4-935A-74DF5334E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666DB8-78D8-4E15-9DC1-C54B1DA61C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D6C675-50FF-4EB8-B73E-B202A0A5D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F3AC55-BD13-44CA-B326-D1A842931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4765-A7D6-47FC-84D7-DC8A90EC2D14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62904-ECAB-49E2-8492-32E5A8B3F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9746F-D506-47A9-92DB-190696831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502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38C829-07EB-45C7-9256-6E1B082D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5CD7E-7A72-44F7-8E0D-BAABDDC3F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279E2-2416-4256-A0C7-646FFC1057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F4765-A7D6-47FC-84D7-DC8A90EC2D14}" type="datetimeFigureOut">
              <a:rPr lang="en-CA" smtClean="0"/>
              <a:t>2020-04-16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3C665-9045-48FD-A8E1-E57D413F3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1B982-6FCD-4F0C-800B-B12BE7207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D62FE-005D-464C-A296-24EEF1F016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21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BDD7CD0-3BAC-4455-8D21-17EDF4E9EF57}"/>
              </a:ext>
            </a:extLst>
          </p:cNvPr>
          <p:cNvSpPr txBox="1"/>
          <p:nvPr/>
        </p:nvSpPr>
        <p:spPr>
          <a:xfrm>
            <a:off x="1106556" y="1258957"/>
            <a:ext cx="9978887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CORONAVIRUS (COVID-19)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264B3B-656C-4208-A226-ABC619858D10}"/>
              </a:ext>
            </a:extLst>
          </p:cNvPr>
          <p:cNvSpPr txBox="1"/>
          <p:nvPr/>
        </p:nvSpPr>
        <p:spPr>
          <a:xfrm>
            <a:off x="3052968" y="2867727"/>
            <a:ext cx="60860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Housemate has  Coronavirus</a:t>
            </a:r>
          </a:p>
        </p:txBody>
      </p:sp>
    </p:spTree>
    <p:extLst>
      <p:ext uri="{BB962C8B-B14F-4D97-AF65-F5344CB8AC3E}">
        <p14:creationId xmlns:p14="http://schemas.microsoft.com/office/powerpoint/2010/main" val="3710541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A9F28C-6A63-4138-9E09-30DFB75CA135}"/>
              </a:ext>
            </a:extLst>
          </p:cNvPr>
          <p:cNvSpPr txBox="1"/>
          <p:nvPr/>
        </p:nvSpPr>
        <p:spPr>
          <a:xfrm>
            <a:off x="821636" y="726998"/>
            <a:ext cx="101710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my housemate becomes sick with coronavirus,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they will need to wear a mask that covers their nose and mouth.  </a:t>
            </a:r>
          </a:p>
        </p:txBody>
      </p:sp>
      <p:pic>
        <p:nvPicPr>
          <p:cNvPr id="6146" name="Picture 2" descr="Wearing Surgical Mask Stock Illustrations – 699 Wearing Surgical ...">
            <a:extLst>
              <a:ext uri="{FF2B5EF4-FFF2-40B4-BE49-F238E27FC236}">
                <a16:creationId xmlns:a16="http://schemas.microsoft.com/office/drawing/2014/main" id="{660EBFE0-2466-4765-8DA0-26C169708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818" y="2488095"/>
            <a:ext cx="2900363" cy="290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664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A6A27A-6BDE-4793-B6C2-3FB29C648810}"/>
              </a:ext>
            </a:extLst>
          </p:cNvPr>
          <p:cNvSpPr txBox="1"/>
          <p:nvPr/>
        </p:nvSpPr>
        <p:spPr>
          <a:xfrm>
            <a:off x="983974" y="533331"/>
            <a:ext cx="1022405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Staff in the home will wear a mask to cover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nose and mouth.</a:t>
            </a: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Staff may also wear other items, like a gown, gloves and goggles. This will help to prevent the spread of germs.</a:t>
            </a:r>
            <a:endParaRPr lang="en-CA" dirty="0"/>
          </a:p>
        </p:txBody>
      </p:sp>
      <p:pic>
        <p:nvPicPr>
          <p:cNvPr id="7170" name="Picture 2" descr="Medical clipart surgery, Medical surgery Transparent FREE for ...">
            <a:extLst>
              <a:ext uri="{FF2B5EF4-FFF2-40B4-BE49-F238E27FC236}">
                <a16:creationId xmlns:a16="http://schemas.microsoft.com/office/drawing/2014/main" id="{90CD10E1-8F53-426C-892D-0786C63433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266" y="2032505"/>
            <a:ext cx="147637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mage result for infectious disease clipart">
            <a:extLst>
              <a:ext uri="{FF2B5EF4-FFF2-40B4-BE49-F238E27FC236}">
                <a16:creationId xmlns:a16="http://schemas.microsoft.com/office/drawing/2014/main" id="{F61D1ACE-21C0-4667-A280-29825921A7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378" y="2490016"/>
            <a:ext cx="2180605" cy="218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458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11575A-B754-446C-A11A-C984DC8BAA08}"/>
              </a:ext>
            </a:extLst>
          </p:cNvPr>
          <p:cNvSpPr txBox="1"/>
          <p:nvPr/>
        </p:nvSpPr>
        <p:spPr>
          <a:xfrm>
            <a:off x="1106557" y="5392271"/>
            <a:ext cx="105619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don’t know how long my housemate will have the coronavirus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I know that everyone will be well taken care of.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F52553-37FD-4AFD-A61C-ECD1568B2849}"/>
              </a:ext>
            </a:extLst>
          </p:cNvPr>
          <p:cNvSpPr txBox="1"/>
          <p:nvPr/>
        </p:nvSpPr>
        <p:spPr>
          <a:xfrm>
            <a:off x="1623390" y="602397"/>
            <a:ext cx="91837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my housemate becomes sick with coronavirus,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supports are in place to keep everyone in the home safe.</a:t>
            </a:r>
            <a:endParaRPr lang="en-CA" dirty="0"/>
          </a:p>
        </p:txBody>
      </p:sp>
      <p:pic>
        <p:nvPicPr>
          <p:cNvPr id="6" name="Picture 2" descr="Medical clipart surgery, Medical surgery Transparent FREE for ...">
            <a:extLst>
              <a:ext uri="{FF2B5EF4-FFF2-40B4-BE49-F238E27FC236}">
                <a16:creationId xmlns:a16="http://schemas.microsoft.com/office/drawing/2014/main" id="{68F3CCAB-7B98-4980-AF6E-D7A305CA9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13" y="2157002"/>
            <a:ext cx="1322796" cy="2773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Big Thumbs Up Clipart">
            <a:extLst>
              <a:ext uri="{FF2B5EF4-FFF2-40B4-BE49-F238E27FC236}">
                <a16:creationId xmlns:a16="http://schemas.microsoft.com/office/drawing/2014/main" id="{6391B6A8-B45D-4479-9A78-B9DA0E450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866" y="2585506"/>
            <a:ext cx="1568826" cy="1916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64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C56F48-6EF9-4548-A327-37E4FD881B09}"/>
              </a:ext>
            </a:extLst>
          </p:cNvPr>
          <p:cNvSpPr txBox="1"/>
          <p:nvPr/>
        </p:nvSpPr>
        <p:spPr>
          <a:xfrm>
            <a:off x="1086676" y="786550"/>
            <a:ext cx="10018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about what may happen if my housemate becomes sick with coronavirus might make me feel different emotions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F2984F-E989-45DB-941E-970C6E03C5FF}"/>
              </a:ext>
            </a:extLst>
          </p:cNvPr>
          <p:cNvSpPr txBox="1"/>
          <p:nvPr/>
        </p:nvSpPr>
        <p:spPr>
          <a:xfrm>
            <a:off x="4003284" y="5235695"/>
            <a:ext cx="45388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CA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okay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feel this way</a:t>
            </a:r>
            <a:r>
              <a:rPr lang="en-CA" sz="3000" dirty="0"/>
              <a:t>. </a:t>
            </a:r>
          </a:p>
        </p:txBody>
      </p:sp>
      <p:pic>
        <p:nvPicPr>
          <p:cNvPr id="5" name="Picture 4" descr="Image result for sad face clip art">
            <a:extLst>
              <a:ext uri="{FF2B5EF4-FFF2-40B4-BE49-F238E27FC236}">
                <a16:creationId xmlns:a16="http://schemas.microsoft.com/office/drawing/2014/main" id="{59F20058-3B74-4C97-955A-7064D9963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378" y="2663687"/>
            <a:ext cx="1627633" cy="1710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Image result for scared clip art">
            <a:extLst>
              <a:ext uri="{FF2B5EF4-FFF2-40B4-BE49-F238E27FC236}">
                <a16:creationId xmlns:a16="http://schemas.microsoft.com/office/drawing/2014/main" id="{EFEA9E83-BEB8-4537-BE4E-73DCE944C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153" y="2495180"/>
            <a:ext cx="2381189" cy="196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oyalty-Free Shocked Emoticon Stock Images, Photos &amp; Vectors ...">
            <a:extLst>
              <a:ext uri="{FF2B5EF4-FFF2-40B4-BE49-F238E27FC236}">
                <a16:creationId xmlns:a16="http://schemas.microsoft.com/office/drawing/2014/main" id="{1664F689-580D-4F3F-8F42-3CB2197367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0"/>
          <a:stretch/>
        </p:blipFill>
        <p:spPr bwMode="auto">
          <a:xfrm>
            <a:off x="6095998" y="2495180"/>
            <a:ext cx="1962997" cy="198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64,982 Angry Face Stock Illustrations, Cliparts And Royalty Free ...">
            <a:extLst>
              <a:ext uri="{FF2B5EF4-FFF2-40B4-BE49-F238E27FC236}">
                <a16:creationId xmlns:a16="http://schemas.microsoft.com/office/drawing/2014/main" id="{06C14174-DA3E-4646-95E5-DC0B98E24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630" y="2663686"/>
            <a:ext cx="1710536" cy="1710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4598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BD8978-E75D-4DE7-9315-F9CB7F25A2FA}"/>
              </a:ext>
            </a:extLst>
          </p:cNvPr>
          <p:cNvSpPr txBox="1"/>
          <p:nvPr/>
        </p:nvSpPr>
        <p:spPr>
          <a:xfrm>
            <a:off x="1245108" y="2319275"/>
            <a:ext cx="9701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people in my life who are here to support me.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have questions or need support I can talk to them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775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0121" y="795337"/>
            <a:ext cx="101584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coronavirus is similar to a flu or cold virus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spreads very easily.</a:t>
            </a:r>
          </a:p>
          <a:p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dirty="0"/>
          </a:p>
          <a:p>
            <a:endParaRPr lang="en-CA" dirty="0"/>
          </a:p>
        </p:txBody>
      </p:sp>
      <p:pic>
        <p:nvPicPr>
          <p:cNvPr id="8" name="Picture 4" descr="Hand Drawn 2019 New Corona Virus Wearing Mask Protection, Covid 19 ...">
            <a:extLst>
              <a:ext uri="{FF2B5EF4-FFF2-40B4-BE49-F238E27FC236}">
                <a16:creationId xmlns:a16="http://schemas.microsoft.com/office/drawing/2014/main" id="{C8CFBD15-5267-4341-9582-FA8487E881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7" b="14209"/>
          <a:stretch/>
        </p:blipFill>
        <p:spPr bwMode="auto">
          <a:xfrm>
            <a:off x="3790122" y="2521865"/>
            <a:ext cx="4611756" cy="3388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289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7D7825-35E4-4B3A-849A-8B14814E7F67}"/>
              </a:ext>
            </a:extLst>
          </p:cNvPr>
          <p:cNvSpPr txBox="1"/>
          <p:nvPr/>
        </p:nvSpPr>
        <p:spPr>
          <a:xfrm>
            <a:off x="1027041" y="761998"/>
            <a:ext cx="101379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people will become sick with the coronavirus.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ECAF8A-1EB7-4700-A7F3-1F7B13364B9C}"/>
              </a:ext>
            </a:extLst>
          </p:cNvPr>
          <p:cNvSpPr txBox="1"/>
          <p:nvPr/>
        </p:nvSpPr>
        <p:spPr>
          <a:xfrm>
            <a:off x="1027041" y="5459393"/>
            <a:ext cx="101379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Someone I know or live with may become sick with coronavirus, like my housemate.</a:t>
            </a:r>
          </a:p>
        </p:txBody>
      </p:sp>
      <p:pic>
        <p:nvPicPr>
          <p:cNvPr id="10" name="Picture 2" descr="Cartoon male ill with flu and germs - Download Free Vectors ...">
            <a:extLst>
              <a:ext uri="{FF2B5EF4-FFF2-40B4-BE49-F238E27FC236}">
                <a16:creationId xmlns:a16="http://schemas.microsoft.com/office/drawing/2014/main" id="{E3C82B5A-1ABE-4869-A61B-8669E5CDD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882" y="1845539"/>
            <a:ext cx="3190328" cy="319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19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CFD9C7-78CD-44F7-86D4-26ECEED4EADC}"/>
              </a:ext>
            </a:extLst>
          </p:cNvPr>
          <p:cNvSpPr txBox="1"/>
          <p:nvPr/>
        </p:nvSpPr>
        <p:spPr>
          <a:xfrm>
            <a:off x="742122" y="715617"/>
            <a:ext cx="107077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person who becomes sick with the coronavirus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 have their own unique experience. </a:t>
            </a: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I </a:t>
            </a:r>
            <a:r>
              <a:rPr lang="en-CA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not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 for sure what my housemate’s experience will be with the coronavirus, there are some things I can expect.  </a:t>
            </a:r>
          </a:p>
        </p:txBody>
      </p:sp>
      <p:pic>
        <p:nvPicPr>
          <p:cNvPr id="3074" name="Picture 2" descr="Plan clipart 6 » Clipart Station">
            <a:extLst>
              <a:ext uri="{FF2B5EF4-FFF2-40B4-BE49-F238E27FC236}">
                <a16:creationId xmlns:a16="http://schemas.microsoft.com/office/drawing/2014/main" id="{25461359-047C-40C4-AC36-DBC7976BF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855" y="2281055"/>
            <a:ext cx="2218289" cy="2614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716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6613B6-C19F-4227-A2BF-81F761AAD16D}"/>
              </a:ext>
            </a:extLst>
          </p:cNvPr>
          <p:cNvSpPr txBox="1"/>
          <p:nvPr/>
        </p:nvSpPr>
        <p:spPr>
          <a:xfrm>
            <a:off x="506896" y="671691"/>
            <a:ext cx="1117820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my housemate becomes sick with coronavirus, they may feel unwell. </a:t>
            </a: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C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could have a fever, sore throat, cough, shortness of breath </a:t>
            </a:r>
          </a:p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feel very tired. 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2054" name="Picture 6" descr="Coronavirus Symptoms Clipart Png">
            <a:extLst>
              <a:ext uri="{FF2B5EF4-FFF2-40B4-BE49-F238E27FC236}">
                <a16:creationId xmlns:a16="http://schemas.microsoft.com/office/drawing/2014/main" id="{6CE765A9-B7FE-403B-A69E-7ADB4D4396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18"/>
          <a:stretch/>
        </p:blipFill>
        <p:spPr bwMode="auto">
          <a:xfrm>
            <a:off x="3760306" y="1711916"/>
            <a:ext cx="4293703" cy="343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533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F957013-5AD5-4177-96A0-A4BFDD083F2B}"/>
              </a:ext>
            </a:extLst>
          </p:cNvPr>
          <p:cNvSpPr txBox="1"/>
          <p:nvPr/>
        </p:nvSpPr>
        <p:spPr>
          <a:xfrm>
            <a:off x="662609" y="702365"/>
            <a:ext cx="111980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my housemate becomes sick with coronavirus, they will need to get tested at a special medical clinic.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DA6A65-0E03-444C-8EB0-99BCB69651BC}"/>
              </a:ext>
            </a:extLst>
          </p:cNvPr>
          <p:cNvSpPr txBox="1"/>
          <p:nvPr/>
        </p:nvSpPr>
        <p:spPr>
          <a:xfrm>
            <a:off x="967408" y="5139973"/>
            <a:ext cx="102571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the virus spreads so easily I may also need to get tested for coronavirus to see if I have it as well. </a:t>
            </a:r>
          </a:p>
        </p:txBody>
      </p:sp>
      <p:pic>
        <p:nvPicPr>
          <p:cNvPr id="7" name="Picture 2" descr="Medical clipart medical clinic, Medical medical clinic Transparent ...">
            <a:extLst>
              <a:ext uri="{FF2B5EF4-FFF2-40B4-BE49-F238E27FC236}">
                <a16:creationId xmlns:a16="http://schemas.microsoft.com/office/drawing/2014/main" id="{05FD21FB-9911-4B45-BA7F-416672FBD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76" y="1849252"/>
            <a:ext cx="2904246" cy="290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1000+ Nose Swab Stock Images, Photos &amp; Vectors | Shutterstock">
            <a:extLst>
              <a:ext uri="{FF2B5EF4-FFF2-40B4-BE49-F238E27FC236}">
                <a16:creationId xmlns:a16="http://schemas.microsoft.com/office/drawing/2014/main" id="{54E30907-CF2A-4AED-97D4-BBA082E81B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09"/>
          <a:stretch/>
        </p:blipFill>
        <p:spPr bwMode="auto">
          <a:xfrm>
            <a:off x="6506818" y="2264439"/>
            <a:ext cx="3156037" cy="2057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03B4D16-5978-4709-8E12-AA5A78EDCDB0}"/>
              </a:ext>
            </a:extLst>
          </p:cNvPr>
          <p:cNvSpPr txBox="1"/>
          <p:nvPr/>
        </p:nvSpPr>
        <p:spPr>
          <a:xfrm>
            <a:off x="7415601" y="4393434"/>
            <a:ext cx="1338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Nose Swab</a:t>
            </a:r>
          </a:p>
        </p:txBody>
      </p:sp>
    </p:spTree>
    <p:extLst>
      <p:ext uri="{BB962C8B-B14F-4D97-AF65-F5344CB8AC3E}">
        <p14:creationId xmlns:p14="http://schemas.microsoft.com/office/powerpoint/2010/main" val="1216307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0A1986-B924-4571-A671-6B590A923A37}"/>
              </a:ext>
            </a:extLst>
          </p:cNvPr>
          <p:cNvSpPr txBox="1"/>
          <p:nvPr/>
        </p:nvSpPr>
        <p:spPr>
          <a:xfrm>
            <a:off x="1066800" y="653462"/>
            <a:ext cx="1005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my housemate becomes sick with coronavirus, they will need to self - isolate to avoid the spread of germs.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FAF4FE-7EAB-4634-B7BF-7FD9E59624B4}"/>
              </a:ext>
            </a:extLst>
          </p:cNvPr>
          <p:cNvSpPr txBox="1"/>
          <p:nvPr/>
        </p:nvSpPr>
        <p:spPr>
          <a:xfrm>
            <a:off x="1345096" y="5188875"/>
            <a:ext cx="9899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Self-isolation could happen in their 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bedroom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area in our home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place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away from home, or the 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hospital.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9" name="Picture 8" descr="Free Hospital Cliparts, Download Free Clip Art, Free Clip Art on ...">
            <a:extLst>
              <a:ext uri="{FF2B5EF4-FFF2-40B4-BE49-F238E27FC236}">
                <a16:creationId xmlns:a16="http://schemas.microsoft.com/office/drawing/2014/main" id="{5E0D8782-3444-437C-AAFF-DC8C2CF15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754" y="2640632"/>
            <a:ext cx="3261574" cy="1736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Free Bedroom Cleaning Cliparts, Download Free Clip Art, Free Clip ...">
            <a:extLst>
              <a:ext uri="{FF2B5EF4-FFF2-40B4-BE49-F238E27FC236}">
                <a16:creationId xmlns:a16="http://schemas.microsoft.com/office/drawing/2014/main" id="{5DCD74B6-C6DC-4406-91CC-46DC28BEC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826" y="2640632"/>
            <a:ext cx="2334915" cy="174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School Building Clipart Images, Stock Photos &amp; Vectors | Shutterstock">
            <a:extLst>
              <a:ext uri="{FF2B5EF4-FFF2-40B4-BE49-F238E27FC236}">
                <a16:creationId xmlns:a16="http://schemas.microsoft.com/office/drawing/2014/main" id="{F4C05614-455E-48A7-B89A-4406A30DC2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19"/>
          <a:stretch/>
        </p:blipFill>
        <p:spPr bwMode="auto">
          <a:xfrm>
            <a:off x="4521066" y="2646756"/>
            <a:ext cx="2850405" cy="1742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163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9B4340-0CF6-4BDB-90C0-AB6E2161E556}"/>
              </a:ext>
            </a:extLst>
          </p:cNvPr>
          <p:cNvSpPr txBox="1"/>
          <p:nvPr/>
        </p:nvSpPr>
        <p:spPr>
          <a:xfrm>
            <a:off x="848139" y="577186"/>
            <a:ext cx="99921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 - isolation</a:t>
            </a:r>
            <a:r>
              <a:rPr lang="en-C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that my housemate will stay in one place – away from others - </a:t>
            </a:r>
            <a:r>
              <a:rPr lang="en-CA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all times </a:t>
            </a:r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throughout the day and night</a:t>
            </a:r>
            <a:r>
              <a:rPr lang="en-CA" dirty="0"/>
              <a:t>. </a:t>
            </a:r>
          </a:p>
        </p:txBody>
      </p:sp>
      <p:pic>
        <p:nvPicPr>
          <p:cNvPr id="3074" name="Picture 2" descr="Girls Bedroom Illustrations, Royalty-Free Vector Graphics &amp; Clip ...">
            <a:extLst>
              <a:ext uri="{FF2B5EF4-FFF2-40B4-BE49-F238E27FC236}">
                <a16:creationId xmlns:a16="http://schemas.microsoft.com/office/drawing/2014/main" id="{FAF5C78E-0CB3-496F-97B5-7B50584578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283"/>
          <a:stretch/>
        </p:blipFill>
        <p:spPr bwMode="auto">
          <a:xfrm>
            <a:off x="3615670" y="1926701"/>
            <a:ext cx="2528886" cy="3384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Library of day night vector royalty free png files ▻▻▻ Clipart ...">
            <a:extLst>
              <a:ext uri="{FF2B5EF4-FFF2-40B4-BE49-F238E27FC236}">
                <a16:creationId xmlns:a16="http://schemas.microsoft.com/office/drawing/2014/main" id="{5D525744-2538-42EC-9DDF-7E4B33664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486" y="2537772"/>
            <a:ext cx="2642152" cy="216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Girls Bedroom Illustrations, Royalty-Free Vector Graphics &amp; Clip ...">
            <a:extLst>
              <a:ext uri="{FF2B5EF4-FFF2-40B4-BE49-F238E27FC236}">
                <a16:creationId xmlns:a16="http://schemas.microsoft.com/office/drawing/2014/main" id="{30F4DB09-9D95-404A-8715-203DC32DAC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1128368" y="1926701"/>
            <a:ext cx="2538654" cy="338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7E9A78-DDEB-4E28-A486-11C228D04973}"/>
              </a:ext>
            </a:extLst>
          </p:cNvPr>
          <p:cNvSpPr txBox="1"/>
          <p:nvPr/>
        </p:nvSpPr>
        <p:spPr>
          <a:xfrm>
            <a:off x="1495839" y="5728285"/>
            <a:ext cx="92003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will stay in this place until they are better.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8603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AA9F0F-9F6F-490F-B422-6CC7BDEB7952}"/>
              </a:ext>
            </a:extLst>
          </p:cNvPr>
          <p:cNvSpPr txBox="1"/>
          <p:nvPr/>
        </p:nvSpPr>
        <p:spPr>
          <a:xfrm>
            <a:off x="1252330" y="490330"/>
            <a:ext cx="96873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means that I will not see or spend time with my housemate for awhile.</a:t>
            </a:r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C6253-B6B4-4370-A3FC-3C08B2E55431}"/>
              </a:ext>
            </a:extLst>
          </p:cNvPr>
          <p:cNvSpPr txBox="1"/>
          <p:nvPr/>
        </p:nvSpPr>
        <p:spPr>
          <a:xfrm>
            <a:off x="1252330" y="5648311"/>
            <a:ext cx="96873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important that I stay away from my housemate to keep everyone else in the house safe.</a:t>
            </a:r>
          </a:p>
        </p:txBody>
      </p:sp>
      <p:pic>
        <p:nvPicPr>
          <p:cNvPr id="5122" name="Picture 2" descr="Distance Images, Stock Photos &amp; Vectors | Shutterstock">
            <a:extLst>
              <a:ext uri="{FF2B5EF4-FFF2-40B4-BE49-F238E27FC236}">
                <a16:creationId xmlns:a16="http://schemas.microsoft.com/office/drawing/2014/main" id="{FC2D1773-8788-405B-9B86-DA391C3F7A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9"/>
          <a:stretch/>
        </p:blipFill>
        <p:spPr bwMode="auto">
          <a:xfrm>
            <a:off x="4283784" y="1944756"/>
            <a:ext cx="3624432" cy="296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2ECB448-7BAD-46DD-A209-10BB84329AC1}"/>
              </a:ext>
            </a:extLst>
          </p:cNvPr>
          <p:cNvCxnSpPr/>
          <p:nvPr/>
        </p:nvCxnSpPr>
        <p:spPr>
          <a:xfrm>
            <a:off x="4108174" y="1802296"/>
            <a:ext cx="2478156" cy="35497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99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447</Words>
  <Application>Microsoft Office PowerPoint</Application>
  <PresentationFormat>Widescreen</PresentationFormat>
  <Paragraphs>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</dc:creator>
  <cp:lastModifiedBy>Kristen</cp:lastModifiedBy>
  <cp:revision>20</cp:revision>
  <dcterms:created xsi:type="dcterms:W3CDTF">2020-04-16T17:05:13Z</dcterms:created>
  <dcterms:modified xsi:type="dcterms:W3CDTF">2020-04-16T21:04:51Z</dcterms:modified>
</cp:coreProperties>
</file>