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63" r:id="rId5"/>
    <p:sldId id="277" r:id="rId6"/>
    <p:sldId id="265" r:id="rId7"/>
    <p:sldId id="278" r:id="rId8"/>
    <p:sldId id="266" r:id="rId9"/>
    <p:sldId id="269" r:id="rId10"/>
    <p:sldId id="270" r:id="rId11"/>
    <p:sldId id="268" r:id="rId12"/>
    <p:sldId id="279" r:id="rId13"/>
    <p:sldId id="262" r:id="rId14"/>
    <p:sldId id="271" r:id="rId15"/>
    <p:sldId id="272" r:id="rId16"/>
    <p:sldId id="273" r:id="rId17"/>
    <p:sldId id="276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4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38F09-FCAA-4FF5-95F1-CCED345C5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256510-F73C-4CB1-A999-CD77BBC21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0F6BA0-680D-46B0-9DF5-6DD3218D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5A00EB-F63D-48DD-8DB1-897D29CB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B3F564-5BAD-4F75-A1A4-286F5E50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4617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90D53-F2D4-4C33-B1A3-0AD45F1D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EA7E35-C65A-4777-A5F7-6184FE852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5A7245-574F-48A2-B24C-B336BD48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C07AC6-0DC8-4597-9BAA-5F796A9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F7F1C5-E5FE-4F7A-A2CD-83604CF0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205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6083D3-0457-4F9E-917A-3F8CCA640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F4F86E-543F-48A2-AF80-934C39CDD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433618-14EE-439E-AB1C-5B0FEE5E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C6DB61-B0C1-496D-A6BD-E4EA9763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2FE9E0-9330-434E-881F-C599B99C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809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36B124-9020-4773-A086-FA518718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BDB474-F0A6-4981-A977-39232EBCF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82086-D94B-4A2E-8BAA-7C4DE215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3F990B-6880-4B2D-BBAF-79B22BA1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0606D7-CB7D-4315-BA20-E4420999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4246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8846-4D69-4C40-9174-F0006267A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E995BD-DEAF-4936-8595-54A0F33B4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28068F-E74C-4374-B9A5-015F4FBD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608F2-C250-44E6-963F-39060F8D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13263F-E706-4CD7-B51D-DF637B22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8316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2DC61C-8FBB-4D70-989C-17D43836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855B77-5C2B-43B8-9F85-26591C275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0450551-9753-465C-A6FA-37D4BAD15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53A346-D075-460E-862A-4F17F8E1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3AD7F1-1AEC-429C-AF60-B2EFF0EF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67BC67E-7A40-4FD8-9E43-33E6BF26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82468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9A885E-5766-405F-9C21-60A51F45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4E98EF-0F93-4B45-AEC5-1DD819542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3E468E-E97A-4295-8D5A-EBE5FC50D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FEBF833-EE9F-4527-979B-88EBCAEBE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B839EAB-CC73-4BDE-9141-2EA877C06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F3FB5C3-1E2A-458B-A9E7-A4B8937C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A2BF2F7-3481-4F52-930B-10B13A50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F35611-21C3-49BB-A295-158A04E5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471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C62BD-D481-4D24-B732-1E1E248E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6149580-767B-4BD1-95FD-D2A3A05E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1E2DB73-5CA8-428A-A7BA-26910631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34E620-5EC4-4B9E-A06F-32E51F87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7477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A48A6D-BDE6-403B-90AA-2DAD8F81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862FFE-37C9-49EE-8C83-C1BF42FA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D3C038-AFF2-4AC7-AC16-BB656A29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352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C0612-1E89-4092-A85A-6494C600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255E54-E2FB-4446-8173-B082A77A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A8457A-81DB-414B-88F1-EC0493F7A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9D150C-0081-4E60-8AA1-D5174B64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F261FC-D63B-4C10-8E6E-C300B7BD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2FD741-3F62-41C4-AC66-C81F9C41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1498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0810D1-DCCE-41F4-935A-74DF5334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8666DB8-78D8-4E15-9DC1-C54B1DA61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D6C675-50FF-4EB8-B73E-B202A0A5D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F3AC55-BD13-44CA-B326-D1A84293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662904-ECAB-49E2-8492-32E5A8B3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F9746F-D506-47A9-92DB-19069683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550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38C829-07EB-45C7-9256-6E1B082D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55CD7E-7A72-44F7-8E0D-BAABDDC3F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8279E2-2416-4256-A0C7-646FFC105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4765-A7D6-47FC-84D7-DC8A90EC2D14}" type="datetimeFigureOut">
              <a:rPr lang="en-CA" smtClean="0"/>
              <a:pPr/>
              <a:t>2020-06-26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A3C665-9045-48FD-A8E1-E57D413F3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1B982-6FCD-4F0C-800B-B12BE7207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62FE-005D-464C-A296-24EEF1F0167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92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BDD7CD0-3BAC-4455-8D21-17EDF4E9EF57}"/>
              </a:ext>
            </a:extLst>
          </p:cNvPr>
          <p:cNvSpPr txBox="1"/>
          <p:nvPr/>
        </p:nvSpPr>
        <p:spPr>
          <a:xfrm>
            <a:off x="1106556" y="1258957"/>
            <a:ext cx="9978887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(COVID-19)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264B3B-656C-4208-A226-ABC619858D10}"/>
              </a:ext>
            </a:extLst>
          </p:cNvPr>
          <p:cNvSpPr txBox="1"/>
          <p:nvPr/>
        </p:nvSpPr>
        <p:spPr>
          <a:xfrm>
            <a:off x="1358348" y="2598003"/>
            <a:ext cx="9475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in the Community </a:t>
            </a:r>
          </a:p>
        </p:txBody>
      </p:sp>
    </p:spTree>
    <p:extLst>
      <p:ext uri="{BB962C8B-B14F-4D97-AF65-F5344CB8AC3E}">
        <p14:creationId xmlns:p14="http://schemas.microsoft.com/office/powerpoint/2010/main" xmlns="" val="371054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AA9F0F-9F6F-490F-B422-6CC7BDEB7952}"/>
              </a:ext>
            </a:extLst>
          </p:cNvPr>
          <p:cNvSpPr txBox="1"/>
          <p:nvPr/>
        </p:nvSpPr>
        <p:spPr>
          <a:xfrm>
            <a:off x="1053546" y="795131"/>
            <a:ext cx="9687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Avoiding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touching my face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unwashed hands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touching public surfaces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/>
          </a:p>
        </p:txBody>
      </p:sp>
      <p:pic>
        <p:nvPicPr>
          <p:cNvPr id="7170" name="Picture 2" descr="Coronavirus | Auburn University">
            <a:extLst>
              <a:ext uri="{FF2B5EF4-FFF2-40B4-BE49-F238E27FC236}">
                <a16:creationId xmlns:a16="http://schemas.microsoft.com/office/drawing/2014/main" xmlns="" id="{1549712C-36F3-4C07-8AE5-16425D545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1462" y="3017746"/>
            <a:ext cx="2859179" cy="28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oronavirus Is Triggering Fear of Going to Work - IEEE Spectrum">
            <a:extLst>
              <a:ext uri="{FF2B5EF4-FFF2-40B4-BE49-F238E27FC236}">
                <a16:creationId xmlns:a16="http://schemas.microsoft.com/office/drawing/2014/main" xmlns="" id="{41681767-3E03-4B16-8822-54CB57B40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7181" y="3017746"/>
            <a:ext cx="3484099" cy="261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99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A8EE3A9-313B-402C-888D-D5C75DAC1A41}"/>
              </a:ext>
            </a:extLst>
          </p:cNvPr>
          <p:cNvSpPr txBox="1"/>
          <p:nvPr/>
        </p:nvSpPr>
        <p:spPr>
          <a:xfrm>
            <a:off x="947530" y="887895"/>
            <a:ext cx="10296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my hands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using soap and water or hand-sanitizer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soap and water is not available).</a:t>
            </a:r>
          </a:p>
        </p:txBody>
      </p:sp>
      <p:pic>
        <p:nvPicPr>
          <p:cNvPr id="4098" name="Picture 2" descr="COVID-19: Town focuses efforts on increasing good public health ...">
            <a:extLst>
              <a:ext uri="{FF2B5EF4-FFF2-40B4-BE49-F238E27FC236}">
                <a16:creationId xmlns:a16="http://schemas.microsoft.com/office/drawing/2014/main" xmlns="" id="{04BF5DD0-0681-4E1F-A689-CEE6BEAE5D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74" r="14428"/>
          <a:stretch/>
        </p:blipFill>
        <p:spPr bwMode="auto">
          <a:xfrm>
            <a:off x="2504660" y="2694831"/>
            <a:ext cx="3008243" cy="281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6,007 Hand Sanitizer Stock Illustrations, Clip art, Cartoons &amp; Icons">
            <a:extLst>
              <a:ext uri="{FF2B5EF4-FFF2-40B4-BE49-F238E27FC236}">
                <a16:creationId xmlns:a16="http://schemas.microsoft.com/office/drawing/2014/main" xmlns="" id="{46918D4B-1776-4080-9826-55BC892049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328" t="8442" r="18515" b="13352"/>
          <a:stretch/>
        </p:blipFill>
        <p:spPr bwMode="auto">
          <a:xfrm>
            <a:off x="6679099" y="2451710"/>
            <a:ext cx="2769703" cy="332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8603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EA6343D-31D6-4BAD-B7F2-2BB9BE7E6698}"/>
              </a:ext>
            </a:extLst>
          </p:cNvPr>
          <p:cNvSpPr txBox="1"/>
          <p:nvPr/>
        </p:nvSpPr>
        <p:spPr>
          <a:xfrm>
            <a:off x="1133061" y="965252"/>
            <a:ext cx="99258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CA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 my hands when: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2E82FB0-25E2-48F9-BA09-425CB33B8F7D}"/>
              </a:ext>
            </a:extLst>
          </p:cNvPr>
          <p:cNvSpPr txBox="1"/>
          <p:nvPr/>
        </p:nvSpPr>
        <p:spPr>
          <a:xfrm>
            <a:off x="1298713" y="2213113"/>
            <a:ext cx="87066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come in from outside.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After I have touched a surface </a:t>
            </a:r>
          </a:p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or item from outside.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Before I touch my face.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Before I eat.</a:t>
            </a:r>
          </a:p>
        </p:txBody>
      </p:sp>
      <p:pic>
        <p:nvPicPr>
          <p:cNvPr id="5122" name="Picture 2" descr="Washing Hands Clipart Clean Vector Illustration Wash, HD Png ...">
            <a:extLst>
              <a:ext uri="{FF2B5EF4-FFF2-40B4-BE49-F238E27FC236}">
                <a16:creationId xmlns:a16="http://schemas.microsoft.com/office/drawing/2014/main" xmlns="" id="{34D197A8-8F3A-45FD-91C3-7FE25AF3C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0803" y="445477"/>
            <a:ext cx="3465649" cy="251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6018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4591" y="1007372"/>
            <a:ext cx="101584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Staying home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am feeling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sick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6" descr="Coronavirus Symptoms Clipart Png">
            <a:extLst>
              <a:ext uri="{FF2B5EF4-FFF2-40B4-BE49-F238E27FC236}">
                <a16:creationId xmlns:a16="http://schemas.microsoft.com/office/drawing/2014/main" xmlns="" id="{F4DAEE6E-691A-4531-B379-F1809FF2B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018"/>
          <a:stretch/>
        </p:blipFill>
        <p:spPr bwMode="auto">
          <a:xfrm>
            <a:off x="3675656" y="2212620"/>
            <a:ext cx="4840687" cy="387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7289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AA9F28C-6A63-4138-9E09-30DFB75CA135}"/>
              </a:ext>
            </a:extLst>
          </p:cNvPr>
          <p:cNvSpPr txBox="1"/>
          <p:nvPr/>
        </p:nvSpPr>
        <p:spPr>
          <a:xfrm>
            <a:off x="1331843" y="612844"/>
            <a:ext cx="97403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more places in the community are now open,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know that the coronavirus is still around and spreads easily.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when I go out in the community I could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the coronavirus or I could pass on germs to my housemates and staff, even if I am as safe as possible. </a:t>
            </a:r>
          </a:p>
        </p:txBody>
      </p:sp>
      <p:pic>
        <p:nvPicPr>
          <p:cNvPr id="4" name="Picture 4" descr="Hand Drawn 2019 New Corona Virus Wearing Mask Protection, Covid 19 ...">
            <a:extLst>
              <a:ext uri="{FF2B5EF4-FFF2-40B4-BE49-F238E27FC236}">
                <a16:creationId xmlns:a16="http://schemas.microsoft.com/office/drawing/2014/main" xmlns="" id="{FEAEBE5A-24BF-41B1-A0DF-161A6938D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307" b="14209"/>
          <a:stretch/>
        </p:blipFill>
        <p:spPr bwMode="auto">
          <a:xfrm>
            <a:off x="4471188" y="2079491"/>
            <a:ext cx="3249624" cy="238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3664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4A6A27A-6BDE-4793-B6C2-3FB29C648810}"/>
              </a:ext>
            </a:extLst>
          </p:cNvPr>
          <p:cNvSpPr txBox="1"/>
          <p:nvPr/>
        </p:nvSpPr>
        <p:spPr>
          <a:xfrm>
            <a:off x="983974" y="533331"/>
            <a:ext cx="102240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am in close contact with someone who has coronavirus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if I visit a place in the community where there are coronavirus cases, I will need to get tested. 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/>
          </a:p>
        </p:txBody>
      </p:sp>
      <p:pic>
        <p:nvPicPr>
          <p:cNvPr id="12290" name="Picture 2" descr="How does coronavirus (COVID-19) nasal swab testing work? What ...">
            <a:extLst>
              <a:ext uri="{FF2B5EF4-FFF2-40B4-BE49-F238E27FC236}">
                <a16:creationId xmlns:a16="http://schemas.microsoft.com/office/drawing/2014/main" xmlns="" id="{EA9703E1-E25D-4CBC-865A-6067B37E0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8844" y="2870082"/>
            <a:ext cx="4934311" cy="283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0458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3F52553-37FD-4AFD-A61C-ECD1568B2849}"/>
              </a:ext>
            </a:extLst>
          </p:cNvPr>
          <p:cNvSpPr txBox="1"/>
          <p:nvPr/>
        </p:nvSpPr>
        <p:spPr>
          <a:xfrm>
            <a:off x="1623390" y="602397"/>
            <a:ext cx="9183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may also have to self-isolate in a place away from my housemates, family and the community for a period of time - to keep everyone safe. 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45EF46A-0D39-4155-BC9C-9889441FFE2D}"/>
              </a:ext>
            </a:extLst>
          </p:cNvPr>
          <p:cNvSpPr txBox="1"/>
          <p:nvPr/>
        </p:nvSpPr>
        <p:spPr>
          <a:xfrm>
            <a:off x="1265581" y="5387876"/>
            <a:ext cx="91837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pic>
        <p:nvPicPr>
          <p:cNvPr id="9" name="Picture 2" descr="Image result for infectious disease clipart">
            <a:extLst>
              <a:ext uri="{FF2B5EF4-FFF2-40B4-BE49-F238E27FC236}">
                <a16:creationId xmlns:a16="http://schemas.microsoft.com/office/drawing/2014/main" xmlns="" id="{D956D68E-BE07-4283-812D-DC6461E3C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2137" y="3072430"/>
            <a:ext cx="2315446" cy="231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Self-isolation can be hard and lonely - but these are the things I ...">
            <a:extLst>
              <a:ext uri="{FF2B5EF4-FFF2-40B4-BE49-F238E27FC236}">
                <a16:creationId xmlns:a16="http://schemas.microsoft.com/office/drawing/2014/main" xmlns="" id="{70042A1D-A3DE-419B-821D-998E892CB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3600" y="3251516"/>
            <a:ext cx="3377027" cy="224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064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84F54D-FA8D-4DD3-AF4F-FC2C7DCB23B9}"/>
              </a:ext>
            </a:extLst>
          </p:cNvPr>
          <p:cNvSpPr txBox="1"/>
          <p:nvPr/>
        </p:nvSpPr>
        <p:spPr>
          <a:xfrm>
            <a:off x="940904" y="1736045"/>
            <a:ext cx="103101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also know that places in the community that are open now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could become closed again AND that people going out in the community now may be asked to stay at home again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keep everyone safe).  </a:t>
            </a:r>
          </a:p>
          <a:p>
            <a:endParaRPr lang="en-CA" dirty="0"/>
          </a:p>
        </p:txBody>
      </p:sp>
      <p:pic>
        <p:nvPicPr>
          <p:cNvPr id="10242" name="Picture 2" descr="Closed : Sorry we re closed sign | Clip art, Signs, Logo food">
            <a:extLst>
              <a:ext uri="{FF2B5EF4-FFF2-40B4-BE49-F238E27FC236}">
                <a16:creationId xmlns:a16="http://schemas.microsoft.com/office/drawing/2014/main" xmlns="" id="{5ECBD2C2-2EF8-48BA-9678-1D1191837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4403" y="360314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203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C56F48-6EF9-4548-A327-37E4FD881B09}"/>
              </a:ext>
            </a:extLst>
          </p:cNvPr>
          <p:cNvSpPr txBox="1"/>
          <p:nvPr/>
        </p:nvSpPr>
        <p:spPr>
          <a:xfrm>
            <a:off x="1086676" y="587116"/>
            <a:ext cx="10018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that more places in the community are open and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stay safe if I choose to go out, might make me feel different emotions.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FF2984F-E989-45DB-941E-970C6E03C5FF}"/>
              </a:ext>
            </a:extLst>
          </p:cNvPr>
          <p:cNvSpPr txBox="1"/>
          <p:nvPr/>
        </p:nvSpPr>
        <p:spPr>
          <a:xfrm>
            <a:off x="4003284" y="5716886"/>
            <a:ext cx="45388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C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feel this way</a:t>
            </a:r>
            <a:r>
              <a:rPr lang="en-CA" sz="3000" dirty="0"/>
              <a:t>. </a:t>
            </a:r>
          </a:p>
        </p:txBody>
      </p:sp>
      <p:pic>
        <p:nvPicPr>
          <p:cNvPr id="7" name="Picture 6" descr="Image result for scared clip art">
            <a:extLst>
              <a:ext uri="{FF2B5EF4-FFF2-40B4-BE49-F238E27FC236}">
                <a16:creationId xmlns:a16="http://schemas.microsoft.com/office/drawing/2014/main" xmlns="" id="{EFEA9E83-BEB8-4537-BE4E-73DCE944C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3414" y="2870190"/>
            <a:ext cx="2381189" cy="196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yalty-Free Shocked Emoticon Stock Images, Photos &amp; Vectors ...">
            <a:extLst>
              <a:ext uri="{FF2B5EF4-FFF2-40B4-BE49-F238E27FC236}">
                <a16:creationId xmlns:a16="http://schemas.microsoft.com/office/drawing/2014/main" xmlns="" id="{1664F689-580D-4F3F-8F42-3CB219736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260"/>
          <a:stretch/>
        </p:blipFill>
        <p:spPr bwMode="auto">
          <a:xfrm>
            <a:off x="5049278" y="2832253"/>
            <a:ext cx="2093439" cy="211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miley Face Thumbs Up Smiley Face Clip Art Thumbs Up - Emoticons ...">
            <a:extLst>
              <a:ext uri="{FF2B5EF4-FFF2-40B4-BE49-F238E27FC236}">
                <a16:creationId xmlns:a16="http://schemas.microsoft.com/office/drawing/2014/main" xmlns="" id="{DC2CD405-CDD6-4004-849A-E8CEA01C5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2650" y="2796485"/>
            <a:ext cx="2381189" cy="231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4598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3BD8978-E75D-4DE7-9315-F9CB7F25A2FA}"/>
              </a:ext>
            </a:extLst>
          </p:cNvPr>
          <p:cNvSpPr txBox="1"/>
          <p:nvPr/>
        </p:nvSpPr>
        <p:spPr>
          <a:xfrm>
            <a:off x="1245108" y="2319275"/>
            <a:ext cx="9701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people in my life who are here to support me.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have questions or need support I can talk to them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5775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07D7825-35E4-4B3A-849A-8B14814E7F67}"/>
              </a:ext>
            </a:extLst>
          </p:cNvPr>
          <p:cNvSpPr txBox="1"/>
          <p:nvPr/>
        </p:nvSpPr>
        <p:spPr>
          <a:xfrm>
            <a:off x="1027043" y="791098"/>
            <a:ext cx="10137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have been staying at home to avoid getting sick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coronavirus or spreading germs to others.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5F951B-06C2-45BC-A47C-4DD69257E609}"/>
              </a:ext>
            </a:extLst>
          </p:cNvPr>
          <p:cNvSpPr txBox="1"/>
          <p:nvPr/>
        </p:nvSpPr>
        <p:spPr>
          <a:xfrm>
            <a:off x="1570383" y="5512904"/>
            <a:ext cx="9594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many places in the community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closed. </a:t>
            </a:r>
          </a:p>
          <a:p>
            <a:endParaRPr lang="en-CA" dirty="0"/>
          </a:p>
        </p:txBody>
      </p:sp>
      <p:pic>
        <p:nvPicPr>
          <p:cNvPr id="2052" name="Picture 4" descr="Stay Home Coronavirus Emoji Mouth - Free vector graphic on Pixabay">
            <a:extLst>
              <a:ext uri="{FF2B5EF4-FFF2-40B4-BE49-F238E27FC236}">
                <a16:creationId xmlns:a16="http://schemas.microsoft.com/office/drawing/2014/main" xmlns="" id="{71BBB08C-7A52-4AE6-80BA-1E10E3BDA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4841" y="2347085"/>
            <a:ext cx="2630558" cy="264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tist draws cartoons inspired by coronavirus to raise awareness ...">
            <a:extLst>
              <a:ext uri="{FF2B5EF4-FFF2-40B4-BE49-F238E27FC236}">
                <a16:creationId xmlns:a16="http://schemas.microsoft.com/office/drawing/2014/main" xmlns="" id="{8127D819-9E13-4CD8-8EC4-EB95F1E8E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7695" y="2358803"/>
            <a:ext cx="2630558" cy="261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01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D6613B6-C19F-4227-A2BF-81F761AAD16D}"/>
              </a:ext>
            </a:extLst>
          </p:cNvPr>
          <p:cNvSpPr txBox="1"/>
          <p:nvPr/>
        </p:nvSpPr>
        <p:spPr>
          <a:xfrm>
            <a:off x="708991" y="742123"/>
            <a:ext cx="10774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8653D1-95BB-4EA7-87B6-827728ECFAC9}"/>
              </a:ext>
            </a:extLst>
          </p:cNvPr>
          <p:cNvSpPr txBox="1"/>
          <p:nvPr/>
        </p:nvSpPr>
        <p:spPr>
          <a:xfrm>
            <a:off x="824946" y="428178"/>
            <a:ext cx="1054210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past several months, a lot of work has gone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making the community safe.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more places in the community are now </a:t>
            </a:r>
            <a:r>
              <a:rPr lang="en-CA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people will be spending more time outside of their homes. </a:t>
            </a:r>
          </a:p>
        </p:txBody>
      </p:sp>
      <p:pic>
        <p:nvPicPr>
          <p:cNvPr id="3076" name="Picture 4" descr="Vintage Come In We Are Open Sign Stock Illustration - Illustration ...">
            <a:extLst>
              <a:ext uri="{FF2B5EF4-FFF2-40B4-BE49-F238E27FC236}">
                <a16:creationId xmlns:a16="http://schemas.microsoft.com/office/drawing/2014/main" xmlns="" id="{C1098177-27F4-474A-B954-690993A54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5136" y="1117419"/>
            <a:ext cx="1629182" cy="111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Outdoor Cafe Vector Background - Download Free Vectors, Clipart ...">
            <a:extLst>
              <a:ext uri="{FF2B5EF4-FFF2-40B4-BE49-F238E27FC236}">
                <a16:creationId xmlns:a16="http://schemas.microsoft.com/office/drawing/2014/main" xmlns="" id="{6C791F7B-B650-49F8-A490-7572AD63FB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21" r="5233"/>
          <a:stretch/>
        </p:blipFill>
        <p:spPr bwMode="auto">
          <a:xfrm>
            <a:off x="1445136" y="2698901"/>
            <a:ext cx="2729948" cy="217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useum clipart musuem, Museum musuem Transparent FREE for download ...">
            <a:extLst>
              <a:ext uri="{FF2B5EF4-FFF2-40B4-BE49-F238E27FC236}">
                <a16:creationId xmlns:a16="http://schemas.microsoft.com/office/drawing/2014/main" xmlns="" id="{0D1303BD-B932-4061-AD82-B2874E4A4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3951" y="2235603"/>
            <a:ext cx="3104093" cy="310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Shopping Mall Cliparts - Cliparts Zone">
            <a:extLst>
              <a:ext uri="{FF2B5EF4-FFF2-40B4-BE49-F238E27FC236}">
                <a16:creationId xmlns:a16="http://schemas.microsoft.com/office/drawing/2014/main" xmlns="" id="{C6EFD1E7-97FB-433E-AA85-8F33BC0C2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4892" y="2698901"/>
            <a:ext cx="2977421" cy="222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253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C1A890D-D9DC-4C99-B77B-CE2728CDBA22}"/>
              </a:ext>
            </a:extLst>
          </p:cNvPr>
          <p:cNvSpPr txBox="1"/>
          <p:nvPr/>
        </p:nvSpPr>
        <p:spPr>
          <a:xfrm>
            <a:off x="907774" y="821635"/>
            <a:ext cx="103764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leave my house and go to places in the community,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important that I am as </a:t>
            </a:r>
            <a:r>
              <a:rPr lang="en-CA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as possible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becoming sick or spreading germs to others. </a:t>
            </a:r>
          </a:p>
        </p:txBody>
      </p:sp>
      <p:pic>
        <p:nvPicPr>
          <p:cNvPr id="9218" name="Picture 2" descr="Safety-II – the changed paradigm of patient safety">
            <a:extLst>
              <a:ext uri="{FF2B5EF4-FFF2-40B4-BE49-F238E27FC236}">
                <a16:creationId xmlns:a16="http://schemas.microsoft.com/office/drawing/2014/main" xmlns="" id="{52EDCF16-5DC3-471C-82D9-F01BDE8AF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698" y="3136189"/>
            <a:ext cx="5480603" cy="28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471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4EB4AB9-FFED-42D5-A06B-A41E26CD097D}"/>
              </a:ext>
            </a:extLst>
          </p:cNvPr>
          <p:cNvSpPr txBox="1"/>
          <p:nvPr/>
        </p:nvSpPr>
        <p:spPr>
          <a:xfrm>
            <a:off x="715617" y="821634"/>
            <a:ext cx="10654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go out, I need to follow some rules to make sure that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and the people around me are safe.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D2B7707-9057-4D74-8E81-1387E9BCCCF6}"/>
              </a:ext>
            </a:extLst>
          </p:cNvPr>
          <p:cNvSpPr txBox="1"/>
          <p:nvPr/>
        </p:nvSpPr>
        <p:spPr>
          <a:xfrm>
            <a:off x="768626" y="5192982"/>
            <a:ext cx="10654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place has different rules and I will need to listen to my staff or read the signs to understand what I am supposed to do.</a:t>
            </a:r>
          </a:p>
        </p:txBody>
      </p:sp>
      <p:pic>
        <p:nvPicPr>
          <p:cNvPr id="1028" name="Picture 4" descr="Certain Place Stock Illustrations – 147 Certain Place Stock ...">
            <a:extLst>
              <a:ext uri="{FF2B5EF4-FFF2-40B4-BE49-F238E27FC236}">
                <a16:creationId xmlns:a16="http://schemas.microsoft.com/office/drawing/2014/main" xmlns="" id="{078D9BB5-9336-4843-91E8-954170F3C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79804" y="2439635"/>
            <a:ext cx="3232391" cy="215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553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DA6A65-0E03-444C-8EB0-99BCB69651BC}"/>
              </a:ext>
            </a:extLst>
          </p:cNvPr>
          <p:cNvSpPr txBox="1"/>
          <p:nvPr/>
        </p:nvSpPr>
        <p:spPr>
          <a:xfrm>
            <a:off x="861391" y="713746"/>
            <a:ext cx="102571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be safe by: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D6FEDAA-4DF9-4E0F-A74C-4E7BFE8318F0}"/>
              </a:ext>
            </a:extLst>
          </p:cNvPr>
          <p:cNvSpPr/>
          <p:nvPr/>
        </p:nvSpPr>
        <p:spPr>
          <a:xfrm>
            <a:off x="1604482" y="4528427"/>
            <a:ext cx="898303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distancing.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means keeping 2 meters/6 feet distance from others</a:t>
            </a:r>
          </a:p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length of 1 </a:t>
            </a:r>
            <a:r>
              <a:rPr lang="en-CA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pool noodle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apart. </a:t>
            </a:r>
          </a:p>
        </p:txBody>
      </p:sp>
      <p:pic>
        <p:nvPicPr>
          <p:cNvPr id="8194" name="Picture 2" descr="Cartoon Female and Male Social Distancing - Download Free Vectors ...">
            <a:extLst>
              <a:ext uri="{FF2B5EF4-FFF2-40B4-BE49-F238E27FC236}">
                <a16:creationId xmlns:a16="http://schemas.microsoft.com/office/drawing/2014/main" xmlns="" id="{93BABF7E-B080-4D5F-A94C-6457C68AC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7763" y="1844497"/>
            <a:ext cx="4201239" cy="235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Noodle Clipart Pool - Pool Noodle No Background , Free Transparent ...">
            <a:extLst>
              <a:ext uri="{FF2B5EF4-FFF2-40B4-BE49-F238E27FC236}">
                <a16:creationId xmlns:a16="http://schemas.microsoft.com/office/drawing/2014/main" xmlns="" id="{2E61A48B-8D90-4E9E-9694-703C24D1FC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34" t="8630" r="13143"/>
          <a:stretch/>
        </p:blipFill>
        <p:spPr bwMode="auto">
          <a:xfrm>
            <a:off x="7288694" y="2152979"/>
            <a:ext cx="2610679" cy="164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F4AE09-667C-41D9-8E64-7965210FE376}"/>
              </a:ext>
            </a:extLst>
          </p:cNvPr>
          <p:cNvSpPr txBox="1"/>
          <p:nvPr/>
        </p:nvSpPr>
        <p:spPr>
          <a:xfrm>
            <a:off x="7049884" y="3856481"/>
            <a:ext cx="3484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Pool Noodle = 6 feet in length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xmlns="" val="121630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7A3E39A-AF6C-450C-B7B4-D9F5BB73BB12}"/>
              </a:ext>
            </a:extLst>
          </p:cNvPr>
          <p:cNvSpPr txBox="1"/>
          <p:nvPr/>
        </p:nvSpPr>
        <p:spPr>
          <a:xfrm>
            <a:off x="1404731" y="954157"/>
            <a:ext cx="9780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also means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the signs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places are using to show people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stand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what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 to walk in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Pack of 10. Please Practice Social distancing Floor Sign. Covid 19 ...">
            <a:extLst>
              <a:ext uri="{FF2B5EF4-FFF2-40B4-BE49-F238E27FC236}">
                <a16:creationId xmlns:a16="http://schemas.microsoft.com/office/drawing/2014/main" xmlns="" id="{E309CE60-39A7-4D4E-BEC1-333C63D4F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323" y="2850570"/>
            <a:ext cx="1769247" cy="176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ow to keep your community pharmacy running during the COVID-19 ...">
            <a:extLst>
              <a:ext uri="{FF2B5EF4-FFF2-40B4-BE49-F238E27FC236}">
                <a16:creationId xmlns:a16="http://schemas.microsoft.com/office/drawing/2014/main" xmlns="" id="{4F08339B-7F6B-444F-99EB-3361A3E24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8878" y="2937662"/>
            <a:ext cx="1623675" cy="162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eet the man in charge of coronavirus-proofing Walmart stores in ...">
            <a:extLst>
              <a:ext uri="{FF2B5EF4-FFF2-40B4-BE49-F238E27FC236}">
                <a16:creationId xmlns:a16="http://schemas.microsoft.com/office/drawing/2014/main" xmlns="" id="{D569C125-9F3F-4CCC-A41B-AE3E822BE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2508" y="2937662"/>
            <a:ext cx="1897772" cy="161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ADA5AA-2466-427E-B29A-D310A26CF085}"/>
              </a:ext>
            </a:extLst>
          </p:cNvPr>
          <p:cNvSpPr txBox="1"/>
          <p:nvPr/>
        </p:nvSpPr>
        <p:spPr>
          <a:xfrm>
            <a:off x="733324" y="4864302"/>
            <a:ext cx="4077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ground tell me where to stand to keep distance from others.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270F65F-48D4-461B-A4E2-73F111E0CECB}"/>
              </a:ext>
            </a:extLst>
          </p:cNvPr>
          <p:cNvSpPr txBox="1"/>
          <p:nvPr/>
        </p:nvSpPr>
        <p:spPr>
          <a:xfrm>
            <a:off x="6696265" y="4864302"/>
            <a:ext cx="4492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Arrows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floor tell me what direction to walk in to keep distance from others.</a:t>
            </a:r>
          </a:p>
        </p:txBody>
      </p:sp>
      <p:pic>
        <p:nvPicPr>
          <p:cNvPr id="4104" name="Picture 8" descr="5 ways TPH is helping stores implement on-site social distancing ...">
            <a:extLst>
              <a:ext uri="{FF2B5EF4-FFF2-40B4-BE49-F238E27FC236}">
                <a16:creationId xmlns:a16="http://schemas.microsoft.com/office/drawing/2014/main" xmlns="" id="{07A6E2EE-CD5D-4651-AD6A-730833E74D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357"/>
          <a:stretch/>
        </p:blipFill>
        <p:spPr bwMode="auto">
          <a:xfrm>
            <a:off x="6922537" y="2937662"/>
            <a:ext cx="1769247" cy="162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949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0A1986-B924-4571-A671-6B590A923A37}"/>
              </a:ext>
            </a:extLst>
          </p:cNvPr>
          <p:cNvSpPr txBox="1"/>
          <p:nvPr/>
        </p:nvSpPr>
        <p:spPr>
          <a:xfrm>
            <a:off x="1066800" y="824876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 a mask or face covering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covers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nose and mouth.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especially important when it is difficult to physical distance from others, such as on transit, in an elevator or when shopping.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4FAF4FE-7EAB-4634-B7BF-7FD9E59624B4}"/>
              </a:ext>
            </a:extLst>
          </p:cNvPr>
          <p:cNvSpPr txBox="1"/>
          <p:nvPr/>
        </p:nvSpPr>
        <p:spPr>
          <a:xfrm>
            <a:off x="1146313" y="4380492"/>
            <a:ext cx="98993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154" name="Picture 10" descr="Face Coverings Required to Ride NCTD Buses and Trains Beginning ...">
            <a:extLst>
              <a:ext uri="{FF2B5EF4-FFF2-40B4-BE49-F238E27FC236}">
                <a16:creationId xmlns:a16="http://schemas.microsoft.com/office/drawing/2014/main" xmlns="" id="{BC57917D-264B-4AB0-8CBC-A01D3044D6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907" b="14808"/>
          <a:stretch/>
        </p:blipFill>
        <p:spPr bwMode="auto">
          <a:xfrm>
            <a:off x="3529426" y="2441144"/>
            <a:ext cx="5133147" cy="197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21163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8EF4DA-1853-42D0-AFC5-E2DC327721F7}"/>
              </a:ext>
            </a:extLst>
          </p:cNvPr>
          <p:cNvSpPr txBox="1"/>
          <p:nvPr/>
        </p:nvSpPr>
        <p:spPr>
          <a:xfrm>
            <a:off x="841512" y="689116"/>
            <a:ext cx="9687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Staying away from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crowds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people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by: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6A51143-9AB4-4A71-9EAC-C8B37289A19D}"/>
              </a:ext>
            </a:extLst>
          </p:cNvPr>
          <p:cNvSpPr txBox="1"/>
          <p:nvPr/>
        </p:nvSpPr>
        <p:spPr>
          <a:xfrm>
            <a:off x="1106555" y="1830965"/>
            <a:ext cx="104095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Moving to the other side of the street when others are on the</a:t>
            </a:r>
          </a:p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sidewalk.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Choosing to go somewhere else if there is a line-up.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Waiting to go into a room until others have left.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Greeting others from a distance with a wave or nod. 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27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665</Words>
  <Application>Microsoft Office PowerPoint</Application>
  <PresentationFormat>Custom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</dc:creator>
  <cp:lastModifiedBy>Martha</cp:lastModifiedBy>
  <cp:revision>65</cp:revision>
  <dcterms:created xsi:type="dcterms:W3CDTF">2020-04-16T17:05:13Z</dcterms:created>
  <dcterms:modified xsi:type="dcterms:W3CDTF">2020-06-26T16:31:03Z</dcterms:modified>
</cp:coreProperties>
</file>