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6" r:id="rId4"/>
    <p:sldId id="264" r:id="rId5"/>
    <p:sldId id="263" r:id="rId6"/>
    <p:sldId id="286" r:id="rId7"/>
    <p:sldId id="282" r:id="rId8"/>
    <p:sldId id="287" r:id="rId9"/>
    <p:sldId id="283" r:id="rId10"/>
    <p:sldId id="284" r:id="rId11"/>
    <p:sldId id="281" r:id="rId12"/>
    <p:sldId id="285" r:id="rId13"/>
    <p:sldId id="265" r:id="rId14"/>
    <p:sldId id="266" r:id="rId15"/>
    <p:sldId id="268" r:id="rId16"/>
    <p:sldId id="279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 Stirling" initials="KS" lastIdx="1" clrIdx="0">
    <p:extLst>
      <p:ext uri="{19B8F6BF-5375-455C-9EA6-DF929625EA0E}">
        <p15:presenceInfo xmlns:p15="http://schemas.microsoft.com/office/powerpoint/2012/main" xmlns="" userId="Kristen Stir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3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3T21:44:43.804" idx="1">
    <p:pos x="6598" y="1808"/>
    <p:text/>
    <p:extLst>
      <p:ext uri="{C676402C-5697-4E1C-873F-D02D1690AC5C}">
        <p15:threadingInfo xmlns:p15="http://schemas.microsoft.com/office/powerpoint/2012/main" xmlns="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38F09-FCAA-4FF5-95F1-CCED345C5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256510-F73C-4CB1-A999-CD77BBC21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0F6BA0-680D-46B0-9DF5-6DD3218D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5A00EB-F63D-48DD-8DB1-897D29CB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B3F564-5BAD-4F75-A1A4-286F5E50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4617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90D53-F2D4-4C33-B1A3-0AD45F1D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EA7E35-C65A-4777-A5F7-6184FE85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5A7245-574F-48A2-B24C-B336BD4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C07AC6-0DC8-4597-9BAA-5F796A9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F7F1C5-E5FE-4F7A-A2CD-83604CF0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205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6083D3-0457-4F9E-917A-3F8CCA640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F4F86E-543F-48A2-AF80-934C39CDD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433618-14EE-439E-AB1C-5B0FEE5E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C6DB61-B0C1-496D-A6BD-E4EA9763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2FE9E0-9330-434E-881F-C599B99C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80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36B124-9020-4773-A086-FA518718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BDB474-F0A6-4981-A977-39232EBC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82086-D94B-4A2E-8BAA-7C4DE215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3F990B-6880-4B2D-BBAF-79B22BA1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0606D7-CB7D-4315-BA20-E4420999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424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8846-4D69-4C40-9174-F0006267A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E995BD-DEAF-4936-8595-54A0F33B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28068F-E74C-4374-B9A5-015F4FBD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608F2-C250-44E6-963F-39060F8D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13263F-E706-4CD7-B51D-DF637B22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8316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DC61C-8FBB-4D70-989C-17D43836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855B77-5C2B-43B8-9F85-26591C275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450551-9753-465C-A6FA-37D4BAD1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53A346-D075-460E-862A-4F17F8E1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3AD7F1-1AEC-429C-AF60-B2EFF0EF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7BC67E-7A40-4FD8-9E43-33E6BF26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2468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9A885E-5766-405F-9C21-60A51F45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4E98EF-0F93-4B45-AEC5-1DD819542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3E468E-E97A-4295-8D5A-EBE5FC50D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FEBF833-EE9F-4527-979B-88EBCAEBE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B839EAB-CC73-4BDE-9141-2EA877C06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F3FB5C3-1E2A-458B-A9E7-A4B8937C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A2BF2F7-3481-4F52-930B-10B13A50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F35611-21C3-49BB-A295-158A04E5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471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C62BD-D481-4D24-B732-1E1E248E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6149580-767B-4BD1-95FD-D2A3A05E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1E2DB73-5CA8-428A-A7BA-26910631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34E620-5EC4-4B9E-A06F-32E51F87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7477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A48A6D-BDE6-403B-90AA-2DAD8F81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862FFE-37C9-49EE-8C83-C1BF42FA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D3C038-AFF2-4AC7-AC16-BB656A29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352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C0612-1E89-4092-A85A-6494C600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255E54-E2FB-4446-8173-B082A77A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A8457A-81DB-414B-88F1-EC0493F7A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9D150C-0081-4E60-8AA1-D5174B64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F261FC-D63B-4C10-8E6E-C300B7BD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2FD741-3F62-41C4-AC66-C81F9C41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149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0810D1-DCCE-41F4-935A-74DF5334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8666DB8-78D8-4E15-9DC1-C54B1DA61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D6C675-50FF-4EB8-B73E-B202A0A5D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F3AC55-BD13-44CA-B326-D1A84293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662904-ECAB-49E2-8492-32E5A8B3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F9746F-D506-47A9-92DB-19069683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550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38C829-07EB-45C7-9256-6E1B082D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55CD7E-7A72-44F7-8E0D-BAABDDC3F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8279E2-2416-4256-A0C7-646FFC105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4765-A7D6-47FC-84D7-DC8A90EC2D14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A3C665-9045-48FD-A8E1-E57D413F3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1B982-6FCD-4F0C-800B-B12BE7207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92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DD7CD0-3BAC-4455-8D21-17EDF4E9EF57}"/>
              </a:ext>
            </a:extLst>
          </p:cNvPr>
          <p:cNvSpPr txBox="1"/>
          <p:nvPr/>
        </p:nvSpPr>
        <p:spPr>
          <a:xfrm>
            <a:off x="1106556" y="1258957"/>
            <a:ext cx="9978887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(COVID-19)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264B3B-656C-4208-A226-ABC619858D10}"/>
              </a:ext>
            </a:extLst>
          </p:cNvPr>
          <p:cNvSpPr txBox="1"/>
          <p:nvPr/>
        </p:nvSpPr>
        <p:spPr>
          <a:xfrm>
            <a:off x="1358348" y="2598003"/>
            <a:ext cx="9475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 Need to Know for Fall/Winter 2020</a:t>
            </a:r>
          </a:p>
        </p:txBody>
      </p:sp>
    </p:spTree>
    <p:extLst>
      <p:ext uri="{BB962C8B-B14F-4D97-AF65-F5344CB8AC3E}">
        <p14:creationId xmlns:p14="http://schemas.microsoft.com/office/powerpoint/2010/main" xmlns="" val="37105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AFB8EB0-FB9E-4F9F-8811-A2CC1181EECB}"/>
              </a:ext>
            </a:extLst>
          </p:cNvPr>
          <p:cNvSpPr txBox="1"/>
          <p:nvPr/>
        </p:nvSpPr>
        <p:spPr>
          <a:xfrm>
            <a:off x="424070" y="887896"/>
            <a:ext cx="113968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safe, there will be new rules for visitors coming in to my home.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Visitors will not be allowed inside the house.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if my family or friends visit, we will see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other outside of the house.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0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A986A9C-C443-4835-8514-FD4C8CD75CA5}"/>
              </a:ext>
            </a:extLst>
          </p:cNvPr>
          <p:cNvSpPr txBox="1"/>
          <p:nvPr/>
        </p:nvSpPr>
        <p:spPr>
          <a:xfrm>
            <a:off x="218661" y="1119377"/>
            <a:ext cx="11754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safe, it is important that I get the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 shot.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help protect my body from the flu and keep my body strong. </a:t>
            </a:r>
            <a:endParaRPr lang="en-CA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lu Shot Clip Art - Royalty Free - GoGraph">
            <a:extLst>
              <a:ext uri="{FF2B5EF4-FFF2-40B4-BE49-F238E27FC236}">
                <a16:creationId xmlns:a16="http://schemas.microsoft.com/office/drawing/2014/main" xmlns="" id="{22E1225D-9F55-4A95-A499-8EFB22BB76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974"/>
          <a:stretch/>
        </p:blipFill>
        <p:spPr bwMode="auto">
          <a:xfrm>
            <a:off x="3810104" y="2857402"/>
            <a:ext cx="4571792" cy="265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180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158460-2168-48E1-9B44-1D5AD5D29872}"/>
              </a:ext>
            </a:extLst>
          </p:cNvPr>
          <p:cNvSpPr txBox="1"/>
          <p:nvPr/>
        </p:nvSpPr>
        <p:spPr>
          <a:xfrm>
            <a:off x="218661" y="843677"/>
            <a:ext cx="1175467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safe, my staff will wear personal protective equipment,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gloves, face masks and gowns (if needed).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also wear equipment that is new to me, such as a face shield. </a:t>
            </a:r>
          </a:p>
        </p:txBody>
      </p:sp>
      <p:pic>
        <p:nvPicPr>
          <p:cNvPr id="7" name="Picture 2" descr="Surgical Mask Illustrations, Royalty-Free Vector Graphics &amp; Clip ...">
            <a:extLst>
              <a:ext uri="{FF2B5EF4-FFF2-40B4-BE49-F238E27FC236}">
                <a16:creationId xmlns:a16="http://schemas.microsoft.com/office/drawing/2014/main" xmlns="" id="{E8669D86-17FF-4934-9BB0-EF0E0685D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8693" y="2538885"/>
            <a:ext cx="2189453" cy="218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Disposable Gloves Clipart">
            <a:extLst>
              <a:ext uri="{FF2B5EF4-FFF2-40B4-BE49-F238E27FC236}">
                <a16:creationId xmlns:a16="http://schemas.microsoft.com/office/drawing/2014/main" xmlns="" id="{7D1F6CFA-BF1E-473E-A5CA-4737961A3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146" y="2618890"/>
            <a:ext cx="2029444" cy="202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ale Surgeon With A Surgical Gown And Cap On The Surgeon Is Turned ...">
            <a:extLst>
              <a:ext uri="{FF2B5EF4-FFF2-40B4-BE49-F238E27FC236}">
                <a16:creationId xmlns:a16="http://schemas.microsoft.com/office/drawing/2014/main" xmlns="" id="{EFE8EBDA-3E9A-4F74-AFD3-FBFFCF8AE8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990" b="15583"/>
          <a:stretch/>
        </p:blipFill>
        <p:spPr bwMode="auto">
          <a:xfrm>
            <a:off x="6274387" y="2762354"/>
            <a:ext cx="1033258" cy="17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an I use a face shield instead of a mask? | BusinessMirror">
            <a:extLst>
              <a:ext uri="{FF2B5EF4-FFF2-40B4-BE49-F238E27FC236}">
                <a16:creationId xmlns:a16="http://schemas.microsoft.com/office/drawing/2014/main" xmlns="" id="{2C1C781B-8515-4562-9B66-259D4F0979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626" t="17266" b="27772"/>
          <a:stretch/>
        </p:blipFill>
        <p:spPr bwMode="auto">
          <a:xfrm>
            <a:off x="8074509" y="2793431"/>
            <a:ext cx="2407961" cy="168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334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6FEDAA-4DF9-4E0F-A74C-4E7BFE8318F0}"/>
              </a:ext>
            </a:extLst>
          </p:cNvPr>
          <p:cNvSpPr/>
          <p:nvPr/>
        </p:nvSpPr>
        <p:spPr>
          <a:xfrm>
            <a:off x="1649114" y="4868431"/>
            <a:ext cx="88937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keeping 2 meters/6 feet distance from others</a:t>
            </a:r>
          </a:p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length of 1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pool noodle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apart. </a:t>
            </a:r>
          </a:p>
        </p:txBody>
      </p:sp>
      <p:pic>
        <p:nvPicPr>
          <p:cNvPr id="8194" name="Picture 2" descr="Cartoon Female and Male Social Distancing - Download Free Vectors ...">
            <a:extLst>
              <a:ext uri="{FF2B5EF4-FFF2-40B4-BE49-F238E27FC236}">
                <a16:creationId xmlns:a16="http://schemas.microsoft.com/office/drawing/2014/main" xmlns="" id="{93BABF7E-B080-4D5F-A94C-6457C68AC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7763" y="1844497"/>
            <a:ext cx="4201239" cy="235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oodle Clipart Pool - Pool Noodle No Background , Free Transparent ...">
            <a:extLst>
              <a:ext uri="{FF2B5EF4-FFF2-40B4-BE49-F238E27FC236}">
                <a16:creationId xmlns:a16="http://schemas.microsoft.com/office/drawing/2014/main" xmlns="" id="{2E61A48B-8D90-4E9E-9694-703C24D1FC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34" t="8630" r="13143"/>
          <a:stretch/>
        </p:blipFill>
        <p:spPr bwMode="auto">
          <a:xfrm>
            <a:off x="7288694" y="2152979"/>
            <a:ext cx="2610679" cy="164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F4AE09-667C-41D9-8E64-7965210FE376}"/>
              </a:ext>
            </a:extLst>
          </p:cNvPr>
          <p:cNvSpPr txBox="1"/>
          <p:nvPr/>
        </p:nvSpPr>
        <p:spPr>
          <a:xfrm>
            <a:off x="7049884" y="3856481"/>
            <a:ext cx="3484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Pool Noodle = 6 feet in length</a:t>
            </a:r>
          </a:p>
          <a:p>
            <a:endParaRPr lang="en-CA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4136BB3-8C0E-4ECB-9F59-6186C9AA6043}"/>
              </a:ext>
            </a:extLst>
          </p:cNvPr>
          <p:cNvSpPr txBox="1"/>
          <p:nvPr/>
        </p:nvSpPr>
        <p:spPr>
          <a:xfrm>
            <a:off x="689114" y="689113"/>
            <a:ext cx="10893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safe, I can continue to do things that I have been doing so well, such as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distancing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1630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0A1986-B924-4571-A671-6B590A923A37}"/>
              </a:ext>
            </a:extLst>
          </p:cNvPr>
          <p:cNvSpPr txBox="1"/>
          <p:nvPr/>
        </p:nvSpPr>
        <p:spPr>
          <a:xfrm>
            <a:off x="1066800" y="824876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a mask or face covering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covers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nose and mouth.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especially important when it is difficult to physical distance from others, such as going to a medical appointment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in my home.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4FAF4FE-7EAB-4634-B7BF-7FD9E59624B4}"/>
              </a:ext>
            </a:extLst>
          </p:cNvPr>
          <p:cNvSpPr txBox="1"/>
          <p:nvPr/>
        </p:nvSpPr>
        <p:spPr>
          <a:xfrm>
            <a:off x="1146313" y="4380492"/>
            <a:ext cx="98993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154" name="Picture 10" descr="Face Coverings Required to Ride NCTD Buses and Trains Beginning ...">
            <a:extLst>
              <a:ext uri="{FF2B5EF4-FFF2-40B4-BE49-F238E27FC236}">
                <a16:creationId xmlns:a16="http://schemas.microsoft.com/office/drawing/2014/main" xmlns="" id="{BC57917D-264B-4AB0-8CBC-A01D3044D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907" b="14808"/>
          <a:stretch/>
        </p:blipFill>
        <p:spPr bwMode="auto">
          <a:xfrm>
            <a:off x="3529426" y="2441144"/>
            <a:ext cx="5133147" cy="197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116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A8EE3A9-313B-402C-888D-D5C75DAC1A41}"/>
              </a:ext>
            </a:extLst>
          </p:cNvPr>
          <p:cNvSpPr txBox="1"/>
          <p:nvPr/>
        </p:nvSpPr>
        <p:spPr>
          <a:xfrm>
            <a:off x="947530" y="887895"/>
            <a:ext cx="10296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my hands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using soap and water or hand-sanitizer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soap and water is not available).</a:t>
            </a:r>
          </a:p>
        </p:txBody>
      </p:sp>
      <p:pic>
        <p:nvPicPr>
          <p:cNvPr id="4098" name="Picture 2" descr="COVID-19: Town focuses efforts on increasing good public health ...">
            <a:extLst>
              <a:ext uri="{FF2B5EF4-FFF2-40B4-BE49-F238E27FC236}">
                <a16:creationId xmlns:a16="http://schemas.microsoft.com/office/drawing/2014/main" xmlns="" id="{04BF5DD0-0681-4E1F-A689-CEE6BEAE5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74" r="14428"/>
          <a:stretch/>
        </p:blipFill>
        <p:spPr bwMode="auto">
          <a:xfrm>
            <a:off x="2504660" y="2694831"/>
            <a:ext cx="3008243" cy="28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6,007 Hand Sanitizer Stock Illustrations, Clip art, Cartoons &amp; Icons">
            <a:extLst>
              <a:ext uri="{FF2B5EF4-FFF2-40B4-BE49-F238E27FC236}">
                <a16:creationId xmlns:a16="http://schemas.microsoft.com/office/drawing/2014/main" xmlns="" id="{46918D4B-1776-4080-9826-55BC89204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328" t="8442" r="18515" b="13352"/>
          <a:stretch/>
        </p:blipFill>
        <p:spPr bwMode="auto">
          <a:xfrm>
            <a:off x="6679099" y="2451710"/>
            <a:ext cx="2769703" cy="332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8603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EA6343D-31D6-4BAD-B7F2-2BB9BE7E6698}"/>
              </a:ext>
            </a:extLst>
          </p:cNvPr>
          <p:cNvSpPr txBox="1"/>
          <p:nvPr/>
        </p:nvSpPr>
        <p:spPr>
          <a:xfrm>
            <a:off x="1133061" y="965252"/>
            <a:ext cx="9925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my hands when: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2E82FB0-25E2-48F9-BA09-425CB33B8F7D}"/>
              </a:ext>
            </a:extLst>
          </p:cNvPr>
          <p:cNvSpPr txBox="1"/>
          <p:nvPr/>
        </p:nvSpPr>
        <p:spPr>
          <a:xfrm>
            <a:off x="1298713" y="2213113"/>
            <a:ext cx="87066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come in from outside.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After I have touched a surface </a:t>
            </a: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 item from outside.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Before I touch my face.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Before I eat.</a:t>
            </a:r>
          </a:p>
        </p:txBody>
      </p:sp>
      <p:pic>
        <p:nvPicPr>
          <p:cNvPr id="5122" name="Picture 2" descr="Washing Hands Clipart Clean Vector Illustration Wash, HD Png ...">
            <a:extLst>
              <a:ext uri="{FF2B5EF4-FFF2-40B4-BE49-F238E27FC236}">
                <a16:creationId xmlns:a16="http://schemas.microsoft.com/office/drawing/2014/main" xmlns="" id="{34D197A8-8F3A-45FD-91C3-7FE25AF3C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0803" y="445477"/>
            <a:ext cx="3465649" cy="251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6018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C56F48-6EF9-4548-A327-37E4FD881B09}"/>
              </a:ext>
            </a:extLst>
          </p:cNvPr>
          <p:cNvSpPr txBox="1"/>
          <p:nvPr/>
        </p:nvSpPr>
        <p:spPr>
          <a:xfrm>
            <a:off x="1086676" y="587116"/>
            <a:ext cx="10018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about the new rules I have to follow because of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coronavirus, might make me feel different emotions.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FF2984F-E989-45DB-941E-970C6E03C5FF}"/>
              </a:ext>
            </a:extLst>
          </p:cNvPr>
          <p:cNvSpPr txBox="1"/>
          <p:nvPr/>
        </p:nvSpPr>
        <p:spPr>
          <a:xfrm>
            <a:off x="4003284" y="5716886"/>
            <a:ext cx="4538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sz="3000" dirty="0"/>
              <a:t>. </a:t>
            </a:r>
          </a:p>
        </p:txBody>
      </p:sp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xmlns="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4943" y="2870190"/>
            <a:ext cx="2302828" cy="189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yalty-Free Shocked Emoticon Stock Images, Photos &amp; Vectors ...">
            <a:extLst>
              <a:ext uri="{FF2B5EF4-FFF2-40B4-BE49-F238E27FC236}">
                <a16:creationId xmlns:a16="http://schemas.microsoft.com/office/drawing/2014/main" xmlns="" id="{1664F689-580D-4F3F-8F42-3CB21973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60"/>
          <a:stretch/>
        </p:blipFill>
        <p:spPr bwMode="auto">
          <a:xfrm>
            <a:off x="6095998" y="2926829"/>
            <a:ext cx="1877521" cy="189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64,982 Angry Face Stock Illustrations, Cliparts And Royalty Free ...">
            <a:extLst>
              <a:ext uri="{FF2B5EF4-FFF2-40B4-BE49-F238E27FC236}">
                <a16:creationId xmlns:a16="http://schemas.microsoft.com/office/drawing/2014/main" xmlns="" id="{6EE08439-1F18-41B4-A13A-758ABFBEC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1707" y="3020808"/>
            <a:ext cx="1710536" cy="171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ad face clip art">
            <a:extLst>
              <a:ext uri="{FF2B5EF4-FFF2-40B4-BE49-F238E27FC236}">
                <a16:creationId xmlns:a16="http://schemas.microsoft.com/office/drawing/2014/main" xmlns="" id="{C04C3FC4-F1F0-40B1-808A-F2279850A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0094" y="2972917"/>
            <a:ext cx="1732402" cy="18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459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3BD8978-E75D-4DE7-9315-F9CB7F25A2FA}"/>
              </a:ext>
            </a:extLst>
          </p:cNvPr>
          <p:cNvSpPr txBox="1"/>
          <p:nvPr/>
        </p:nvSpPr>
        <p:spPr>
          <a:xfrm>
            <a:off x="1245108" y="2319275"/>
            <a:ext cx="970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people in my life who are here to support me.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5775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0121" y="795337"/>
            <a:ext cx="10158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is similar to a flu or cold virus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spreads very easily.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  <p:pic>
        <p:nvPicPr>
          <p:cNvPr id="3" name="Picture 4" descr="Hand Drawn 2019 New Corona Virus Wearing Mask Protection, Covid 19 ...">
            <a:extLst>
              <a:ext uri="{FF2B5EF4-FFF2-40B4-BE49-F238E27FC236}">
                <a16:creationId xmlns:a16="http://schemas.microsoft.com/office/drawing/2014/main" xmlns="" id="{132991ED-C8C3-4AD1-A586-04FED0ADD5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307" b="14209"/>
          <a:stretch/>
        </p:blipFill>
        <p:spPr bwMode="auto">
          <a:xfrm>
            <a:off x="3733469" y="2336886"/>
            <a:ext cx="4611756" cy="338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530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7D7825-35E4-4B3A-849A-8B14814E7F67}"/>
              </a:ext>
            </a:extLst>
          </p:cNvPr>
          <p:cNvSpPr txBox="1"/>
          <p:nvPr/>
        </p:nvSpPr>
        <p:spPr>
          <a:xfrm>
            <a:off x="954156" y="709206"/>
            <a:ext cx="1047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have made big changes to how they live their lives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avoid getting sick from the coronavirus or spreading germs to others, such as:</a:t>
            </a:r>
          </a:p>
        </p:txBody>
      </p:sp>
      <p:pic>
        <p:nvPicPr>
          <p:cNvPr id="2052" name="Picture 4" descr="Stay Home Coronavirus Emoji Mouth - Free vector graphic on Pixabay">
            <a:extLst>
              <a:ext uri="{FF2B5EF4-FFF2-40B4-BE49-F238E27FC236}">
                <a16:creationId xmlns:a16="http://schemas.microsoft.com/office/drawing/2014/main" xmlns="" id="{71BBB08C-7A52-4AE6-80BA-1E10E3BDA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690" y="2943672"/>
            <a:ext cx="1617546" cy="162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tist draws cartoons inspired by coronavirus to raise awareness ...">
            <a:extLst>
              <a:ext uri="{FF2B5EF4-FFF2-40B4-BE49-F238E27FC236}">
                <a16:creationId xmlns:a16="http://schemas.microsoft.com/office/drawing/2014/main" xmlns="" id="{8127D819-9E13-4CD8-8EC4-EB95F1E8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547" y="2935892"/>
            <a:ext cx="1632021" cy="16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OVID-19: Town focuses efforts on increasing good public health ...">
            <a:extLst>
              <a:ext uri="{FF2B5EF4-FFF2-40B4-BE49-F238E27FC236}">
                <a16:creationId xmlns:a16="http://schemas.microsoft.com/office/drawing/2014/main" xmlns="" id="{85CE789C-92C5-483E-BAD0-2F6AB6651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74" r="14428"/>
          <a:stretch/>
        </p:blipFill>
        <p:spPr bwMode="auto">
          <a:xfrm>
            <a:off x="5014935" y="2935892"/>
            <a:ext cx="1738370" cy="16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Face Coverings Required to Ride NCTD Buses and Trains Beginning ...">
            <a:extLst>
              <a:ext uri="{FF2B5EF4-FFF2-40B4-BE49-F238E27FC236}">
                <a16:creationId xmlns:a16="http://schemas.microsoft.com/office/drawing/2014/main" xmlns="" id="{024D14D7-A496-40CC-BFE9-562B04B3C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71" t="21615" r="76401" b="14808"/>
          <a:stretch/>
        </p:blipFill>
        <p:spPr bwMode="auto">
          <a:xfrm>
            <a:off x="7293672" y="2943671"/>
            <a:ext cx="1503922" cy="16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ree Transparent Computer Clipart, Download Free Clip Art, Free Clip Art on  Clipart Library">
            <a:extLst>
              <a:ext uri="{FF2B5EF4-FFF2-40B4-BE49-F238E27FC236}">
                <a16:creationId xmlns:a16="http://schemas.microsoft.com/office/drawing/2014/main" xmlns="" id="{5A7945B8-DE0B-4AB2-B476-41D73765E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54858" y="2943671"/>
            <a:ext cx="2005452" cy="164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4BD6AB3-92BE-47B7-B00A-2D875D0008B4}"/>
              </a:ext>
            </a:extLst>
          </p:cNvPr>
          <p:cNvSpPr txBox="1"/>
          <p:nvPr/>
        </p:nvSpPr>
        <p:spPr>
          <a:xfrm>
            <a:off x="669234" y="5317797"/>
            <a:ext cx="1085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Staying home, (2) Avoiding places in the community, (3) Washing hands often, (4)Wearing a face mask and (5) Seeing friends/families virtually (instead of in person).</a:t>
            </a:r>
          </a:p>
        </p:txBody>
      </p:sp>
    </p:spTree>
    <p:extLst>
      <p:ext uri="{BB962C8B-B14F-4D97-AF65-F5344CB8AC3E}">
        <p14:creationId xmlns:p14="http://schemas.microsoft.com/office/powerpoint/2010/main" xmlns="" val="14501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D6613B6-C19F-4227-A2BF-81F761AAD16D}"/>
              </a:ext>
            </a:extLst>
          </p:cNvPr>
          <p:cNvSpPr txBox="1"/>
          <p:nvPr/>
        </p:nvSpPr>
        <p:spPr>
          <a:xfrm>
            <a:off x="708991" y="742123"/>
            <a:ext cx="10774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8653D1-95BB-4EA7-87B6-827728ECFAC9}"/>
              </a:ext>
            </a:extLst>
          </p:cNvPr>
          <p:cNvSpPr txBox="1"/>
          <p:nvPr/>
        </p:nvSpPr>
        <p:spPr>
          <a:xfrm>
            <a:off x="824947" y="867447"/>
            <a:ext cx="1054210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summer, the chances of getting sick from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were low.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meant that places in the community were open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people were spending more time outside of their homes. </a:t>
            </a:r>
          </a:p>
        </p:txBody>
      </p:sp>
      <p:pic>
        <p:nvPicPr>
          <p:cNvPr id="1026" name="Picture 2" descr="Free Outside Dining Cliparts, Download Free Clip Art, Free Clip Art on  Clipart Library">
            <a:extLst>
              <a:ext uri="{FF2B5EF4-FFF2-40B4-BE49-F238E27FC236}">
                <a16:creationId xmlns:a16="http://schemas.microsoft.com/office/drawing/2014/main" xmlns="" id="{88EEC299-B7D6-4114-A5B2-114C62032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1075" y="2171264"/>
            <a:ext cx="4089848" cy="293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e Are Open Cliparts, Stock Vector And Royalty Free We Are Open  Illustrations">
            <a:extLst>
              <a:ext uri="{FF2B5EF4-FFF2-40B4-BE49-F238E27FC236}">
                <a16:creationId xmlns:a16="http://schemas.microsoft.com/office/drawing/2014/main" xmlns="" id="{1B7E0996-AC95-4511-8394-9B9587662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5353" y="1654429"/>
            <a:ext cx="2377129" cy="157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253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C1A890D-D9DC-4C99-B77B-CE2728CDBA22}"/>
              </a:ext>
            </a:extLst>
          </p:cNvPr>
          <p:cNvSpPr txBox="1"/>
          <p:nvPr/>
        </p:nvSpPr>
        <p:spPr>
          <a:xfrm>
            <a:off x="907774" y="821635"/>
            <a:ext cx="103764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that the weather is colder and we are going into winter,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is spreading more.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the chances of getting sick from the coronavirus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higher right now and in the months to come.</a:t>
            </a:r>
          </a:p>
        </p:txBody>
      </p:sp>
      <p:pic>
        <p:nvPicPr>
          <p:cNvPr id="8" name="Picture 2" descr="Cartoon male ill with flu and germs - Download Free Vectors ...">
            <a:extLst>
              <a:ext uri="{FF2B5EF4-FFF2-40B4-BE49-F238E27FC236}">
                <a16:creationId xmlns:a16="http://schemas.microsoft.com/office/drawing/2014/main" xmlns="" id="{73C4EFE3-4656-436B-9EE9-A04B0BA7B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581" y="2120581"/>
            <a:ext cx="2616838" cy="261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471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D54452-0033-476B-8E21-21471EC16D8E}"/>
              </a:ext>
            </a:extLst>
          </p:cNvPr>
          <p:cNvSpPr txBox="1"/>
          <p:nvPr/>
        </p:nvSpPr>
        <p:spPr>
          <a:xfrm>
            <a:off x="1093303" y="910721"/>
            <a:ext cx="10005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new rules in place to avoid spread of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coronavirus. It is important that I follow these rules to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 keep myself as safe as possible.   </a:t>
            </a:r>
          </a:p>
        </p:txBody>
      </p:sp>
      <p:pic>
        <p:nvPicPr>
          <p:cNvPr id="6" name="Picture 4" descr="Certain Place Stock Illustrations – 147 Certain Place Stock ...">
            <a:extLst>
              <a:ext uri="{FF2B5EF4-FFF2-40B4-BE49-F238E27FC236}">
                <a16:creationId xmlns:a16="http://schemas.microsoft.com/office/drawing/2014/main" xmlns="" id="{E698A577-AC66-4653-BDB4-8032782E2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7078" y="2820343"/>
            <a:ext cx="4957841" cy="329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670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D24D284-7C10-4BF0-8A46-CB4F5F2A6473}"/>
              </a:ext>
            </a:extLst>
          </p:cNvPr>
          <p:cNvSpPr txBox="1"/>
          <p:nvPr/>
        </p:nvSpPr>
        <p:spPr>
          <a:xfrm>
            <a:off x="1027043" y="660292"/>
            <a:ext cx="10137913" cy="5537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keep safe, it is important that I </a:t>
            </a:r>
            <a:r>
              <a:rPr lang="en-CA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C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 away from places in the community.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CA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CA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CA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CA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only places I will go to is work, school or medical appointments </a:t>
            </a:r>
            <a:r>
              <a:rPr lang="en-CA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(if these are part of my everyday activities).</a:t>
            </a:r>
            <a:endParaRPr lang="en-CA" sz="3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Image result for restaurant clipart">
            <a:extLst>
              <a:ext uri="{FF2B5EF4-FFF2-40B4-BE49-F238E27FC236}">
                <a16:creationId xmlns:a16="http://schemas.microsoft.com/office/drawing/2014/main" xmlns="" id="{CE8AE67A-6364-4B3C-8472-2FD97FDDA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1727" y="2194063"/>
            <a:ext cx="1860273" cy="186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library clipart">
            <a:extLst>
              <a:ext uri="{FF2B5EF4-FFF2-40B4-BE49-F238E27FC236}">
                <a16:creationId xmlns:a16="http://schemas.microsoft.com/office/drawing/2014/main" xmlns="" id="{850D055B-E896-4726-9FDC-3AFDEE185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2438" y="2438399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rec centre clipart">
            <a:extLst>
              <a:ext uri="{FF2B5EF4-FFF2-40B4-BE49-F238E27FC236}">
                <a16:creationId xmlns:a16="http://schemas.microsoft.com/office/drawing/2014/main" xmlns="" id="{718397B9-ED4D-401C-AAE0-AD07E803D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9376" y="2438399"/>
            <a:ext cx="23145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C6030EA9-851A-4129-A5B0-966BE3DE55B4}"/>
              </a:ext>
            </a:extLst>
          </p:cNvPr>
          <p:cNvCxnSpPr>
            <a:cxnSpLocks/>
          </p:cNvCxnSpPr>
          <p:nvPr/>
        </p:nvCxnSpPr>
        <p:spPr>
          <a:xfrm>
            <a:off x="1245704" y="2194063"/>
            <a:ext cx="10137913" cy="236468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463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32311D5-EE1F-47BD-BBB2-DF87713CB126}"/>
              </a:ext>
            </a:extLst>
          </p:cNvPr>
          <p:cNvSpPr txBox="1"/>
          <p:nvPr/>
        </p:nvSpPr>
        <p:spPr>
          <a:xfrm>
            <a:off x="1265582" y="928805"/>
            <a:ext cx="9660835" cy="552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that I will spend most of my time at home.</a:t>
            </a:r>
          </a:p>
        </p:txBody>
      </p:sp>
      <p:pic>
        <p:nvPicPr>
          <p:cNvPr id="5122" name="Picture 2" descr="Stay At Home - Download Free Vectors, Clipart Graphics &amp; Vector Art">
            <a:extLst>
              <a:ext uri="{FF2B5EF4-FFF2-40B4-BE49-F238E27FC236}">
                <a16:creationId xmlns:a16="http://schemas.microsoft.com/office/drawing/2014/main" xmlns="" id="{13EDFEEC-08DD-46C0-B452-97FC3C169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9349" y="1875894"/>
            <a:ext cx="4053301" cy="405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978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BB6EAFD-50BB-4765-BAE0-49C7BAE51FD0}"/>
              </a:ext>
            </a:extLst>
          </p:cNvPr>
          <p:cNvSpPr txBox="1"/>
          <p:nvPr/>
        </p:nvSpPr>
        <p:spPr>
          <a:xfrm>
            <a:off x="848139" y="-863476"/>
            <a:ext cx="10495722" cy="2265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CA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CA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many activities I can do at home that I enjoy.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C:\Users\Kristen\AppData\Local\Microsoft\Windows\INetCache\Content.MSO\D12D46A9.tmp">
            <a:extLst>
              <a:ext uri="{FF2B5EF4-FFF2-40B4-BE49-F238E27FC236}">
                <a16:creationId xmlns:a16="http://schemas.microsoft.com/office/drawing/2014/main" xmlns="" id="{BDCD85D9-2422-4E36-8B06-8BACB454AB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7514" y="2518293"/>
            <a:ext cx="1873896" cy="1758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4" descr="Listening To Music Clip Art - Royalty Free - GoGraph">
            <a:extLst>
              <a:ext uri="{FF2B5EF4-FFF2-40B4-BE49-F238E27FC236}">
                <a16:creationId xmlns:a16="http://schemas.microsoft.com/office/drawing/2014/main" xmlns="" id="{E540B44C-4D16-4C74-A4F6-D9297B6AE6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402"/>
          <a:stretch/>
        </p:blipFill>
        <p:spPr bwMode="auto">
          <a:xfrm>
            <a:off x="1177793" y="2430327"/>
            <a:ext cx="1873896" cy="175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Woman drinking clipart - Clipartix">
            <a:extLst>
              <a:ext uri="{FF2B5EF4-FFF2-40B4-BE49-F238E27FC236}">
                <a16:creationId xmlns:a16="http://schemas.microsoft.com/office/drawing/2014/main" xmlns="" id="{B1769404-7F0E-4B3B-8AF4-D83C3DEF1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3604" y="2426810"/>
            <a:ext cx="1554912" cy="194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Woman Gazette Stock Vector Illustration And Royalty Free Woman ...">
            <a:extLst>
              <a:ext uri="{FF2B5EF4-FFF2-40B4-BE49-F238E27FC236}">
                <a16:creationId xmlns:a16="http://schemas.microsoft.com/office/drawing/2014/main" xmlns="" id="{E884C508-0133-4E12-8AEA-FCD53736B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74341" y="2211104"/>
            <a:ext cx="1339866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30 Clip Art Of Girl Watching Tv Illustrations, Royalty-Free Vector ...">
            <a:extLst>
              <a:ext uri="{FF2B5EF4-FFF2-40B4-BE49-F238E27FC236}">
                <a16:creationId xmlns:a16="http://schemas.microsoft.com/office/drawing/2014/main" xmlns="" id="{C2F11946-0452-4334-A661-8A0B1F1E7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6356" y="4745906"/>
            <a:ext cx="2999054" cy="167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Women walking exercise clipart kid - ClipartBarn">
            <a:extLst>
              <a:ext uri="{FF2B5EF4-FFF2-40B4-BE49-F238E27FC236}">
                <a16:creationId xmlns:a16="http://schemas.microsoft.com/office/drawing/2014/main" xmlns="" id="{E820315A-5F28-426B-958A-14816DF9A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4867" y="4277033"/>
            <a:ext cx="1956297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Free Transparent Computer Clipart, Download Free Clip Art, Free Clip Art on  Clipart Library">
            <a:extLst>
              <a:ext uri="{FF2B5EF4-FFF2-40B4-BE49-F238E27FC236}">
                <a16:creationId xmlns:a16="http://schemas.microsoft.com/office/drawing/2014/main" xmlns="" id="{9E0565EE-48B6-4A9E-8554-405CE1DD3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3196" y="4661738"/>
            <a:ext cx="2149960" cy="17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799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552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Martha</cp:lastModifiedBy>
  <cp:revision>86</cp:revision>
  <dcterms:created xsi:type="dcterms:W3CDTF">2020-04-16T17:05:13Z</dcterms:created>
  <dcterms:modified xsi:type="dcterms:W3CDTF">2020-10-21T19:19:34Z</dcterms:modified>
</cp:coreProperties>
</file>