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72" r:id="rId5"/>
    <p:sldId id="290" r:id="rId6"/>
    <p:sldId id="275" r:id="rId7"/>
    <p:sldId id="292" r:id="rId8"/>
    <p:sldId id="293" r:id="rId9"/>
    <p:sldId id="294" r:id="rId10"/>
    <p:sldId id="296" r:id="rId11"/>
    <p:sldId id="310" r:id="rId12"/>
    <p:sldId id="299" r:id="rId13"/>
    <p:sldId id="300" r:id="rId14"/>
    <p:sldId id="301" r:id="rId15"/>
    <p:sldId id="302" r:id="rId16"/>
    <p:sldId id="303" r:id="rId17"/>
    <p:sldId id="304" r:id="rId18"/>
    <p:sldId id="279" r:id="rId19"/>
    <p:sldId id="305" r:id="rId20"/>
    <p:sldId id="311" r:id="rId21"/>
    <p:sldId id="307" r:id="rId22"/>
    <p:sldId id="30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KM" initials="M" lastIdx="6" clrIdx="0">
    <p:extLst>
      <p:ext uri="{19B8F6BF-5375-455C-9EA6-DF929625EA0E}">
        <p15:presenceInfo xmlns:p15="http://schemas.microsoft.com/office/powerpoint/2012/main" userId="MRK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A8A9F-F22F-4DFC-A505-2CB1507FCC94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6E6B64BA-07C9-44C0-84C3-0AD80BE8B5A8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solidFill>
                <a:schemeClr val="accent1"/>
              </a:solidFill>
              <a:latin typeface="+mj-lt"/>
              <a:ea typeface="+mj-ea"/>
              <a:cs typeface="+mj-cs"/>
            </a:rPr>
            <a:t>Eat a small snack</a:t>
          </a:r>
          <a:endParaRPr lang="en-CA" dirty="0"/>
        </a:p>
      </dgm:t>
    </dgm:pt>
    <dgm:pt modelId="{7D0B5B7B-F23F-4F52-88B6-B01C076E5BB8}" type="parTrans" cxnId="{550D748F-51A2-4D77-AE41-272FD78CE34D}">
      <dgm:prSet/>
      <dgm:spPr/>
      <dgm:t>
        <a:bodyPr/>
        <a:lstStyle/>
        <a:p>
          <a:endParaRPr lang="en-CA"/>
        </a:p>
      </dgm:t>
    </dgm:pt>
    <dgm:pt modelId="{2695B878-0E6B-40AA-8F31-D6B419DCECBA}" type="sibTrans" cxnId="{550D748F-51A2-4D77-AE41-272FD78CE34D}">
      <dgm:prSet/>
      <dgm:spPr/>
      <dgm:t>
        <a:bodyPr/>
        <a:lstStyle/>
        <a:p>
          <a:endParaRPr lang="en-CA"/>
        </a:p>
      </dgm:t>
    </dgm:pt>
    <dgm:pt modelId="{71351C75-1151-4D23-ACDE-B6014EFBFC57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  <a:latin typeface="+mj-lt"/>
              <a:ea typeface="+mj-ea"/>
              <a:cs typeface="+mj-cs"/>
            </a:rPr>
            <a:t>Have on a short sleeve t-shirt or sleeves that are easy to roll up</a:t>
          </a:r>
        </a:p>
      </dgm:t>
    </dgm:pt>
    <dgm:pt modelId="{0B38AB58-921E-4675-8B1C-A3FC86AB48A9}" type="parTrans" cxnId="{3D2B813F-E75A-4663-9EE8-B9D2360FF524}">
      <dgm:prSet/>
      <dgm:spPr/>
      <dgm:t>
        <a:bodyPr/>
        <a:lstStyle/>
        <a:p>
          <a:endParaRPr lang="en-CA"/>
        </a:p>
      </dgm:t>
    </dgm:pt>
    <dgm:pt modelId="{5310B278-A45A-428C-B5E4-AC9DCE6521FC}" type="sibTrans" cxnId="{3D2B813F-E75A-4663-9EE8-B9D2360FF524}">
      <dgm:prSet/>
      <dgm:spPr/>
      <dgm:t>
        <a:bodyPr/>
        <a:lstStyle/>
        <a:p>
          <a:endParaRPr lang="en-CA"/>
        </a:p>
      </dgm:t>
    </dgm:pt>
    <dgm:pt modelId="{C6E62394-FEC4-4188-9802-BBD2D15DE256}">
      <dgm:prSet/>
      <dgm:spPr/>
      <dgm:t>
        <a:bodyPr/>
        <a:lstStyle/>
        <a:p>
          <a:r>
            <a:rPr lang="en-US">
              <a:solidFill>
                <a:schemeClr val="accent1"/>
              </a:solidFill>
              <a:latin typeface="+mj-lt"/>
              <a:ea typeface="+mj-ea"/>
              <a:cs typeface="+mj-cs"/>
            </a:rPr>
            <a:t>Pack my health card and immunization card and if I need it, an item that makes me feel happy or calm (e.g., iPad to play videos or a stress ball to squeeze)</a:t>
          </a:r>
          <a:endParaRPr lang="en-US" dirty="0">
            <a:solidFill>
              <a:schemeClr val="accent1"/>
            </a:solidFill>
            <a:latin typeface="+mj-lt"/>
            <a:ea typeface="+mj-ea"/>
            <a:cs typeface="+mj-cs"/>
          </a:endParaRPr>
        </a:p>
      </dgm:t>
    </dgm:pt>
    <dgm:pt modelId="{6143F47E-C078-49C6-BE76-A766E8171ECA}" type="parTrans" cxnId="{D5C55CC2-EC5E-4BDC-9EB1-85EE5A698F98}">
      <dgm:prSet/>
      <dgm:spPr/>
      <dgm:t>
        <a:bodyPr/>
        <a:lstStyle/>
        <a:p>
          <a:endParaRPr lang="en-CA"/>
        </a:p>
      </dgm:t>
    </dgm:pt>
    <dgm:pt modelId="{F1C29D5F-77F2-43E7-A828-AEC29B8E54CC}" type="sibTrans" cxnId="{D5C55CC2-EC5E-4BDC-9EB1-85EE5A698F98}">
      <dgm:prSet/>
      <dgm:spPr/>
      <dgm:t>
        <a:bodyPr/>
        <a:lstStyle/>
        <a:p>
          <a:endParaRPr lang="en-CA"/>
        </a:p>
      </dgm:t>
    </dgm:pt>
    <dgm:pt modelId="{C454BBA5-4C3A-4922-BDB0-E3FE95DB9F1E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  <a:latin typeface="+mj-lt"/>
              <a:ea typeface="+mj-ea"/>
              <a:cs typeface="+mj-cs"/>
            </a:rPr>
            <a:t>Wash my hands</a:t>
          </a:r>
        </a:p>
      </dgm:t>
    </dgm:pt>
    <dgm:pt modelId="{BBD83314-3F72-4C1F-8376-20D99D8CC9E8}" type="parTrans" cxnId="{F22A0CAE-2AF8-440C-B57A-184C4B47596E}">
      <dgm:prSet/>
      <dgm:spPr/>
      <dgm:t>
        <a:bodyPr/>
        <a:lstStyle/>
        <a:p>
          <a:endParaRPr lang="en-CA"/>
        </a:p>
      </dgm:t>
    </dgm:pt>
    <dgm:pt modelId="{0ECA1024-F9FE-443A-A21E-C8B4478F3CBD}" type="sibTrans" cxnId="{F22A0CAE-2AF8-440C-B57A-184C4B47596E}">
      <dgm:prSet/>
      <dgm:spPr/>
      <dgm:t>
        <a:bodyPr/>
        <a:lstStyle/>
        <a:p>
          <a:endParaRPr lang="en-CA"/>
        </a:p>
      </dgm:t>
    </dgm:pt>
    <dgm:pt modelId="{B51CDFE8-F9FC-490E-9BD4-475B688A13E2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  <a:latin typeface="+mj-lt"/>
              <a:ea typeface="+mj-ea"/>
              <a:cs typeface="+mj-cs"/>
            </a:rPr>
            <a:t>Put on my winter clothes and mask</a:t>
          </a:r>
        </a:p>
      </dgm:t>
    </dgm:pt>
    <dgm:pt modelId="{FE86E951-21C6-45FB-A7C6-67F37740517B}" type="parTrans" cxnId="{F36B9B7C-9C90-42CD-8306-C9A29C8A07B2}">
      <dgm:prSet/>
      <dgm:spPr/>
      <dgm:t>
        <a:bodyPr/>
        <a:lstStyle/>
        <a:p>
          <a:endParaRPr lang="en-CA"/>
        </a:p>
      </dgm:t>
    </dgm:pt>
    <dgm:pt modelId="{1A0468B6-871B-4253-ACDE-23E789D3C9FC}" type="sibTrans" cxnId="{F36B9B7C-9C90-42CD-8306-C9A29C8A07B2}">
      <dgm:prSet/>
      <dgm:spPr/>
      <dgm:t>
        <a:bodyPr/>
        <a:lstStyle/>
        <a:p>
          <a:endParaRPr lang="en-CA"/>
        </a:p>
      </dgm:t>
    </dgm:pt>
    <dgm:pt modelId="{7FB2F483-97E1-405A-ACB8-43F5358BAC4D}" type="pres">
      <dgm:prSet presAssocID="{D05A8A9F-F22F-4DFC-A505-2CB1507FCC94}" presName="linear" presStyleCnt="0">
        <dgm:presLayoutVars>
          <dgm:dir/>
          <dgm:resizeHandles val="exact"/>
        </dgm:presLayoutVars>
      </dgm:prSet>
      <dgm:spPr/>
    </dgm:pt>
    <dgm:pt modelId="{985FFAE7-28EE-40B7-8A67-AB02C4E709C4}" type="pres">
      <dgm:prSet presAssocID="{6E6B64BA-07C9-44C0-84C3-0AD80BE8B5A8}" presName="comp" presStyleCnt="0"/>
      <dgm:spPr/>
    </dgm:pt>
    <dgm:pt modelId="{6C0DB79B-4ACC-4FBA-8742-FD02ABCC83A0}" type="pres">
      <dgm:prSet presAssocID="{6E6B64BA-07C9-44C0-84C3-0AD80BE8B5A8}" presName="box" presStyleLbl="node1" presStyleIdx="0" presStyleCnt="5" custLinFactNeighborX="-18964" custLinFactNeighborY="-3708"/>
      <dgm:spPr/>
    </dgm:pt>
    <dgm:pt modelId="{8D0191A5-A03A-4736-A0A7-847959AD3C84}" type="pres">
      <dgm:prSet presAssocID="{6E6B64BA-07C9-44C0-84C3-0AD80BE8B5A8}" presName="img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</dgm:spPr>
    </dgm:pt>
    <dgm:pt modelId="{C76033DA-3EDF-4AF3-BE10-A7BC316D97EE}" type="pres">
      <dgm:prSet presAssocID="{6E6B64BA-07C9-44C0-84C3-0AD80BE8B5A8}" presName="text" presStyleLbl="node1" presStyleIdx="0" presStyleCnt="5">
        <dgm:presLayoutVars>
          <dgm:bulletEnabled val="1"/>
        </dgm:presLayoutVars>
      </dgm:prSet>
      <dgm:spPr/>
    </dgm:pt>
    <dgm:pt modelId="{B4D06328-4FE7-4F0B-9A50-FE2B01DF2A9D}" type="pres">
      <dgm:prSet presAssocID="{2695B878-0E6B-40AA-8F31-D6B419DCECBA}" presName="spacer" presStyleCnt="0"/>
      <dgm:spPr/>
    </dgm:pt>
    <dgm:pt modelId="{3748DE56-FB04-41AA-B6F4-00A251CE7131}" type="pres">
      <dgm:prSet presAssocID="{71351C75-1151-4D23-ACDE-B6014EFBFC57}" presName="comp" presStyleCnt="0"/>
      <dgm:spPr/>
    </dgm:pt>
    <dgm:pt modelId="{69505E26-291F-42F4-BCB9-C886C5DF611A}" type="pres">
      <dgm:prSet presAssocID="{71351C75-1151-4D23-ACDE-B6014EFBFC57}" presName="box" presStyleLbl="node1" presStyleIdx="1" presStyleCnt="5" custLinFactNeighborX="-4429" custLinFactNeighborY="-2781"/>
      <dgm:spPr/>
    </dgm:pt>
    <dgm:pt modelId="{EF6B23E4-E688-435E-9F44-6BD52FF0BFB8}" type="pres">
      <dgm:prSet presAssocID="{71351C75-1151-4D23-ACDE-B6014EFBFC57}" presName="img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</dgm:spPr>
    </dgm:pt>
    <dgm:pt modelId="{53C7EF91-58F4-42CE-83EC-682EAE0D6C53}" type="pres">
      <dgm:prSet presAssocID="{71351C75-1151-4D23-ACDE-B6014EFBFC57}" presName="text" presStyleLbl="node1" presStyleIdx="1" presStyleCnt="5">
        <dgm:presLayoutVars>
          <dgm:bulletEnabled val="1"/>
        </dgm:presLayoutVars>
      </dgm:prSet>
      <dgm:spPr/>
    </dgm:pt>
    <dgm:pt modelId="{12291ED1-DDEF-49CC-B21B-53D5FB3DAE12}" type="pres">
      <dgm:prSet presAssocID="{5310B278-A45A-428C-B5E4-AC9DCE6521FC}" presName="spacer" presStyleCnt="0"/>
      <dgm:spPr/>
    </dgm:pt>
    <dgm:pt modelId="{A88C82FD-92D5-4933-8892-A4BB52188682}" type="pres">
      <dgm:prSet presAssocID="{C6E62394-FEC4-4188-9802-BBD2D15DE256}" presName="comp" presStyleCnt="0"/>
      <dgm:spPr/>
    </dgm:pt>
    <dgm:pt modelId="{107A3CAE-19C0-4586-BDA4-679598DDD287}" type="pres">
      <dgm:prSet presAssocID="{C6E62394-FEC4-4188-9802-BBD2D15DE256}" presName="box" presStyleLbl="node1" presStyleIdx="2" presStyleCnt="5"/>
      <dgm:spPr/>
    </dgm:pt>
    <dgm:pt modelId="{71F936C8-B307-4AFE-816A-9B4282DFCBE7}" type="pres">
      <dgm:prSet presAssocID="{C6E62394-FEC4-4188-9802-BBD2D15DE256}" presName="img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</dgm:spPr>
    </dgm:pt>
    <dgm:pt modelId="{7896E82B-CBEE-4EE5-9743-C678056A0E3D}" type="pres">
      <dgm:prSet presAssocID="{C6E62394-FEC4-4188-9802-BBD2D15DE256}" presName="text" presStyleLbl="node1" presStyleIdx="2" presStyleCnt="5">
        <dgm:presLayoutVars>
          <dgm:bulletEnabled val="1"/>
        </dgm:presLayoutVars>
      </dgm:prSet>
      <dgm:spPr/>
    </dgm:pt>
    <dgm:pt modelId="{158F41E8-7B97-4B10-B01F-FDC87AD4CD66}" type="pres">
      <dgm:prSet presAssocID="{F1C29D5F-77F2-43E7-A828-AEC29B8E54CC}" presName="spacer" presStyleCnt="0"/>
      <dgm:spPr/>
    </dgm:pt>
    <dgm:pt modelId="{66F7179A-7816-4050-8CFD-F36C74B3CD1D}" type="pres">
      <dgm:prSet presAssocID="{C454BBA5-4C3A-4922-BDB0-E3FE95DB9F1E}" presName="comp" presStyleCnt="0"/>
      <dgm:spPr/>
    </dgm:pt>
    <dgm:pt modelId="{BF532A73-EEB2-4A5C-9DBA-480794C2EA6F}" type="pres">
      <dgm:prSet presAssocID="{C454BBA5-4C3A-4922-BDB0-E3FE95DB9F1E}" presName="box" presStyleLbl="node1" presStyleIdx="3" presStyleCnt="5"/>
      <dgm:spPr/>
    </dgm:pt>
    <dgm:pt modelId="{9B72EEBB-AC00-4528-A4ED-B3CF3CF48F65}" type="pres">
      <dgm:prSet presAssocID="{C454BBA5-4C3A-4922-BDB0-E3FE95DB9F1E}" presName="img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t="-45000" b="-45000"/>
          </a:stretch>
        </a:blipFill>
      </dgm:spPr>
    </dgm:pt>
    <dgm:pt modelId="{34C5DCE6-72CA-4217-8336-284FF2019FB7}" type="pres">
      <dgm:prSet presAssocID="{C454BBA5-4C3A-4922-BDB0-E3FE95DB9F1E}" presName="text" presStyleLbl="node1" presStyleIdx="3" presStyleCnt="5">
        <dgm:presLayoutVars>
          <dgm:bulletEnabled val="1"/>
        </dgm:presLayoutVars>
      </dgm:prSet>
      <dgm:spPr/>
    </dgm:pt>
    <dgm:pt modelId="{89F3BC5E-D52D-414F-A1CC-AC675CCBC3F1}" type="pres">
      <dgm:prSet presAssocID="{0ECA1024-F9FE-443A-A21E-C8B4478F3CBD}" presName="spacer" presStyleCnt="0"/>
      <dgm:spPr/>
    </dgm:pt>
    <dgm:pt modelId="{14C55510-8765-43BD-90FD-CB90FD239996}" type="pres">
      <dgm:prSet presAssocID="{B51CDFE8-F9FC-490E-9BD4-475B688A13E2}" presName="comp" presStyleCnt="0"/>
      <dgm:spPr/>
    </dgm:pt>
    <dgm:pt modelId="{547654D2-B1D0-4950-999B-97169D4FA84B}" type="pres">
      <dgm:prSet presAssocID="{B51CDFE8-F9FC-490E-9BD4-475B688A13E2}" presName="box" presStyleLbl="node1" presStyleIdx="4" presStyleCnt="5"/>
      <dgm:spPr/>
    </dgm:pt>
    <dgm:pt modelId="{2E264B2B-642B-4F88-A078-6EBA8887E5E8}" type="pres">
      <dgm:prSet presAssocID="{B51CDFE8-F9FC-490E-9BD4-475B688A13E2}" presName="img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 t="-52000" b="-52000"/>
          </a:stretch>
        </a:blipFill>
      </dgm:spPr>
    </dgm:pt>
    <dgm:pt modelId="{3F3687A6-A235-45A2-AF90-3328A03643D3}" type="pres">
      <dgm:prSet presAssocID="{B51CDFE8-F9FC-490E-9BD4-475B688A13E2}" presName="text" presStyleLbl="node1" presStyleIdx="4" presStyleCnt="5">
        <dgm:presLayoutVars>
          <dgm:bulletEnabled val="1"/>
        </dgm:presLayoutVars>
      </dgm:prSet>
      <dgm:spPr/>
    </dgm:pt>
  </dgm:ptLst>
  <dgm:cxnLst>
    <dgm:cxn modelId="{B005AF1D-9C2F-4619-AB19-775FF2FCC894}" type="presOf" srcId="{C454BBA5-4C3A-4922-BDB0-E3FE95DB9F1E}" destId="{BF532A73-EEB2-4A5C-9DBA-480794C2EA6F}" srcOrd="0" destOrd="0" presId="urn:microsoft.com/office/officeart/2005/8/layout/vList4"/>
    <dgm:cxn modelId="{12CA231E-B767-4BDF-952D-F0139700B80F}" type="presOf" srcId="{D05A8A9F-F22F-4DFC-A505-2CB1507FCC94}" destId="{7FB2F483-97E1-405A-ACB8-43F5358BAC4D}" srcOrd="0" destOrd="0" presId="urn:microsoft.com/office/officeart/2005/8/layout/vList4"/>
    <dgm:cxn modelId="{3D2B813F-E75A-4663-9EE8-B9D2360FF524}" srcId="{D05A8A9F-F22F-4DFC-A505-2CB1507FCC94}" destId="{71351C75-1151-4D23-ACDE-B6014EFBFC57}" srcOrd="1" destOrd="0" parTransId="{0B38AB58-921E-4675-8B1C-A3FC86AB48A9}" sibTransId="{5310B278-A45A-428C-B5E4-AC9DCE6521FC}"/>
    <dgm:cxn modelId="{6D3FFE6B-2619-4F40-AE45-0DD9536A2D87}" type="presOf" srcId="{6E6B64BA-07C9-44C0-84C3-0AD80BE8B5A8}" destId="{C76033DA-3EDF-4AF3-BE10-A7BC316D97EE}" srcOrd="1" destOrd="0" presId="urn:microsoft.com/office/officeart/2005/8/layout/vList4"/>
    <dgm:cxn modelId="{41D3634D-7A1F-46B4-A7EA-68E1C78159AE}" type="presOf" srcId="{B51CDFE8-F9FC-490E-9BD4-475B688A13E2}" destId="{3F3687A6-A235-45A2-AF90-3328A03643D3}" srcOrd="1" destOrd="0" presId="urn:microsoft.com/office/officeart/2005/8/layout/vList4"/>
    <dgm:cxn modelId="{0F18AC54-FEB8-4026-8495-2C6ABDFC05CB}" type="presOf" srcId="{C6E62394-FEC4-4188-9802-BBD2D15DE256}" destId="{7896E82B-CBEE-4EE5-9743-C678056A0E3D}" srcOrd="1" destOrd="0" presId="urn:microsoft.com/office/officeart/2005/8/layout/vList4"/>
    <dgm:cxn modelId="{E7361156-5FE9-4402-AE0D-738B77BC5016}" type="presOf" srcId="{B51CDFE8-F9FC-490E-9BD4-475B688A13E2}" destId="{547654D2-B1D0-4950-999B-97169D4FA84B}" srcOrd="0" destOrd="0" presId="urn:microsoft.com/office/officeart/2005/8/layout/vList4"/>
    <dgm:cxn modelId="{F36B9B7C-9C90-42CD-8306-C9A29C8A07B2}" srcId="{D05A8A9F-F22F-4DFC-A505-2CB1507FCC94}" destId="{B51CDFE8-F9FC-490E-9BD4-475B688A13E2}" srcOrd="4" destOrd="0" parTransId="{FE86E951-21C6-45FB-A7C6-67F37740517B}" sibTransId="{1A0468B6-871B-4253-ACDE-23E789D3C9FC}"/>
    <dgm:cxn modelId="{550D748F-51A2-4D77-AE41-272FD78CE34D}" srcId="{D05A8A9F-F22F-4DFC-A505-2CB1507FCC94}" destId="{6E6B64BA-07C9-44C0-84C3-0AD80BE8B5A8}" srcOrd="0" destOrd="0" parTransId="{7D0B5B7B-F23F-4F52-88B6-B01C076E5BB8}" sibTransId="{2695B878-0E6B-40AA-8F31-D6B419DCECBA}"/>
    <dgm:cxn modelId="{6E84BF90-7E36-4DE1-9D96-0F7803ADE2DB}" type="presOf" srcId="{71351C75-1151-4D23-ACDE-B6014EFBFC57}" destId="{53C7EF91-58F4-42CE-83EC-682EAE0D6C53}" srcOrd="1" destOrd="0" presId="urn:microsoft.com/office/officeart/2005/8/layout/vList4"/>
    <dgm:cxn modelId="{F22A0CAE-2AF8-440C-B57A-184C4B47596E}" srcId="{D05A8A9F-F22F-4DFC-A505-2CB1507FCC94}" destId="{C454BBA5-4C3A-4922-BDB0-E3FE95DB9F1E}" srcOrd="3" destOrd="0" parTransId="{BBD83314-3F72-4C1F-8376-20D99D8CC9E8}" sibTransId="{0ECA1024-F9FE-443A-A21E-C8B4478F3CBD}"/>
    <dgm:cxn modelId="{3C5EBAAF-78DE-4151-90FB-8E9F7BE0883C}" type="presOf" srcId="{6E6B64BA-07C9-44C0-84C3-0AD80BE8B5A8}" destId="{6C0DB79B-4ACC-4FBA-8742-FD02ABCC83A0}" srcOrd="0" destOrd="0" presId="urn:microsoft.com/office/officeart/2005/8/layout/vList4"/>
    <dgm:cxn modelId="{4DC8E0BB-93DB-4D52-AE4B-8391073C156A}" type="presOf" srcId="{C454BBA5-4C3A-4922-BDB0-E3FE95DB9F1E}" destId="{34C5DCE6-72CA-4217-8336-284FF2019FB7}" srcOrd="1" destOrd="0" presId="urn:microsoft.com/office/officeart/2005/8/layout/vList4"/>
    <dgm:cxn modelId="{D5C55CC2-EC5E-4BDC-9EB1-85EE5A698F98}" srcId="{D05A8A9F-F22F-4DFC-A505-2CB1507FCC94}" destId="{C6E62394-FEC4-4188-9802-BBD2D15DE256}" srcOrd="2" destOrd="0" parTransId="{6143F47E-C078-49C6-BE76-A766E8171ECA}" sibTransId="{F1C29D5F-77F2-43E7-A828-AEC29B8E54CC}"/>
    <dgm:cxn modelId="{9F8646C6-337E-4529-A47C-6581EE94FDA5}" type="presOf" srcId="{71351C75-1151-4D23-ACDE-B6014EFBFC57}" destId="{69505E26-291F-42F4-BCB9-C886C5DF611A}" srcOrd="0" destOrd="0" presId="urn:microsoft.com/office/officeart/2005/8/layout/vList4"/>
    <dgm:cxn modelId="{1E43BBF9-03CC-45A5-A4A5-FE6C3E6ED93C}" type="presOf" srcId="{C6E62394-FEC4-4188-9802-BBD2D15DE256}" destId="{107A3CAE-19C0-4586-BDA4-679598DDD287}" srcOrd="0" destOrd="0" presId="urn:microsoft.com/office/officeart/2005/8/layout/vList4"/>
    <dgm:cxn modelId="{75CD68FC-1AD3-4298-939F-5CB012229AE9}" type="presParOf" srcId="{7FB2F483-97E1-405A-ACB8-43F5358BAC4D}" destId="{985FFAE7-28EE-40B7-8A67-AB02C4E709C4}" srcOrd="0" destOrd="0" presId="urn:microsoft.com/office/officeart/2005/8/layout/vList4"/>
    <dgm:cxn modelId="{4678CDE7-7FE1-417C-B337-F208EECFD348}" type="presParOf" srcId="{985FFAE7-28EE-40B7-8A67-AB02C4E709C4}" destId="{6C0DB79B-4ACC-4FBA-8742-FD02ABCC83A0}" srcOrd="0" destOrd="0" presId="urn:microsoft.com/office/officeart/2005/8/layout/vList4"/>
    <dgm:cxn modelId="{74DB6371-96AE-42EB-8B94-6B7313A41632}" type="presParOf" srcId="{985FFAE7-28EE-40B7-8A67-AB02C4E709C4}" destId="{8D0191A5-A03A-4736-A0A7-847959AD3C84}" srcOrd="1" destOrd="0" presId="urn:microsoft.com/office/officeart/2005/8/layout/vList4"/>
    <dgm:cxn modelId="{698D6C68-7D24-4DDB-A103-0F8B977D9372}" type="presParOf" srcId="{985FFAE7-28EE-40B7-8A67-AB02C4E709C4}" destId="{C76033DA-3EDF-4AF3-BE10-A7BC316D97EE}" srcOrd="2" destOrd="0" presId="urn:microsoft.com/office/officeart/2005/8/layout/vList4"/>
    <dgm:cxn modelId="{F4E7D1AE-F33C-4E73-8074-0355C680D220}" type="presParOf" srcId="{7FB2F483-97E1-405A-ACB8-43F5358BAC4D}" destId="{B4D06328-4FE7-4F0B-9A50-FE2B01DF2A9D}" srcOrd="1" destOrd="0" presId="urn:microsoft.com/office/officeart/2005/8/layout/vList4"/>
    <dgm:cxn modelId="{D3B6F01C-5CBA-4E9D-81FF-A0D64CFAFE18}" type="presParOf" srcId="{7FB2F483-97E1-405A-ACB8-43F5358BAC4D}" destId="{3748DE56-FB04-41AA-B6F4-00A251CE7131}" srcOrd="2" destOrd="0" presId="urn:microsoft.com/office/officeart/2005/8/layout/vList4"/>
    <dgm:cxn modelId="{20C58C28-819E-4DE2-A3B7-26B8E0D70CE0}" type="presParOf" srcId="{3748DE56-FB04-41AA-B6F4-00A251CE7131}" destId="{69505E26-291F-42F4-BCB9-C886C5DF611A}" srcOrd="0" destOrd="0" presId="urn:microsoft.com/office/officeart/2005/8/layout/vList4"/>
    <dgm:cxn modelId="{56BCB54E-ADD4-4E3D-9008-99147C927F52}" type="presParOf" srcId="{3748DE56-FB04-41AA-B6F4-00A251CE7131}" destId="{EF6B23E4-E688-435E-9F44-6BD52FF0BFB8}" srcOrd="1" destOrd="0" presId="urn:microsoft.com/office/officeart/2005/8/layout/vList4"/>
    <dgm:cxn modelId="{1F131D28-74CF-4E0E-BCCE-4C21AFB4686E}" type="presParOf" srcId="{3748DE56-FB04-41AA-B6F4-00A251CE7131}" destId="{53C7EF91-58F4-42CE-83EC-682EAE0D6C53}" srcOrd="2" destOrd="0" presId="urn:microsoft.com/office/officeart/2005/8/layout/vList4"/>
    <dgm:cxn modelId="{30DF4CDF-343B-4959-B9D7-140153DD415B}" type="presParOf" srcId="{7FB2F483-97E1-405A-ACB8-43F5358BAC4D}" destId="{12291ED1-DDEF-49CC-B21B-53D5FB3DAE12}" srcOrd="3" destOrd="0" presId="urn:microsoft.com/office/officeart/2005/8/layout/vList4"/>
    <dgm:cxn modelId="{019565B7-70BA-42AD-B011-DE71579DD94B}" type="presParOf" srcId="{7FB2F483-97E1-405A-ACB8-43F5358BAC4D}" destId="{A88C82FD-92D5-4933-8892-A4BB52188682}" srcOrd="4" destOrd="0" presId="urn:microsoft.com/office/officeart/2005/8/layout/vList4"/>
    <dgm:cxn modelId="{346FAE88-45BB-451C-B8B5-A66886652D5A}" type="presParOf" srcId="{A88C82FD-92D5-4933-8892-A4BB52188682}" destId="{107A3CAE-19C0-4586-BDA4-679598DDD287}" srcOrd="0" destOrd="0" presId="urn:microsoft.com/office/officeart/2005/8/layout/vList4"/>
    <dgm:cxn modelId="{FBE02460-0BFF-45B0-A823-384103C71222}" type="presParOf" srcId="{A88C82FD-92D5-4933-8892-A4BB52188682}" destId="{71F936C8-B307-4AFE-816A-9B4282DFCBE7}" srcOrd="1" destOrd="0" presId="urn:microsoft.com/office/officeart/2005/8/layout/vList4"/>
    <dgm:cxn modelId="{7851E774-66FF-4501-BC89-5E63AD6B08DE}" type="presParOf" srcId="{A88C82FD-92D5-4933-8892-A4BB52188682}" destId="{7896E82B-CBEE-4EE5-9743-C678056A0E3D}" srcOrd="2" destOrd="0" presId="urn:microsoft.com/office/officeart/2005/8/layout/vList4"/>
    <dgm:cxn modelId="{4615525A-8D28-4660-A713-6729E8E4A4D1}" type="presParOf" srcId="{7FB2F483-97E1-405A-ACB8-43F5358BAC4D}" destId="{158F41E8-7B97-4B10-B01F-FDC87AD4CD66}" srcOrd="5" destOrd="0" presId="urn:microsoft.com/office/officeart/2005/8/layout/vList4"/>
    <dgm:cxn modelId="{DE62D03B-D2B8-4A03-9A35-9094777EFD24}" type="presParOf" srcId="{7FB2F483-97E1-405A-ACB8-43F5358BAC4D}" destId="{66F7179A-7816-4050-8CFD-F36C74B3CD1D}" srcOrd="6" destOrd="0" presId="urn:microsoft.com/office/officeart/2005/8/layout/vList4"/>
    <dgm:cxn modelId="{2D4536D5-48E4-43E5-9C50-EF8D80743F1A}" type="presParOf" srcId="{66F7179A-7816-4050-8CFD-F36C74B3CD1D}" destId="{BF532A73-EEB2-4A5C-9DBA-480794C2EA6F}" srcOrd="0" destOrd="0" presId="urn:microsoft.com/office/officeart/2005/8/layout/vList4"/>
    <dgm:cxn modelId="{733CA5F6-411F-49D4-A712-209A51E3D4D0}" type="presParOf" srcId="{66F7179A-7816-4050-8CFD-F36C74B3CD1D}" destId="{9B72EEBB-AC00-4528-A4ED-B3CF3CF48F65}" srcOrd="1" destOrd="0" presId="urn:microsoft.com/office/officeart/2005/8/layout/vList4"/>
    <dgm:cxn modelId="{FF65F536-7E07-424E-8592-07EB2545F8C3}" type="presParOf" srcId="{66F7179A-7816-4050-8CFD-F36C74B3CD1D}" destId="{34C5DCE6-72CA-4217-8336-284FF2019FB7}" srcOrd="2" destOrd="0" presId="urn:microsoft.com/office/officeart/2005/8/layout/vList4"/>
    <dgm:cxn modelId="{6F490CFC-C97A-43C0-A60A-9FE982A30901}" type="presParOf" srcId="{7FB2F483-97E1-405A-ACB8-43F5358BAC4D}" destId="{89F3BC5E-D52D-414F-A1CC-AC675CCBC3F1}" srcOrd="7" destOrd="0" presId="urn:microsoft.com/office/officeart/2005/8/layout/vList4"/>
    <dgm:cxn modelId="{C818AEBC-4C41-4EA9-BE13-833874CA94BA}" type="presParOf" srcId="{7FB2F483-97E1-405A-ACB8-43F5358BAC4D}" destId="{14C55510-8765-43BD-90FD-CB90FD239996}" srcOrd="8" destOrd="0" presId="urn:microsoft.com/office/officeart/2005/8/layout/vList4"/>
    <dgm:cxn modelId="{524BBAED-6CE2-4FAD-85AA-117580B888CA}" type="presParOf" srcId="{14C55510-8765-43BD-90FD-CB90FD239996}" destId="{547654D2-B1D0-4950-999B-97169D4FA84B}" srcOrd="0" destOrd="0" presId="urn:microsoft.com/office/officeart/2005/8/layout/vList4"/>
    <dgm:cxn modelId="{D8032C9B-3DCB-4E7E-A6B6-CA95222E57C4}" type="presParOf" srcId="{14C55510-8765-43BD-90FD-CB90FD239996}" destId="{2E264B2B-642B-4F88-A078-6EBA8887E5E8}" srcOrd="1" destOrd="0" presId="urn:microsoft.com/office/officeart/2005/8/layout/vList4"/>
    <dgm:cxn modelId="{68959950-FE3F-4B29-B741-0FF226754A4A}" type="presParOf" srcId="{14C55510-8765-43BD-90FD-CB90FD239996}" destId="{3F3687A6-A235-45A2-AF90-3328A03643D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FC0283-C467-4FBE-825A-B4F4C185C1EC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E506D049-4062-4639-9E0C-0DCB3776D880}">
      <dgm:prSet phldrT="[Text]"/>
      <dgm:spPr/>
      <dgm:t>
        <a:bodyPr/>
        <a:lstStyle/>
        <a:p>
          <a:r>
            <a:rPr lang="en-US" dirty="0">
              <a:solidFill>
                <a:schemeClr val="accent1"/>
              </a:solidFill>
              <a:latin typeface="+mj-lt"/>
              <a:ea typeface="+mj-ea"/>
              <a:cs typeface="+mj-cs"/>
            </a:rPr>
            <a:t>I will sanitize or wash my hands and keep my mask on</a:t>
          </a:r>
          <a:endParaRPr lang="en-CA" dirty="0"/>
        </a:p>
      </dgm:t>
    </dgm:pt>
    <dgm:pt modelId="{E356E5D7-5AF4-4832-8C44-BF64CE5E8937}" type="parTrans" cxnId="{FB6E69B4-5BA8-49FA-9FCB-33082302C1F6}">
      <dgm:prSet/>
      <dgm:spPr/>
      <dgm:t>
        <a:bodyPr/>
        <a:lstStyle/>
        <a:p>
          <a:endParaRPr lang="en-CA"/>
        </a:p>
      </dgm:t>
    </dgm:pt>
    <dgm:pt modelId="{1C81A732-EA57-4D9A-9C04-25351C81946E}" type="sibTrans" cxnId="{FB6E69B4-5BA8-49FA-9FCB-33082302C1F6}">
      <dgm:prSet/>
      <dgm:spPr/>
      <dgm:t>
        <a:bodyPr/>
        <a:lstStyle/>
        <a:p>
          <a:endParaRPr lang="en-CA"/>
        </a:p>
      </dgm:t>
    </dgm:pt>
    <dgm:pt modelId="{9314D2A6-90C1-43C4-8414-3251183DECDD}">
      <dgm:prSet phldrT="[Text]"/>
      <dgm:spPr/>
      <dgm:t>
        <a:bodyPr/>
        <a:lstStyle/>
        <a:p>
          <a:r>
            <a:rPr lang="en-US" dirty="0">
              <a:solidFill>
                <a:schemeClr val="accent1"/>
              </a:solidFill>
              <a:latin typeface="+mj-lt"/>
              <a:ea typeface="+mj-ea"/>
              <a:cs typeface="+mj-cs"/>
            </a:rPr>
            <a:t>The person at the clinic will ask me questions, such as, do I have a cold, cough, runny nose, fever and/or, body pain.  This is to make sure that the vaccine is safe for me</a:t>
          </a:r>
        </a:p>
        <a:p>
          <a:r>
            <a:rPr lang="en-US" dirty="0">
              <a:solidFill>
                <a:schemeClr val="accent1"/>
              </a:solidFill>
              <a:latin typeface="+mj-lt"/>
              <a:ea typeface="+mj-ea"/>
              <a:cs typeface="+mj-cs"/>
            </a:rPr>
            <a:t>My staff or caregiver can help me answer these questions</a:t>
          </a:r>
          <a:endParaRPr lang="en-CA" dirty="0"/>
        </a:p>
      </dgm:t>
    </dgm:pt>
    <dgm:pt modelId="{84C79069-39D7-4FC5-ACE2-7E4743020377}" type="parTrans" cxnId="{CCAE91DA-52A8-4C10-BB7C-76053B6BA692}">
      <dgm:prSet/>
      <dgm:spPr/>
      <dgm:t>
        <a:bodyPr/>
        <a:lstStyle/>
        <a:p>
          <a:endParaRPr lang="en-CA"/>
        </a:p>
      </dgm:t>
    </dgm:pt>
    <dgm:pt modelId="{76620FAD-4506-4D5B-9060-60C3BF2B9AA0}" type="sibTrans" cxnId="{CCAE91DA-52A8-4C10-BB7C-76053B6BA692}">
      <dgm:prSet/>
      <dgm:spPr/>
      <dgm:t>
        <a:bodyPr/>
        <a:lstStyle/>
        <a:p>
          <a:endParaRPr lang="en-CA"/>
        </a:p>
      </dgm:t>
    </dgm:pt>
    <dgm:pt modelId="{89DBE3E5-5AD5-448D-AC43-91FC3A2EE058}">
      <dgm:prSet phldrT="[Text]"/>
      <dgm:spPr/>
      <dgm:t>
        <a:bodyPr/>
        <a:lstStyle/>
        <a:p>
          <a:r>
            <a:rPr lang="en-US" dirty="0">
              <a:solidFill>
                <a:schemeClr val="accent1"/>
              </a:solidFill>
              <a:latin typeface="+mj-lt"/>
              <a:ea typeface="+mj-ea"/>
              <a:cs typeface="+mj-cs"/>
            </a:rPr>
            <a:t>I will stay 6ft apart from others in the waiting area</a:t>
          </a:r>
          <a:endParaRPr lang="en-CA" dirty="0"/>
        </a:p>
      </dgm:t>
    </dgm:pt>
    <dgm:pt modelId="{DE036DF1-F869-4DA8-AC82-DB5085B039A9}" type="parTrans" cxnId="{AF52BB83-2791-4CDD-9304-8D417D4D47DF}">
      <dgm:prSet/>
      <dgm:spPr/>
      <dgm:t>
        <a:bodyPr/>
        <a:lstStyle/>
        <a:p>
          <a:endParaRPr lang="en-CA"/>
        </a:p>
      </dgm:t>
    </dgm:pt>
    <dgm:pt modelId="{1CDB81CE-930E-44CE-B252-370758F0B8A4}" type="sibTrans" cxnId="{AF52BB83-2791-4CDD-9304-8D417D4D47DF}">
      <dgm:prSet/>
      <dgm:spPr/>
      <dgm:t>
        <a:bodyPr/>
        <a:lstStyle/>
        <a:p>
          <a:endParaRPr lang="en-CA"/>
        </a:p>
      </dgm:t>
    </dgm:pt>
    <dgm:pt modelId="{A6D8F1A4-733C-40A7-B730-21388B4B6C12}">
      <dgm:prSet phldrT="[Text]"/>
      <dgm:spPr/>
      <dgm:t>
        <a:bodyPr/>
        <a:lstStyle/>
        <a:p>
          <a:r>
            <a:rPr lang="en-US" dirty="0">
              <a:solidFill>
                <a:schemeClr val="accent1"/>
              </a:solidFill>
              <a:latin typeface="+mj-lt"/>
              <a:ea typeface="+mj-ea"/>
              <a:cs typeface="+mj-cs"/>
            </a:rPr>
            <a:t>When it is my turn, my name will be called, and I will go sit with the doctor, nurse or pharmacist who will give me the vaccine</a:t>
          </a:r>
          <a:endParaRPr lang="en-CA" dirty="0"/>
        </a:p>
      </dgm:t>
    </dgm:pt>
    <dgm:pt modelId="{5B657415-95D8-499A-A290-DDA5C8FD32F0}" type="parTrans" cxnId="{8FCE5766-9CBA-417F-BA7D-6DC6A79B4E77}">
      <dgm:prSet/>
      <dgm:spPr/>
      <dgm:t>
        <a:bodyPr/>
        <a:lstStyle/>
        <a:p>
          <a:endParaRPr lang="en-CA"/>
        </a:p>
      </dgm:t>
    </dgm:pt>
    <dgm:pt modelId="{77C6C08F-4150-4A10-8E28-1731F2BCF445}" type="sibTrans" cxnId="{8FCE5766-9CBA-417F-BA7D-6DC6A79B4E77}">
      <dgm:prSet/>
      <dgm:spPr/>
      <dgm:t>
        <a:bodyPr/>
        <a:lstStyle/>
        <a:p>
          <a:endParaRPr lang="en-CA"/>
        </a:p>
      </dgm:t>
    </dgm:pt>
    <dgm:pt modelId="{CEE224B1-7562-4DF4-A66A-A52BB7084D81}" type="pres">
      <dgm:prSet presAssocID="{B3FC0283-C467-4FBE-825A-B4F4C185C1EC}" presName="linear" presStyleCnt="0">
        <dgm:presLayoutVars>
          <dgm:dir/>
          <dgm:resizeHandles val="exact"/>
        </dgm:presLayoutVars>
      </dgm:prSet>
      <dgm:spPr/>
    </dgm:pt>
    <dgm:pt modelId="{E04CF4EA-A641-466F-AB51-8363B0450A0A}" type="pres">
      <dgm:prSet presAssocID="{E506D049-4062-4639-9E0C-0DCB3776D880}" presName="comp" presStyleCnt="0"/>
      <dgm:spPr/>
    </dgm:pt>
    <dgm:pt modelId="{305C41EB-4463-43BC-97B8-CE471A2A82D3}" type="pres">
      <dgm:prSet presAssocID="{E506D049-4062-4639-9E0C-0DCB3776D880}" presName="box" presStyleLbl="node1" presStyleIdx="0" presStyleCnt="4" custLinFactNeighborX="4656" custLinFactNeighborY="3333"/>
      <dgm:spPr/>
    </dgm:pt>
    <dgm:pt modelId="{93708344-A35A-492E-913A-36A24707C614}" type="pres">
      <dgm:prSet presAssocID="{E506D049-4062-4639-9E0C-0DCB3776D880}" presName="img" presStyleLbl="fgImgPlace1" presStyleIdx="0" presStyleCnt="4"/>
      <dgm:spPr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38DABDF3-967F-4318-B213-FAE9EA9F228B}" type="pres">
      <dgm:prSet presAssocID="{E506D049-4062-4639-9E0C-0DCB3776D880}" presName="text" presStyleLbl="node1" presStyleIdx="0" presStyleCnt="4">
        <dgm:presLayoutVars>
          <dgm:bulletEnabled val="1"/>
        </dgm:presLayoutVars>
      </dgm:prSet>
      <dgm:spPr/>
    </dgm:pt>
    <dgm:pt modelId="{48B668C8-D34A-4F44-8A31-0D687EF3A9B8}" type="pres">
      <dgm:prSet presAssocID="{1C81A732-EA57-4D9A-9C04-25351C81946E}" presName="spacer" presStyleCnt="0"/>
      <dgm:spPr/>
    </dgm:pt>
    <dgm:pt modelId="{381B68E8-8F2B-40DA-AED8-B7EB11B70FDB}" type="pres">
      <dgm:prSet presAssocID="{9314D2A6-90C1-43C4-8414-3251183DECDD}" presName="comp" presStyleCnt="0"/>
      <dgm:spPr/>
    </dgm:pt>
    <dgm:pt modelId="{C4239087-877E-4680-86C8-74F15BDF3FEA}" type="pres">
      <dgm:prSet presAssocID="{9314D2A6-90C1-43C4-8414-3251183DECDD}" presName="box" presStyleLbl="node1" presStyleIdx="1" presStyleCnt="4"/>
      <dgm:spPr/>
    </dgm:pt>
    <dgm:pt modelId="{629BC9B2-4AA6-4602-AF07-0A3E13534E01}" type="pres">
      <dgm:prSet presAssocID="{9314D2A6-90C1-43C4-8414-3251183DECDD}" presName="img" presStyleLbl="fgImgPlace1" presStyleIdx="1" presStyleCnt="4" custLinFactNeighborX="-3030" custLinFactNeighborY="3480"/>
      <dgm:spPr>
        <a:blipFill rotWithShape="1">
          <a:blip xmlns:r="http://schemas.openxmlformats.org/officeDocument/2006/relationships" r:embed="rId2"/>
          <a:srcRect/>
          <a:stretch>
            <a:fillRect t="-10000" b="-10000"/>
          </a:stretch>
        </a:blipFill>
      </dgm:spPr>
    </dgm:pt>
    <dgm:pt modelId="{1ACBB110-7413-42B8-A567-7E1375CD9943}" type="pres">
      <dgm:prSet presAssocID="{9314D2A6-90C1-43C4-8414-3251183DECDD}" presName="text" presStyleLbl="node1" presStyleIdx="1" presStyleCnt="4">
        <dgm:presLayoutVars>
          <dgm:bulletEnabled val="1"/>
        </dgm:presLayoutVars>
      </dgm:prSet>
      <dgm:spPr/>
    </dgm:pt>
    <dgm:pt modelId="{AE3AB185-BE10-4E9A-B0BF-3D9429A02E7B}" type="pres">
      <dgm:prSet presAssocID="{76620FAD-4506-4D5B-9060-60C3BF2B9AA0}" presName="spacer" presStyleCnt="0"/>
      <dgm:spPr/>
    </dgm:pt>
    <dgm:pt modelId="{1FAF0AD8-48C4-4593-9BB0-C1FA352319BA}" type="pres">
      <dgm:prSet presAssocID="{89DBE3E5-5AD5-448D-AC43-91FC3A2EE058}" presName="comp" presStyleCnt="0"/>
      <dgm:spPr/>
    </dgm:pt>
    <dgm:pt modelId="{020310B8-8D82-49F4-A950-B111AFF381AC}" type="pres">
      <dgm:prSet presAssocID="{89DBE3E5-5AD5-448D-AC43-91FC3A2EE058}" presName="box" presStyleLbl="node1" presStyleIdx="2" presStyleCnt="4" custLinFactNeighborX="-2340" custLinFactNeighborY="982"/>
      <dgm:spPr/>
    </dgm:pt>
    <dgm:pt modelId="{BA745D2F-C7C7-4C06-9D16-5E8F2ED0A974}" type="pres">
      <dgm:prSet presAssocID="{89DBE3E5-5AD5-448D-AC43-91FC3A2EE058}" presName="img" presStyleLbl="fgImgPlac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AACB893E-F9EB-44D1-810F-09DFB8089B1C}" type="pres">
      <dgm:prSet presAssocID="{89DBE3E5-5AD5-448D-AC43-91FC3A2EE058}" presName="text" presStyleLbl="node1" presStyleIdx="2" presStyleCnt="4">
        <dgm:presLayoutVars>
          <dgm:bulletEnabled val="1"/>
        </dgm:presLayoutVars>
      </dgm:prSet>
      <dgm:spPr/>
    </dgm:pt>
    <dgm:pt modelId="{DCDFC708-676D-4F50-8FB4-EFA3C1BA0655}" type="pres">
      <dgm:prSet presAssocID="{1CDB81CE-930E-44CE-B252-370758F0B8A4}" presName="spacer" presStyleCnt="0"/>
      <dgm:spPr/>
    </dgm:pt>
    <dgm:pt modelId="{17FE3A1B-2C8F-46E5-BBED-7AF7CD7BD3BF}" type="pres">
      <dgm:prSet presAssocID="{A6D8F1A4-733C-40A7-B730-21388B4B6C12}" presName="comp" presStyleCnt="0"/>
      <dgm:spPr/>
    </dgm:pt>
    <dgm:pt modelId="{2A7AA404-73F0-4660-AA3D-D0EB1C87EB73}" type="pres">
      <dgm:prSet presAssocID="{A6D8F1A4-733C-40A7-B730-21388B4B6C12}" presName="box" presStyleLbl="node1" presStyleIdx="3" presStyleCnt="4"/>
      <dgm:spPr/>
    </dgm:pt>
    <dgm:pt modelId="{FF7B64B5-4A04-4ABA-B170-72EB44631E30}" type="pres">
      <dgm:prSet presAssocID="{A6D8F1A4-733C-40A7-B730-21388B4B6C12}" presName="img" presStyleLbl="fgImgPlace1" presStyleIdx="3" presStyleCnt="4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E36A782D-5A27-40F1-92DF-0102464BE4DF}" type="pres">
      <dgm:prSet presAssocID="{A6D8F1A4-733C-40A7-B730-21388B4B6C12}" presName="text" presStyleLbl="node1" presStyleIdx="3" presStyleCnt="4">
        <dgm:presLayoutVars>
          <dgm:bulletEnabled val="1"/>
        </dgm:presLayoutVars>
      </dgm:prSet>
      <dgm:spPr/>
    </dgm:pt>
  </dgm:ptLst>
  <dgm:cxnLst>
    <dgm:cxn modelId="{7090A531-0796-4A93-8352-2935D24B7C6E}" type="presOf" srcId="{E506D049-4062-4639-9E0C-0DCB3776D880}" destId="{38DABDF3-967F-4318-B213-FAE9EA9F228B}" srcOrd="1" destOrd="0" presId="urn:microsoft.com/office/officeart/2005/8/layout/vList4"/>
    <dgm:cxn modelId="{C1CA663B-7058-4BA2-8051-57DC022473B0}" type="presOf" srcId="{89DBE3E5-5AD5-448D-AC43-91FC3A2EE058}" destId="{AACB893E-F9EB-44D1-810F-09DFB8089B1C}" srcOrd="1" destOrd="0" presId="urn:microsoft.com/office/officeart/2005/8/layout/vList4"/>
    <dgm:cxn modelId="{A741B83B-8DD3-47C9-8143-E1EF40D1106D}" type="presOf" srcId="{A6D8F1A4-733C-40A7-B730-21388B4B6C12}" destId="{2A7AA404-73F0-4660-AA3D-D0EB1C87EB73}" srcOrd="0" destOrd="0" presId="urn:microsoft.com/office/officeart/2005/8/layout/vList4"/>
    <dgm:cxn modelId="{44F14563-108D-4606-A561-31901A83381D}" type="presOf" srcId="{9314D2A6-90C1-43C4-8414-3251183DECDD}" destId="{1ACBB110-7413-42B8-A567-7E1375CD9943}" srcOrd="1" destOrd="0" presId="urn:microsoft.com/office/officeart/2005/8/layout/vList4"/>
    <dgm:cxn modelId="{8FCE5766-9CBA-417F-BA7D-6DC6A79B4E77}" srcId="{B3FC0283-C467-4FBE-825A-B4F4C185C1EC}" destId="{A6D8F1A4-733C-40A7-B730-21388B4B6C12}" srcOrd="3" destOrd="0" parTransId="{5B657415-95D8-499A-A290-DDA5C8FD32F0}" sibTransId="{77C6C08F-4150-4A10-8E28-1731F2BCF445}"/>
    <dgm:cxn modelId="{AF52BB83-2791-4CDD-9304-8D417D4D47DF}" srcId="{B3FC0283-C467-4FBE-825A-B4F4C185C1EC}" destId="{89DBE3E5-5AD5-448D-AC43-91FC3A2EE058}" srcOrd="2" destOrd="0" parTransId="{DE036DF1-F869-4DA8-AC82-DB5085B039A9}" sibTransId="{1CDB81CE-930E-44CE-B252-370758F0B8A4}"/>
    <dgm:cxn modelId="{1C8FE886-C69B-47CD-B7A6-47926F986B01}" type="presOf" srcId="{E506D049-4062-4639-9E0C-0DCB3776D880}" destId="{305C41EB-4463-43BC-97B8-CE471A2A82D3}" srcOrd="0" destOrd="0" presId="urn:microsoft.com/office/officeart/2005/8/layout/vList4"/>
    <dgm:cxn modelId="{E8EE0793-8E03-4E30-ADBF-151618D31366}" type="presOf" srcId="{A6D8F1A4-733C-40A7-B730-21388B4B6C12}" destId="{E36A782D-5A27-40F1-92DF-0102464BE4DF}" srcOrd="1" destOrd="0" presId="urn:microsoft.com/office/officeart/2005/8/layout/vList4"/>
    <dgm:cxn modelId="{402A87A2-9CCE-401D-9E1F-D00D0D2A3387}" type="presOf" srcId="{B3FC0283-C467-4FBE-825A-B4F4C185C1EC}" destId="{CEE224B1-7562-4DF4-A66A-A52BB7084D81}" srcOrd="0" destOrd="0" presId="urn:microsoft.com/office/officeart/2005/8/layout/vList4"/>
    <dgm:cxn modelId="{FB6E69B4-5BA8-49FA-9FCB-33082302C1F6}" srcId="{B3FC0283-C467-4FBE-825A-B4F4C185C1EC}" destId="{E506D049-4062-4639-9E0C-0DCB3776D880}" srcOrd="0" destOrd="0" parTransId="{E356E5D7-5AF4-4832-8C44-BF64CE5E8937}" sibTransId="{1C81A732-EA57-4D9A-9C04-25351C81946E}"/>
    <dgm:cxn modelId="{C319AFCC-45AD-4D5D-8482-D9CF677BA7F4}" type="presOf" srcId="{89DBE3E5-5AD5-448D-AC43-91FC3A2EE058}" destId="{020310B8-8D82-49F4-A950-B111AFF381AC}" srcOrd="0" destOrd="0" presId="urn:microsoft.com/office/officeart/2005/8/layout/vList4"/>
    <dgm:cxn modelId="{CCAE91DA-52A8-4C10-BB7C-76053B6BA692}" srcId="{B3FC0283-C467-4FBE-825A-B4F4C185C1EC}" destId="{9314D2A6-90C1-43C4-8414-3251183DECDD}" srcOrd="1" destOrd="0" parTransId="{84C79069-39D7-4FC5-ACE2-7E4743020377}" sibTransId="{76620FAD-4506-4D5B-9060-60C3BF2B9AA0}"/>
    <dgm:cxn modelId="{1F982FE0-4F87-460E-B578-6E219DD46D56}" type="presOf" srcId="{9314D2A6-90C1-43C4-8414-3251183DECDD}" destId="{C4239087-877E-4680-86C8-74F15BDF3FEA}" srcOrd="0" destOrd="0" presId="urn:microsoft.com/office/officeart/2005/8/layout/vList4"/>
    <dgm:cxn modelId="{6DA7DF32-32CA-4D75-B01F-8AD5F34D159C}" type="presParOf" srcId="{CEE224B1-7562-4DF4-A66A-A52BB7084D81}" destId="{E04CF4EA-A641-466F-AB51-8363B0450A0A}" srcOrd="0" destOrd="0" presId="urn:microsoft.com/office/officeart/2005/8/layout/vList4"/>
    <dgm:cxn modelId="{373FF2AE-9AAB-4680-A8A1-704A5F0D532D}" type="presParOf" srcId="{E04CF4EA-A641-466F-AB51-8363B0450A0A}" destId="{305C41EB-4463-43BC-97B8-CE471A2A82D3}" srcOrd="0" destOrd="0" presId="urn:microsoft.com/office/officeart/2005/8/layout/vList4"/>
    <dgm:cxn modelId="{C41CD7E7-792E-4C9D-9999-0C154F7A6C7D}" type="presParOf" srcId="{E04CF4EA-A641-466F-AB51-8363B0450A0A}" destId="{93708344-A35A-492E-913A-36A24707C614}" srcOrd="1" destOrd="0" presId="urn:microsoft.com/office/officeart/2005/8/layout/vList4"/>
    <dgm:cxn modelId="{6FBBE121-C2E5-417F-A965-82CDDBD0EDF0}" type="presParOf" srcId="{E04CF4EA-A641-466F-AB51-8363B0450A0A}" destId="{38DABDF3-967F-4318-B213-FAE9EA9F228B}" srcOrd="2" destOrd="0" presId="urn:microsoft.com/office/officeart/2005/8/layout/vList4"/>
    <dgm:cxn modelId="{D3EB8945-954F-4325-9526-D5100FDAB1A6}" type="presParOf" srcId="{CEE224B1-7562-4DF4-A66A-A52BB7084D81}" destId="{48B668C8-D34A-4F44-8A31-0D687EF3A9B8}" srcOrd="1" destOrd="0" presId="urn:microsoft.com/office/officeart/2005/8/layout/vList4"/>
    <dgm:cxn modelId="{E8F20B61-2C1D-400F-BC88-821178B0ED51}" type="presParOf" srcId="{CEE224B1-7562-4DF4-A66A-A52BB7084D81}" destId="{381B68E8-8F2B-40DA-AED8-B7EB11B70FDB}" srcOrd="2" destOrd="0" presId="urn:microsoft.com/office/officeart/2005/8/layout/vList4"/>
    <dgm:cxn modelId="{8845F631-45F5-4EB7-918B-9217859154EA}" type="presParOf" srcId="{381B68E8-8F2B-40DA-AED8-B7EB11B70FDB}" destId="{C4239087-877E-4680-86C8-74F15BDF3FEA}" srcOrd="0" destOrd="0" presId="urn:microsoft.com/office/officeart/2005/8/layout/vList4"/>
    <dgm:cxn modelId="{E39E9E19-EC6F-489E-81C8-83578B02F5A0}" type="presParOf" srcId="{381B68E8-8F2B-40DA-AED8-B7EB11B70FDB}" destId="{629BC9B2-4AA6-4602-AF07-0A3E13534E01}" srcOrd="1" destOrd="0" presId="urn:microsoft.com/office/officeart/2005/8/layout/vList4"/>
    <dgm:cxn modelId="{B8A029DB-6163-469F-BE6E-77732CE12200}" type="presParOf" srcId="{381B68E8-8F2B-40DA-AED8-B7EB11B70FDB}" destId="{1ACBB110-7413-42B8-A567-7E1375CD9943}" srcOrd="2" destOrd="0" presId="urn:microsoft.com/office/officeart/2005/8/layout/vList4"/>
    <dgm:cxn modelId="{D15F8250-373E-4414-9D1B-C5074FD42E19}" type="presParOf" srcId="{CEE224B1-7562-4DF4-A66A-A52BB7084D81}" destId="{AE3AB185-BE10-4E9A-B0BF-3D9429A02E7B}" srcOrd="3" destOrd="0" presId="urn:microsoft.com/office/officeart/2005/8/layout/vList4"/>
    <dgm:cxn modelId="{57B21A74-1F08-4512-A1CA-B6AB942EDF4B}" type="presParOf" srcId="{CEE224B1-7562-4DF4-A66A-A52BB7084D81}" destId="{1FAF0AD8-48C4-4593-9BB0-C1FA352319BA}" srcOrd="4" destOrd="0" presId="urn:microsoft.com/office/officeart/2005/8/layout/vList4"/>
    <dgm:cxn modelId="{E0AD8C01-F164-4123-AA96-CD942E37D35A}" type="presParOf" srcId="{1FAF0AD8-48C4-4593-9BB0-C1FA352319BA}" destId="{020310B8-8D82-49F4-A950-B111AFF381AC}" srcOrd="0" destOrd="0" presId="urn:microsoft.com/office/officeart/2005/8/layout/vList4"/>
    <dgm:cxn modelId="{89D69366-599A-42EB-B550-CB26F650A872}" type="presParOf" srcId="{1FAF0AD8-48C4-4593-9BB0-C1FA352319BA}" destId="{BA745D2F-C7C7-4C06-9D16-5E8F2ED0A974}" srcOrd="1" destOrd="0" presId="urn:microsoft.com/office/officeart/2005/8/layout/vList4"/>
    <dgm:cxn modelId="{987F5B7F-68DB-4650-8622-3BAC4C45C82E}" type="presParOf" srcId="{1FAF0AD8-48C4-4593-9BB0-C1FA352319BA}" destId="{AACB893E-F9EB-44D1-810F-09DFB8089B1C}" srcOrd="2" destOrd="0" presId="urn:microsoft.com/office/officeart/2005/8/layout/vList4"/>
    <dgm:cxn modelId="{EFB0FA0B-6DE9-4CD7-812C-3C7DD264DE40}" type="presParOf" srcId="{CEE224B1-7562-4DF4-A66A-A52BB7084D81}" destId="{DCDFC708-676D-4F50-8FB4-EFA3C1BA0655}" srcOrd="5" destOrd="0" presId="urn:microsoft.com/office/officeart/2005/8/layout/vList4"/>
    <dgm:cxn modelId="{1B0679D3-9DF5-4B71-A8D6-640BE34587DD}" type="presParOf" srcId="{CEE224B1-7562-4DF4-A66A-A52BB7084D81}" destId="{17FE3A1B-2C8F-46E5-BBED-7AF7CD7BD3BF}" srcOrd="6" destOrd="0" presId="urn:microsoft.com/office/officeart/2005/8/layout/vList4"/>
    <dgm:cxn modelId="{760F31E0-9033-494B-B7A5-2F40577A64D9}" type="presParOf" srcId="{17FE3A1B-2C8F-46E5-BBED-7AF7CD7BD3BF}" destId="{2A7AA404-73F0-4660-AA3D-D0EB1C87EB73}" srcOrd="0" destOrd="0" presId="urn:microsoft.com/office/officeart/2005/8/layout/vList4"/>
    <dgm:cxn modelId="{93B0F9BB-A333-4F78-88D8-81F2FC362532}" type="presParOf" srcId="{17FE3A1B-2C8F-46E5-BBED-7AF7CD7BD3BF}" destId="{FF7B64B5-4A04-4ABA-B170-72EB44631E30}" srcOrd="1" destOrd="0" presId="urn:microsoft.com/office/officeart/2005/8/layout/vList4"/>
    <dgm:cxn modelId="{AFA6DF71-226F-4131-BF34-C22F97AA8F71}" type="presParOf" srcId="{17FE3A1B-2C8F-46E5-BBED-7AF7CD7BD3BF}" destId="{E36A782D-5A27-40F1-92DF-0102464BE4D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A718A0-6101-486E-9524-A3BB166D0D6B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9B7D0883-1EC9-4871-9BBB-4C7FCECAFD59}">
      <dgm:prSet phldrT="[Text]"/>
      <dgm:spPr/>
      <dgm:t>
        <a:bodyPr/>
        <a:lstStyle/>
        <a:p>
          <a:r>
            <a:rPr lang="en-US" cap="none" dirty="0">
              <a:solidFill>
                <a:schemeClr val="accent1"/>
              </a:solidFill>
              <a:latin typeface="+mj-lt"/>
              <a:ea typeface="+mj-ea"/>
              <a:cs typeface="+mj-cs"/>
            </a:rPr>
            <a:t>Remove my winter jacket</a:t>
          </a:r>
          <a:endParaRPr lang="en-CA" dirty="0"/>
        </a:p>
      </dgm:t>
    </dgm:pt>
    <dgm:pt modelId="{5CECA85D-6F70-44F5-9710-3EB38A71C0D8}" type="parTrans" cxnId="{FCD79126-ED3D-4FC8-9DC3-861732E41000}">
      <dgm:prSet/>
      <dgm:spPr/>
      <dgm:t>
        <a:bodyPr/>
        <a:lstStyle/>
        <a:p>
          <a:endParaRPr lang="en-CA"/>
        </a:p>
      </dgm:t>
    </dgm:pt>
    <dgm:pt modelId="{132DDFAA-5705-4535-9869-F018BFC98469}" type="sibTrans" cxnId="{FCD79126-ED3D-4FC8-9DC3-861732E41000}">
      <dgm:prSet/>
      <dgm:spPr/>
      <dgm:t>
        <a:bodyPr/>
        <a:lstStyle/>
        <a:p>
          <a:endParaRPr lang="en-CA"/>
        </a:p>
      </dgm:t>
    </dgm:pt>
    <dgm:pt modelId="{4C19B9AC-00DC-4FC9-B9D8-CF76B2F8C0D7}">
      <dgm:prSet/>
      <dgm:spPr/>
      <dgm:t>
        <a:bodyPr/>
        <a:lstStyle/>
        <a:p>
          <a:r>
            <a:rPr lang="en-US" cap="none" dirty="0">
              <a:solidFill>
                <a:schemeClr val="accent1"/>
              </a:solidFill>
              <a:latin typeface="+mj-lt"/>
              <a:ea typeface="+mj-ea"/>
              <a:cs typeface="+mj-cs"/>
            </a:rPr>
            <a:t>Roll up my sleeve or, t-shirt sleeve</a:t>
          </a:r>
        </a:p>
      </dgm:t>
    </dgm:pt>
    <dgm:pt modelId="{708763D1-0527-4730-906F-9DD49F0184E1}" type="parTrans" cxnId="{30CB8A0E-9F2E-4115-BAAA-5098DF1C34D5}">
      <dgm:prSet/>
      <dgm:spPr/>
      <dgm:t>
        <a:bodyPr/>
        <a:lstStyle/>
        <a:p>
          <a:endParaRPr lang="en-CA"/>
        </a:p>
      </dgm:t>
    </dgm:pt>
    <dgm:pt modelId="{02841308-4289-43B3-857F-77FA58C2B686}" type="sibTrans" cxnId="{30CB8A0E-9F2E-4115-BAAA-5098DF1C34D5}">
      <dgm:prSet/>
      <dgm:spPr/>
      <dgm:t>
        <a:bodyPr/>
        <a:lstStyle/>
        <a:p>
          <a:endParaRPr lang="en-CA"/>
        </a:p>
      </dgm:t>
    </dgm:pt>
    <dgm:pt modelId="{83EF7BE3-A954-4126-90B3-2CB94B529809}">
      <dgm:prSet/>
      <dgm:spPr/>
      <dgm:t>
        <a:bodyPr/>
        <a:lstStyle/>
        <a:p>
          <a:r>
            <a:rPr lang="en-US" cap="none" dirty="0">
              <a:solidFill>
                <a:schemeClr val="accent1"/>
              </a:solidFill>
              <a:latin typeface="+mj-lt"/>
              <a:ea typeface="+mj-ea"/>
              <a:cs typeface="+mj-cs"/>
            </a:rPr>
            <a:t>The doctor, nurse or pharmacist will get the needle ready</a:t>
          </a:r>
          <a:endParaRPr lang="en-US" i="1" cap="none" dirty="0">
            <a:solidFill>
              <a:schemeClr val="accent1"/>
            </a:solidFill>
            <a:latin typeface="+mj-lt"/>
            <a:ea typeface="+mj-ea"/>
            <a:cs typeface="+mj-cs"/>
          </a:endParaRPr>
        </a:p>
      </dgm:t>
    </dgm:pt>
    <dgm:pt modelId="{177C8C60-881F-4849-85DF-8E328685D4BE}" type="parTrans" cxnId="{858442CD-8863-4302-8570-785C18633559}">
      <dgm:prSet/>
      <dgm:spPr/>
      <dgm:t>
        <a:bodyPr/>
        <a:lstStyle/>
        <a:p>
          <a:endParaRPr lang="en-CA"/>
        </a:p>
      </dgm:t>
    </dgm:pt>
    <dgm:pt modelId="{B392F600-31B4-4C6A-B676-1D4D808B57EE}" type="sibTrans" cxnId="{858442CD-8863-4302-8570-785C18633559}">
      <dgm:prSet/>
      <dgm:spPr/>
      <dgm:t>
        <a:bodyPr/>
        <a:lstStyle/>
        <a:p>
          <a:endParaRPr lang="en-CA"/>
        </a:p>
      </dgm:t>
    </dgm:pt>
    <dgm:pt modelId="{9ED4355E-DBFB-46E7-B81A-962B5EE5CA39}" type="pres">
      <dgm:prSet presAssocID="{DBA718A0-6101-486E-9524-A3BB166D0D6B}" presName="linear" presStyleCnt="0">
        <dgm:presLayoutVars>
          <dgm:dir/>
          <dgm:resizeHandles val="exact"/>
        </dgm:presLayoutVars>
      </dgm:prSet>
      <dgm:spPr/>
    </dgm:pt>
    <dgm:pt modelId="{2368CE38-BACF-4B09-A42D-5F5BB6172E27}" type="pres">
      <dgm:prSet presAssocID="{9B7D0883-1EC9-4871-9BBB-4C7FCECAFD59}" presName="comp" presStyleCnt="0"/>
      <dgm:spPr/>
    </dgm:pt>
    <dgm:pt modelId="{800EEB16-D573-4429-B599-2982F0AF1E73}" type="pres">
      <dgm:prSet presAssocID="{9B7D0883-1EC9-4871-9BBB-4C7FCECAFD59}" presName="box" presStyleLbl="node1" presStyleIdx="0" presStyleCnt="3" custLinFactNeighborX="-7784" custLinFactNeighborY="-3899"/>
      <dgm:spPr/>
    </dgm:pt>
    <dgm:pt modelId="{B4E88968-7C6A-4F01-80D8-1689C98A4CC4}" type="pres">
      <dgm:prSet presAssocID="{9B7D0883-1EC9-4871-9BBB-4C7FCECAFD59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10000" b="-10000"/>
          </a:stretch>
        </a:blipFill>
      </dgm:spPr>
    </dgm:pt>
    <dgm:pt modelId="{9EED8B2D-A3D6-43B7-A182-E74E592743A6}" type="pres">
      <dgm:prSet presAssocID="{9B7D0883-1EC9-4871-9BBB-4C7FCECAFD59}" presName="text" presStyleLbl="node1" presStyleIdx="0" presStyleCnt="3">
        <dgm:presLayoutVars>
          <dgm:bulletEnabled val="1"/>
        </dgm:presLayoutVars>
      </dgm:prSet>
      <dgm:spPr/>
    </dgm:pt>
    <dgm:pt modelId="{C7083CC9-6606-4741-B482-D9182A4FAA61}" type="pres">
      <dgm:prSet presAssocID="{132DDFAA-5705-4535-9869-F018BFC98469}" presName="spacer" presStyleCnt="0"/>
      <dgm:spPr/>
    </dgm:pt>
    <dgm:pt modelId="{E77AF833-A0DF-43C2-894F-C7C054EA9F10}" type="pres">
      <dgm:prSet presAssocID="{4C19B9AC-00DC-4FC9-B9D8-CF76B2F8C0D7}" presName="comp" presStyleCnt="0"/>
      <dgm:spPr/>
    </dgm:pt>
    <dgm:pt modelId="{98701620-2AC7-4BAB-A608-105AE87FAC7F}" type="pres">
      <dgm:prSet presAssocID="{4C19B9AC-00DC-4FC9-B9D8-CF76B2F8C0D7}" presName="box" presStyleLbl="node1" presStyleIdx="1" presStyleCnt="3"/>
      <dgm:spPr/>
    </dgm:pt>
    <dgm:pt modelId="{757D621F-FBC2-48F8-A14E-21D443735047}" type="pres">
      <dgm:prSet presAssocID="{4C19B9AC-00DC-4FC9-B9D8-CF76B2F8C0D7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2000" r="-12000"/>
          </a:stretch>
        </a:blipFill>
      </dgm:spPr>
    </dgm:pt>
    <dgm:pt modelId="{1E786A3E-9358-4C3B-AEB1-645D62445517}" type="pres">
      <dgm:prSet presAssocID="{4C19B9AC-00DC-4FC9-B9D8-CF76B2F8C0D7}" presName="text" presStyleLbl="node1" presStyleIdx="1" presStyleCnt="3">
        <dgm:presLayoutVars>
          <dgm:bulletEnabled val="1"/>
        </dgm:presLayoutVars>
      </dgm:prSet>
      <dgm:spPr/>
    </dgm:pt>
    <dgm:pt modelId="{13842CCD-3F83-4242-ADCC-7E768BA238EA}" type="pres">
      <dgm:prSet presAssocID="{02841308-4289-43B3-857F-77FA58C2B686}" presName="spacer" presStyleCnt="0"/>
      <dgm:spPr/>
    </dgm:pt>
    <dgm:pt modelId="{16C85201-4F75-4574-82A4-6F06918EA817}" type="pres">
      <dgm:prSet presAssocID="{83EF7BE3-A954-4126-90B3-2CB94B529809}" presName="comp" presStyleCnt="0"/>
      <dgm:spPr/>
    </dgm:pt>
    <dgm:pt modelId="{FC4AE13B-3E02-4DF9-9AE7-5B58A50EE189}" type="pres">
      <dgm:prSet presAssocID="{83EF7BE3-A954-4126-90B3-2CB94B529809}" presName="box" presStyleLbl="node1" presStyleIdx="2" presStyleCnt="3"/>
      <dgm:spPr/>
    </dgm:pt>
    <dgm:pt modelId="{F3B49F15-A390-495D-A8F6-58999F3254B0}" type="pres">
      <dgm:prSet presAssocID="{83EF7BE3-A954-4126-90B3-2CB94B529809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</dgm:spPr>
    </dgm:pt>
    <dgm:pt modelId="{9E5945CC-986A-4927-9F43-D83268605EFE}" type="pres">
      <dgm:prSet presAssocID="{83EF7BE3-A954-4126-90B3-2CB94B529809}" presName="text" presStyleLbl="node1" presStyleIdx="2" presStyleCnt="3">
        <dgm:presLayoutVars>
          <dgm:bulletEnabled val="1"/>
        </dgm:presLayoutVars>
      </dgm:prSet>
      <dgm:spPr/>
    </dgm:pt>
  </dgm:ptLst>
  <dgm:cxnLst>
    <dgm:cxn modelId="{30CB8A0E-9F2E-4115-BAAA-5098DF1C34D5}" srcId="{DBA718A0-6101-486E-9524-A3BB166D0D6B}" destId="{4C19B9AC-00DC-4FC9-B9D8-CF76B2F8C0D7}" srcOrd="1" destOrd="0" parTransId="{708763D1-0527-4730-906F-9DD49F0184E1}" sibTransId="{02841308-4289-43B3-857F-77FA58C2B686}"/>
    <dgm:cxn modelId="{8B0EAE21-F4E8-4346-B21D-853CFA030445}" type="presOf" srcId="{4C19B9AC-00DC-4FC9-B9D8-CF76B2F8C0D7}" destId="{1E786A3E-9358-4C3B-AEB1-645D62445517}" srcOrd="1" destOrd="0" presId="urn:microsoft.com/office/officeart/2005/8/layout/vList4"/>
    <dgm:cxn modelId="{FCD79126-ED3D-4FC8-9DC3-861732E41000}" srcId="{DBA718A0-6101-486E-9524-A3BB166D0D6B}" destId="{9B7D0883-1EC9-4871-9BBB-4C7FCECAFD59}" srcOrd="0" destOrd="0" parTransId="{5CECA85D-6F70-44F5-9710-3EB38A71C0D8}" sibTransId="{132DDFAA-5705-4535-9869-F018BFC98469}"/>
    <dgm:cxn modelId="{F577572C-8C11-4A2B-A32E-AEACD573C2D9}" type="presOf" srcId="{9B7D0883-1EC9-4871-9BBB-4C7FCECAFD59}" destId="{800EEB16-D573-4429-B599-2982F0AF1E73}" srcOrd="0" destOrd="0" presId="urn:microsoft.com/office/officeart/2005/8/layout/vList4"/>
    <dgm:cxn modelId="{9BE9543A-DD53-4CD2-A3A6-22B5D48E47C9}" type="presOf" srcId="{DBA718A0-6101-486E-9524-A3BB166D0D6B}" destId="{9ED4355E-DBFB-46E7-B81A-962B5EE5CA39}" srcOrd="0" destOrd="0" presId="urn:microsoft.com/office/officeart/2005/8/layout/vList4"/>
    <dgm:cxn modelId="{C8898A3C-B08E-48C2-9FB8-DE6B7DE225FC}" type="presOf" srcId="{83EF7BE3-A954-4126-90B3-2CB94B529809}" destId="{FC4AE13B-3E02-4DF9-9AE7-5B58A50EE189}" srcOrd="0" destOrd="0" presId="urn:microsoft.com/office/officeart/2005/8/layout/vList4"/>
    <dgm:cxn modelId="{42593148-C9A9-41CB-9C2B-213502A7E5A0}" type="presOf" srcId="{4C19B9AC-00DC-4FC9-B9D8-CF76B2F8C0D7}" destId="{98701620-2AC7-4BAB-A608-105AE87FAC7F}" srcOrd="0" destOrd="0" presId="urn:microsoft.com/office/officeart/2005/8/layout/vList4"/>
    <dgm:cxn modelId="{C96EB65A-5B14-476C-A176-569AC3D43405}" type="presOf" srcId="{9B7D0883-1EC9-4871-9BBB-4C7FCECAFD59}" destId="{9EED8B2D-A3D6-43B7-A182-E74E592743A6}" srcOrd="1" destOrd="0" presId="urn:microsoft.com/office/officeart/2005/8/layout/vList4"/>
    <dgm:cxn modelId="{C00DB2C5-18B0-4141-A7AD-A09DAFF4EB03}" type="presOf" srcId="{83EF7BE3-A954-4126-90B3-2CB94B529809}" destId="{9E5945CC-986A-4927-9F43-D83268605EFE}" srcOrd="1" destOrd="0" presId="urn:microsoft.com/office/officeart/2005/8/layout/vList4"/>
    <dgm:cxn modelId="{858442CD-8863-4302-8570-785C18633559}" srcId="{DBA718A0-6101-486E-9524-A3BB166D0D6B}" destId="{83EF7BE3-A954-4126-90B3-2CB94B529809}" srcOrd="2" destOrd="0" parTransId="{177C8C60-881F-4849-85DF-8E328685D4BE}" sibTransId="{B392F600-31B4-4C6A-B676-1D4D808B57EE}"/>
    <dgm:cxn modelId="{166AFE2D-E3CA-4965-B505-75CD8F5755E1}" type="presParOf" srcId="{9ED4355E-DBFB-46E7-B81A-962B5EE5CA39}" destId="{2368CE38-BACF-4B09-A42D-5F5BB6172E27}" srcOrd="0" destOrd="0" presId="urn:microsoft.com/office/officeart/2005/8/layout/vList4"/>
    <dgm:cxn modelId="{6DDB99F4-98CC-400A-81B2-C7FEB3FEB25D}" type="presParOf" srcId="{2368CE38-BACF-4B09-A42D-5F5BB6172E27}" destId="{800EEB16-D573-4429-B599-2982F0AF1E73}" srcOrd="0" destOrd="0" presId="urn:microsoft.com/office/officeart/2005/8/layout/vList4"/>
    <dgm:cxn modelId="{A5603B4D-9DAF-49CF-8387-C0D987601733}" type="presParOf" srcId="{2368CE38-BACF-4B09-A42D-5F5BB6172E27}" destId="{B4E88968-7C6A-4F01-80D8-1689C98A4CC4}" srcOrd="1" destOrd="0" presId="urn:microsoft.com/office/officeart/2005/8/layout/vList4"/>
    <dgm:cxn modelId="{E61D23BB-5B66-4E32-B456-CD18D0F5ACF0}" type="presParOf" srcId="{2368CE38-BACF-4B09-A42D-5F5BB6172E27}" destId="{9EED8B2D-A3D6-43B7-A182-E74E592743A6}" srcOrd="2" destOrd="0" presId="urn:microsoft.com/office/officeart/2005/8/layout/vList4"/>
    <dgm:cxn modelId="{5EA88392-1115-4D1E-B9B9-31AA64C85495}" type="presParOf" srcId="{9ED4355E-DBFB-46E7-B81A-962B5EE5CA39}" destId="{C7083CC9-6606-4741-B482-D9182A4FAA61}" srcOrd="1" destOrd="0" presId="urn:microsoft.com/office/officeart/2005/8/layout/vList4"/>
    <dgm:cxn modelId="{33CA35B9-5BE2-4BE1-A9FB-A76DC0EE10E3}" type="presParOf" srcId="{9ED4355E-DBFB-46E7-B81A-962B5EE5CA39}" destId="{E77AF833-A0DF-43C2-894F-C7C054EA9F10}" srcOrd="2" destOrd="0" presId="urn:microsoft.com/office/officeart/2005/8/layout/vList4"/>
    <dgm:cxn modelId="{2C4536DE-67EA-4347-BE02-25BBF5CDE236}" type="presParOf" srcId="{E77AF833-A0DF-43C2-894F-C7C054EA9F10}" destId="{98701620-2AC7-4BAB-A608-105AE87FAC7F}" srcOrd="0" destOrd="0" presId="urn:microsoft.com/office/officeart/2005/8/layout/vList4"/>
    <dgm:cxn modelId="{730112B2-0428-48DA-82C6-593D5B627F00}" type="presParOf" srcId="{E77AF833-A0DF-43C2-894F-C7C054EA9F10}" destId="{757D621F-FBC2-48F8-A14E-21D443735047}" srcOrd="1" destOrd="0" presId="urn:microsoft.com/office/officeart/2005/8/layout/vList4"/>
    <dgm:cxn modelId="{5440D384-082E-4D51-B57C-F026C01F87D5}" type="presParOf" srcId="{E77AF833-A0DF-43C2-894F-C7C054EA9F10}" destId="{1E786A3E-9358-4C3B-AEB1-645D62445517}" srcOrd="2" destOrd="0" presId="urn:microsoft.com/office/officeart/2005/8/layout/vList4"/>
    <dgm:cxn modelId="{5EA2434A-4FF6-4CDA-ADC8-118F93E2A752}" type="presParOf" srcId="{9ED4355E-DBFB-46E7-B81A-962B5EE5CA39}" destId="{13842CCD-3F83-4242-ADCC-7E768BA238EA}" srcOrd="3" destOrd="0" presId="urn:microsoft.com/office/officeart/2005/8/layout/vList4"/>
    <dgm:cxn modelId="{AE1A520E-3F26-48DF-9420-1014BF96137B}" type="presParOf" srcId="{9ED4355E-DBFB-46E7-B81A-962B5EE5CA39}" destId="{16C85201-4F75-4574-82A4-6F06918EA817}" srcOrd="4" destOrd="0" presId="urn:microsoft.com/office/officeart/2005/8/layout/vList4"/>
    <dgm:cxn modelId="{3DEEC598-6C3E-43EF-B4C6-16E16D4BB05A}" type="presParOf" srcId="{16C85201-4F75-4574-82A4-6F06918EA817}" destId="{FC4AE13B-3E02-4DF9-9AE7-5B58A50EE189}" srcOrd="0" destOrd="0" presId="urn:microsoft.com/office/officeart/2005/8/layout/vList4"/>
    <dgm:cxn modelId="{7F8E2496-CB95-4D83-8AAF-8B049B5FBE2E}" type="presParOf" srcId="{16C85201-4F75-4574-82A4-6F06918EA817}" destId="{F3B49F15-A390-495D-A8F6-58999F3254B0}" srcOrd="1" destOrd="0" presId="urn:microsoft.com/office/officeart/2005/8/layout/vList4"/>
    <dgm:cxn modelId="{59F01C34-54A8-4323-B34E-DFEA9531FDA7}" type="presParOf" srcId="{16C85201-4F75-4574-82A4-6F06918EA817}" destId="{9E5945CC-986A-4927-9F43-D83268605EF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3E4B95-EE58-4382-B809-66A7943A61DD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26C695A9-07AE-4E49-85A4-F076FA229579}">
      <dgm:prSet phldrT="[Text]"/>
      <dgm:spPr/>
      <dgm:t>
        <a:bodyPr/>
        <a:lstStyle/>
        <a:p>
          <a:r>
            <a:rPr lang="en-US" dirty="0">
              <a:solidFill>
                <a:schemeClr val="accent1"/>
              </a:solidFill>
              <a:latin typeface="+mj-lt"/>
              <a:ea typeface="+mj-ea"/>
              <a:cs typeface="+mj-cs"/>
            </a:rPr>
            <a:t>Take a deep breath</a:t>
          </a:r>
          <a:endParaRPr lang="en-CA" dirty="0"/>
        </a:p>
      </dgm:t>
    </dgm:pt>
    <dgm:pt modelId="{27DBB659-DBC0-4BB4-8744-9FEDD085669D}" type="parTrans" cxnId="{A14D8368-155F-4C71-8BC5-70D11B594675}">
      <dgm:prSet/>
      <dgm:spPr/>
      <dgm:t>
        <a:bodyPr/>
        <a:lstStyle/>
        <a:p>
          <a:endParaRPr lang="en-CA"/>
        </a:p>
      </dgm:t>
    </dgm:pt>
    <dgm:pt modelId="{3BB0803E-6780-493A-8B01-25CDBB6FA974}" type="sibTrans" cxnId="{A14D8368-155F-4C71-8BC5-70D11B594675}">
      <dgm:prSet/>
      <dgm:spPr/>
      <dgm:t>
        <a:bodyPr/>
        <a:lstStyle/>
        <a:p>
          <a:endParaRPr lang="en-CA"/>
        </a:p>
      </dgm:t>
    </dgm:pt>
    <dgm:pt modelId="{DA1FFAF3-14A6-4B6E-B636-DC563F336667}">
      <dgm:prSet/>
      <dgm:spPr/>
      <dgm:t>
        <a:bodyPr/>
        <a:lstStyle/>
        <a:p>
          <a:r>
            <a:rPr lang="en-US">
              <a:solidFill>
                <a:schemeClr val="accent1"/>
              </a:solidFill>
              <a:latin typeface="+mj-lt"/>
              <a:ea typeface="+mj-ea"/>
              <a:cs typeface="+mj-cs"/>
            </a:rPr>
            <a:t>Look away from the needle or close my eyes </a:t>
          </a:r>
          <a:endParaRPr lang="en-US" dirty="0">
            <a:solidFill>
              <a:schemeClr val="accent1"/>
            </a:solidFill>
            <a:latin typeface="+mj-lt"/>
            <a:ea typeface="+mj-ea"/>
            <a:cs typeface="+mj-cs"/>
          </a:endParaRPr>
        </a:p>
      </dgm:t>
    </dgm:pt>
    <dgm:pt modelId="{4787D8D4-0148-4F8B-AB2F-632FE4BAB28B}" type="parTrans" cxnId="{1BB29679-201F-4F6B-AFC2-982F526B6CE9}">
      <dgm:prSet/>
      <dgm:spPr/>
      <dgm:t>
        <a:bodyPr/>
        <a:lstStyle/>
        <a:p>
          <a:endParaRPr lang="en-CA"/>
        </a:p>
      </dgm:t>
    </dgm:pt>
    <dgm:pt modelId="{CD05F3B4-9EDE-4B4E-BC19-B98027906555}" type="sibTrans" cxnId="{1BB29679-201F-4F6B-AFC2-982F526B6CE9}">
      <dgm:prSet/>
      <dgm:spPr/>
      <dgm:t>
        <a:bodyPr/>
        <a:lstStyle/>
        <a:p>
          <a:endParaRPr lang="en-CA"/>
        </a:p>
      </dgm:t>
    </dgm:pt>
    <dgm:pt modelId="{2AD1B5D3-F880-42E6-A79A-6446CE7BA33E}">
      <dgm:prSet/>
      <dgm:spPr/>
      <dgm:t>
        <a:bodyPr/>
        <a:lstStyle/>
        <a:p>
          <a:r>
            <a:rPr lang="en-US">
              <a:solidFill>
                <a:schemeClr val="accent1"/>
              </a:solidFill>
              <a:latin typeface="+mj-lt"/>
              <a:ea typeface="+mj-ea"/>
              <a:cs typeface="+mj-cs"/>
            </a:rPr>
            <a:t>Ask my caregiver or staff to hold my arm or hand</a:t>
          </a:r>
          <a:endParaRPr lang="en-US" dirty="0">
            <a:solidFill>
              <a:schemeClr val="accent1"/>
            </a:solidFill>
            <a:latin typeface="+mj-lt"/>
            <a:ea typeface="+mj-ea"/>
            <a:cs typeface="+mj-cs"/>
          </a:endParaRPr>
        </a:p>
      </dgm:t>
    </dgm:pt>
    <dgm:pt modelId="{3B05E09B-EAC7-4D11-8EE7-DD70B11F56B3}" type="parTrans" cxnId="{85D8DC54-00AC-44EE-9273-E375EC49B4F4}">
      <dgm:prSet/>
      <dgm:spPr/>
      <dgm:t>
        <a:bodyPr/>
        <a:lstStyle/>
        <a:p>
          <a:endParaRPr lang="en-CA"/>
        </a:p>
      </dgm:t>
    </dgm:pt>
    <dgm:pt modelId="{24B4A56F-BB71-48B1-B971-0AA31E736ABB}" type="sibTrans" cxnId="{85D8DC54-00AC-44EE-9273-E375EC49B4F4}">
      <dgm:prSet/>
      <dgm:spPr/>
      <dgm:t>
        <a:bodyPr/>
        <a:lstStyle/>
        <a:p>
          <a:endParaRPr lang="en-CA"/>
        </a:p>
      </dgm:t>
    </dgm:pt>
    <dgm:pt modelId="{C68C4987-3EE7-4402-B4BC-5CC76C269BD2}">
      <dgm:prSet/>
      <dgm:spPr/>
      <dgm:t>
        <a:bodyPr/>
        <a:lstStyle/>
        <a:p>
          <a:r>
            <a:rPr lang="en-US">
              <a:solidFill>
                <a:schemeClr val="accent1"/>
              </a:solidFill>
              <a:latin typeface="+mj-lt"/>
              <a:ea typeface="+mj-ea"/>
              <a:cs typeface="+mj-cs"/>
            </a:rPr>
            <a:t>Ask my caregiver or staff to show me my favourite video, sing a song or tell a joke </a:t>
          </a:r>
          <a:endParaRPr lang="en-US" dirty="0">
            <a:solidFill>
              <a:schemeClr val="accent1"/>
            </a:solidFill>
            <a:latin typeface="+mj-lt"/>
            <a:ea typeface="+mj-ea"/>
            <a:cs typeface="+mj-cs"/>
          </a:endParaRPr>
        </a:p>
      </dgm:t>
    </dgm:pt>
    <dgm:pt modelId="{9D06687C-00C6-4BB0-967D-6047C0FFBEDD}" type="parTrans" cxnId="{26D5879C-2346-44D7-B430-6E8F94F2D1AA}">
      <dgm:prSet/>
      <dgm:spPr/>
      <dgm:t>
        <a:bodyPr/>
        <a:lstStyle/>
        <a:p>
          <a:endParaRPr lang="en-CA"/>
        </a:p>
      </dgm:t>
    </dgm:pt>
    <dgm:pt modelId="{D4E668CF-7478-4700-B67B-28FCAA27A7C2}" type="sibTrans" cxnId="{26D5879C-2346-44D7-B430-6E8F94F2D1AA}">
      <dgm:prSet/>
      <dgm:spPr/>
      <dgm:t>
        <a:bodyPr/>
        <a:lstStyle/>
        <a:p>
          <a:endParaRPr lang="en-CA"/>
        </a:p>
      </dgm:t>
    </dgm:pt>
    <dgm:pt modelId="{AE532666-645B-4711-AD5D-9C93F3F2E658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  <a:latin typeface="+mj-lt"/>
              <a:ea typeface="+mj-ea"/>
              <a:cs typeface="+mj-cs"/>
            </a:rPr>
            <a:t>Ask my caregiver or staff for my special activity or item</a:t>
          </a:r>
          <a:endParaRPr lang="en-CA" dirty="0"/>
        </a:p>
      </dgm:t>
    </dgm:pt>
    <dgm:pt modelId="{CD317C29-31DE-4CFF-9BBE-9EF62B03CCDA}" type="parTrans" cxnId="{563BBEC0-27DC-47B8-96D6-E1FE211FAF77}">
      <dgm:prSet/>
      <dgm:spPr/>
      <dgm:t>
        <a:bodyPr/>
        <a:lstStyle/>
        <a:p>
          <a:endParaRPr lang="en-CA"/>
        </a:p>
      </dgm:t>
    </dgm:pt>
    <dgm:pt modelId="{21E34654-A301-4D81-AD41-5CE98261DE88}" type="sibTrans" cxnId="{563BBEC0-27DC-47B8-96D6-E1FE211FAF77}">
      <dgm:prSet/>
      <dgm:spPr/>
      <dgm:t>
        <a:bodyPr/>
        <a:lstStyle/>
        <a:p>
          <a:endParaRPr lang="en-CA"/>
        </a:p>
      </dgm:t>
    </dgm:pt>
    <dgm:pt modelId="{6F261E4F-C2FA-4D5E-B9D7-B07AEF07127B}" type="pres">
      <dgm:prSet presAssocID="{763E4B95-EE58-4382-B809-66A7943A61DD}" presName="linear" presStyleCnt="0">
        <dgm:presLayoutVars>
          <dgm:dir/>
          <dgm:resizeHandles val="exact"/>
        </dgm:presLayoutVars>
      </dgm:prSet>
      <dgm:spPr/>
    </dgm:pt>
    <dgm:pt modelId="{46E1D2F2-FE8B-4814-A4DD-3ABDEE538D07}" type="pres">
      <dgm:prSet presAssocID="{26C695A9-07AE-4E49-85A4-F076FA229579}" presName="comp" presStyleCnt="0"/>
      <dgm:spPr/>
    </dgm:pt>
    <dgm:pt modelId="{FC42F9AC-41BA-4BDC-8625-BF6784A6DE7E}" type="pres">
      <dgm:prSet presAssocID="{26C695A9-07AE-4E49-85A4-F076FA229579}" presName="box" presStyleLbl="node1" presStyleIdx="0" presStyleCnt="5"/>
      <dgm:spPr/>
    </dgm:pt>
    <dgm:pt modelId="{4884D6D3-DA44-4A51-A515-D6C58CD88D66}" type="pres">
      <dgm:prSet presAssocID="{26C695A9-07AE-4E49-85A4-F076FA229579}" presName="img" presStyleLbl="fgImgPlace1" presStyleIdx="0" presStyleCnt="5"/>
      <dgm:spPr>
        <a:solidFill>
          <a:schemeClr val="bg1"/>
        </a:solidFill>
      </dgm:spPr>
    </dgm:pt>
    <dgm:pt modelId="{AFC7A8D6-3889-4064-A1F2-1C054F4AA59F}" type="pres">
      <dgm:prSet presAssocID="{26C695A9-07AE-4E49-85A4-F076FA229579}" presName="text" presStyleLbl="node1" presStyleIdx="0" presStyleCnt="5">
        <dgm:presLayoutVars>
          <dgm:bulletEnabled val="1"/>
        </dgm:presLayoutVars>
      </dgm:prSet>
      <dgm:spPr/>
    </dgm:pt>
    <dgm:pt modelId="{F33D0E42-318C-418D-9065-D9D416CC95AC}" type="pres">
      <dgm:prSet presAssocID="{3BB0803E-6780-493A-8B01-25CDBB6FA974}" presName="spacer" presStyleCnt="0"/>
      <dgm:spPr/>
    </dgm:pt>
    <dgm:pt modelId="{B4ED6662-F586-493B-95F7-ABFEE2085E89}" type="pres">
      <dgm:prSet presAssocID="{DA1FFAF3-14A6-4B6E-B636-DC563F336667}" presName="comp" presStyleCnt="0"/>
      <dgm:spPr/>
    </dgm:pt>
    <dgm:pt modelId="{7795B310-F901-493E-85C3-EA6E5B20C411}" type="pres">
      <dgm:prSet presAssocID="{DA1FFAF3-14A6-4B6E-B636-DC563F336667}" presName="box" presStyleLbl="node1" presStyleIdx="1" presStyleCnt="5"/>
      <dgm:spPr/>
    </dgm:pt>
    <dgm:pt modelId="{A9F48AE6-02D1-4F53-8339-C79D15B32BF9}" type="pres">
      <dgm:prSet presAssocID="{DA1FFAF3-14A6-4B6E-B636-DC563F336667}" presName="img" presStyleLbl="fgImgPlace1" presStyleIdx="1" presStyleCnt="5"/>
      <dgm:spPr>
        <a:blipFill rotWithShape="1">
          <a:blip xmlns:r="http://schemas.openxmlformats.org/officeDocument/2006/relationships" r:embed="rId1"/>
          <a:srcRect/>
          <a:stretch>
            <a:fillRect t="-22000" b="-22000"/>
          </a:stretch>
        </a:blipFill>
      </dgm:spPr>
    </dgm:pt>
    <dgm:pt modelId="{7022F0B1-7B36-46B0-ADCA-8CF612F6E34D}" type="pres">
      <dgm:prSet presAssocID="{DA1FFAF3-14A6-4B6E-B636-DC563F336667}" presName="text" presStyleLbl="node1" presStyleIdx="1" presStyleCnt="5">
        <dgm:presLayoutVars>
          <dgm:bulletEnabled val="1"/>
        </dgm:presLayoutVars>
      </dgm:prSet>
      <dgm:spPr/>
    </dgm:pt>
    <dgm:pt modelId="{DFA35A10-48AD-4A61-8F6F-B078E7EAEE8B}" type="pres">
      <dgm:prSet presAssocID="{CD05F3B4-9EDE-4B4E-BC19-B98027906555}" presName="spacer" presStyleCnt="0"/>
      <dgm:spPr/>
    </dgm:pt>
    <dgm:pt modelId="{6B4625B4-6DA5-4D37-B4E1-D8C873F0102A}" type="pres">
      <dgm:prSet presAssocID="{2AD1B5D3-F880-42E6-A79A-6446CE7BA33E}" presName="comp" presStyleCnt="0"/>
      <dgm:spPr/>
    </dgm:pt>
    <dgm:pt modelId="{1F589B7F-3965-4322-A498-218B0402EC93}" type="pres">
      <dgm:prSet presAssocID="{2AD1B5D3-F880-42E6-A79A-6446CE7BA33E}" presName="box" presStyleLbl="node1" presStyleIdx="2" presStyleCnt="5"/>
      <dgm:spPr/>
    </dgm:pt>
    <dgm:pt modelId="{F18D96FF-8D4F-4A35-9AF3-A9F46900868B}" type="pres">
      <dgm:prSet presAssocID="{2AD1B5D3-F880-42E6-A79A-6446CE7BA33E}" presName="img" presStyleLbl="fgImgPlace1" presStyleIdx="2" presStyleCnt="5"/>
      <dgm:spPr>
        <a:blipFill rotWithShape="1">
          <a:blip xmlns:r="http://schemas.openxmlformats.org/officeDocument/2006/relationships" r:embed="rId2"/>
          <a:srcRect/>
          <a:stretch>
            <a:fillRect t="-10000" b="-10000"/>
          </a:stretch>
        </a:blipFill>
      </dgm:spPr>
    </dgm:pt>
    <dgm:pt modelId="{81EE1BA7-86F6-43A6-B869-A91154E53A81}" type="pres">
      <dgm:prSet presAssocID="{2AD1B5D3-F880-42E6-A79A-6446CE7BA33E}" presName="text" presStyleLbl="node1" presStyleIdx="2" presStyleCnt="5">
        <dgm:presLayoutVars>
          <dgm:bulletEnabled val="1"/>
        </dgm:presLayoutVars>
      </dgm:prSet>
      <dgm:spPr/>
    </dgm:pt>
    <dgm:pt modelId="{9E05AE1F-3DB1-446A-BE0F-27CEBDE62CC1}" type="pres">
      <dgm:prSet presAssocID="{24B4A56F-BB71-48B1-B971-0AA31E736ABB}" presName="spacer" presStyleCnt="0"/>
      <dgm:spPr/>
    </dgm:pt>
    <dgm:pt modelId="{084FAD4C-816D-422D-86C6-266837A2D8EB}" type="pres">
      <dgm:prSet presAssocID="{C68C4987-3EE7-4402-B4BC-5CC76C269BD2}" presName="comp" presStyleCnt="0"/>
      <dgm:spPr/>
    </dgm:pt>
    <dgm:pt modelId="{158AE818-56E1-4725-BBD0-565554F22D7F}" type="pres">
      <dgm:prSet presAssocID="{C68C4987-3EE7-4402-B4BC-5CC76C269BD2}" presName="box" presStyleLbl="node1" presStyleIdx="3" presStyleCnt="5"/>
      <dgm:spPr/>
    </dgm:pt>
    <dgm:pt modelId="{315012B5-AC32-4525-9D23-6197D0AD8AC0}" type="pres">
      <dgm:prSet presAssocID="{C68C4987-3EE7-4402-B4BC-5CC76C269BD2}" presName="img" presStyleLbl="fgImgPlace1" presStyleIdx="3" presStyleCnt="5"/>
      <dgm:spPr>
        <a:blipFill rotWithShape="1">
          <a:blip xmlns:r="http://schemas.openxmlformats.org/officeDocument/2006/relationships" r:embed="rId3"/>
          <a:srcRect/>
          <a:stretch>
            <a:fillRect t="-13000" b="-13000"/>
          </a:stretch>
        </a:blipFill>
      </dgm:spPr>
    </dgm:pt>
    <dgm:pt modelId="{BF897EB8-6720-4C89-9C98-FF457B171EDA}" type="pres">
      <dgm:prSet presAssocID="{C68C4987-3EE7-4402-B4BC-5CC76C269BD2}" presName="text" presStyleLbl="node1" presStyleIdx="3" presStyleCnt="5">
        <dgm:presLayoutVars>
          <dgm:bulletEnabled val="1"/>
        </dgm:presLayoutVars>
      </dgm:prSet>
      <dgm:spPr/>
    </dgm:pt>
    <dgm:pt modelId="{775D1FCB-C304-421D-BBB8-FE26FDDFA872}" type="pres">
      <dgm:prSet presAssocID="{D4E668CF-7478-4700-B67B-28FCAA27A7C2}" presName="spacer" presStyleCnt="0"/>
      <dgm:spPr/>
    </dgm:pt>
    <dgm:pt modelId="{D7F9025F-8FC1-4692-B730-BB579E20D59E}" type="pres">
      <dgm:prSet presAssocID="{AE532666-645B-4711-AD5D-9C93F3F2E658}" presName="comp" presStyleCnt="0"/>
      <dgm:spPr/>
    </dgm:pt>
    <dgm:pt modelId="{6FFF1BA7-9F8C-48F8-B057-689CB0ED4295}" type="pres">
      <dgm:prSet presAssocID="{AE532666-645B-4711-AD5D-9C93F3F2E658}" presName="box" presStyleLbl="node1" presStyleIdx="4" presStyleCnt="5"/>
      <dgm:spPr/>
    </dgm:pt>
    <dgm:pt modelId="{F325429F-D430-4161-97D2-A1FD047A5A6D}" type="pres">
      <dgm:prSet presAssocID="{AE532666-645B-4711-AD5D-9C93F3F2E658}" presName="img" presStyleLbl="fgImgPlace1" presStyleIdx="4" presStyleCnt="5"/>
      <dgm:spPr>
        <a:blipFill rotWithShape="1">
          <a:blip xmlns:r="http://schemas.openxmlformats.org/officeDocument/2006/relationships" r:embed="rId4"/>
          <a:srcRect/>
          <a:stretch>
            <a:fillRect l="-1000" r="-1000"/>
          </a:stretch>
        </a:blipFill>
      </dgm:spPr>
    </dgm:pt>
    <dgm:pt modelId="{1D418994-174F-444B-BA17-B013F20CC51D}" type="pres">
      <dgm:prSet presAssocID="{AE532666-645B-4711-AD5D-9C93F3F2E658}" presName="text" presStyleLbl="node1" presStyleIdx="4" presStyleCnt="5">
        <dgm:presLayoutVars>
          <dgm:bulletEnabled val="1"/>
        </dgm:presLayoutVars>
      </dgm:prSet>
      <dgm:spPr/>
    </dgm:pt>
  </dgm:ptLst>
  <dgm:cxnLst>
    <dgm:cxn modelId="{0B8B9E07-421B-4FA9-B648-F3F92DFD2257}" type="presOf" srcId="{2AD1B5D3-F880-42E6-A79A-6446CE7BA33E}" destId="{81EE1BA7-86F6-43A6-B869-A91154E53A81}" srcOrd="1" destOrd="0" presId="urn:microsoft.com/office/officeart/2005/8/layout/vList4"/>
    <dgm:cxn modelId="{6CA72968-235F-4DE6-A89C-9462E1EDCBBB}" type="presOf" srcId="{AE532666-645B-4711-AD5D-9C93F3F2E658}" destId="{1D418994-174F-444B-BA17-B013F20CC51D}" srcOrd="1" destOrd="0" presId="urn:microsoft.com/office/officeart/2005/8/layout/vList4"/>
    <dgm:cxn modelId="{A14D8368-155F-4C71-8BC5-70D11B594675}" srcId="{763E4B95-EE58-4382-B809-66A7943A61DD}" destId="{26C695A9-07AE-4E49-85A4-F076FA229579}" srcOrd="0" destOrd="0" parTransId="{27DBB659-DBC0-4BB4-8744-9FEDD085669D}" sibTransId="{3BB0803E-6780-493A-8B01-25CDBB6FA974}"/>
    <dgm:cxn modelId="{9310B24B-0EA4-4C29-A671-C2027B97D581}" type="presOf" srcId="{C68C4987-3EE7-4402-B4BC-5CC76C269BD2}" destId="{BF897EB8-6720-4C89-9C98-FF457B171EDA}" srcOrd="1" destOrd="0" presId="urn:microsoft.com/office/officeart/2005/8/layout/vList4"/>
    <dgm:cxn modelId="{81D4936C-DD56-446E-A357-2FFDCBB6C372}" type="presOf" srcId="{763E4B95-EE58-4382-B809-66A7943A61DD}" destId="{6F261E4F-C2FA-4D5E-B9D7-B07AEF07127B}" srcOrd="0" destOrd="0" presId="urn:microsoft.com/office/officeart/2005/8/layout/vList4"/>
    <dgm:cxn modelId="{E628A373-A04D-4A57-BDFF-043048B0089B}" type="presOf" srcId="{C68C4987-3EE7-4402-B4BC-5CC76C269BD2}" destId="{158AE818-56E1-4725-BBD0-565554F22D7F}" srcOrd="0" destOrd="0" presId="urn:microsoft.com/office/officeart/2005/8/layout/vList4"/>
    <dgm:cxn modelId="{85D8DC54-00AC-44EE-9273-E375EC49B4F4}" srcId="{763E4B95-EE58-4382-B809-66A7943A61DD}" destId="{2AD1B5D3-F880-42E6-A79A-6446CE7BA33E}" srcOrd="2" destOrd="0" parTransId="{3B05E09B-EAC7-4D11-8EE7-DD70B11F56B3}" sibTransId="{24B4A56F-BB71-48B1-B971-0AA31E736ABB}"/>
    <dgm:cxn modelId="{1BB29679-201F-4F6B-AFC2-982F526B6CE9}" srcId="{763E4B95-EE58-4382-B809-66A7943A61DD}" destId="{DA1FFAF3-14A6-4B6E-B636-DC563F336667}" srcOrd="1" destOrd="0" parTransId="{4787D8D4-0148-4F8B-AB2F-632FE4BAB28B}" sibTransId="{CD05F3B4-9EDE-4B4E-BC19-B98027906555}"/>
    <dgm:cxn modelId="{BCD6328C-44DC-493B-8655-17B95E6CC626}" type="presOf" srcId="{DA1FFAF3-14A6-4B6E-B636-DC563F336667}" destId="{7795B310-F901-493E-85C3-EA6E5B20C411}" srcOrd="0" destOrd="0" presId="urn:microsoft.com/office/officeart/2005/8/layout/vList4"/>
    <dgm:cxn modelId="{B784D68C-679A-4952-BEDC-A46ACB9A56A8}" type="presOf" srcId="{26C695A9-07AE-4E49-85A4-F076FA229579}" destId="{AFC7A8D6-3889-4064-A1F2-1C054F4AA59F}" srcOrd="1" destOrd="0" presId="urn:microsoft.com/office/officeart/2005/8/layout/vList4"/>
    <dgm:cxn modelId="{26D5879C-2346-44D7-B430-6E8F94F2D1AA}" srcId="{763E4B95-EE58-4382-B809-66A7943A61DD}" destId="{C68C4987-3EE7-4402-B4BC-5CC76C269BD2}" srcOrd="3" destOrd="0" parTransId="{9D06687C-00C6-4BB0-967D-6047C0FFBEDD}" sibTransId="{D4E668CF-7478-4700-B67B-28FCAA27A7C2}"/>
    <dgm:cxn modelId="{563BBEC0-27DC-47B8-96D6-E1FE211FAF77}" srcId="{763E4B95-EE58-4382-B809-66A7943A61DD}" destId="{AE532666-645B-4711-AD5D-9C93F3F2E658}" srcOrd="4" destOrd="0" parTransId="{CD317C29-31DE-4CFF-9BBE-9EF62B03CCDA}" sibTransId="{21E34654-A301-4D81-AD41-5CE98261DE88}"/>
    <dgm:cxn modelId="{CD1BBAC8-043E-44F4-83C4-25C13B80303E}" type="presOf" srcId="{26C695A9-07AE-4E49-85A4-F076FA229579}" destId="{FC42F9AC-41BA-4BDC-8625-BF6784A6DE7E}" srcOrd="0" destOrd="0" presId="urn:microsoft.com/office/officeart/2005/8/layout/vList4"/>
    <dgm:cxn modelId="{611FB8D3-A516-400E-8CAA-A02BA8D9904E}" type="presOf" srcId="{DA1FFAF3-14A6-4B6E-B636-DC563F336667}" destId="{7022F0B1-7B36-46B0-ADCA-8CF612F6E34D}" srcOrd="1" destOrd="0" presId="urn:microsoft.com/office/officeart/2005/8/layout/vList4"/>
    <dgm:cxn modelId="{396F10F3-E239-43CF-AB0A-9BA5FEFBF8B0}" type="presOf" srcId="{AE532666-645B-4711-AD5D-9C93F3F2E658}" destId="{6FFF1BA7-9F8C-48F8-B057-689CB0ED4295}" srcOrd="0" destOrd="0" presId="urn:microsoft.com/office/officeart/2005/8/layout/vList4"/>
    <dgm:cxn modelId="{2F50F6FF-B57D-4964-ACB7-2D99F0F9150E}" type="presOf" srcId="{2AD1B5D3-F880-42E6-A79A-6446CE7BA33E}" destId="{1F589B7F-3965-4322-A498-218B0402EC93}" srcOrd="0" destOrd="0" presId="urn:microsoft.com/office/officeart/2005/8/layout/vList4"/>
    <dgm:cxn modelId="{A1FB1137-43E9-46B3-81E9-4912323FC5C8}" type="presParOf" srcId="{6F261E4F-C2FA-4D5E-B9D7-B07AEF07127B}" destId="{46E1D2F2-FE8B-4814-A4DD-3ABDEE538D07}" srcOrd="0" destOrd="0" presId="urn:microsoft.com/office/officeart/2005/8/layout/vList4"/>
    <dgm:cxn modelId="{0E88C177-4098-4D60-A479-08E654ECFB25}" type="presParOf" srcId="{46E1D2F2-FE8B-4814-A4DD-3ABDEE538D07}" destId="{FC42F9AC-41BA-4BDC-8625-BF6784A6DE7E}" srcOrd="0" destOrd="0" presId="urn:microsoft.com/office/officeart/2005/8/layout/vList4"/>
    <dgm:cxn modelId="{95A06064-D673-440F-9EE2-60BA156D343E}" type="presParOf" srcId="{46E1D2F2-FE8B-4814-A4DD-3ABDEE538D07}" destId="{4884D6D3-DA44-4A51-A515-D6C58CD88D66}" srcOrd="1" destOrd="0" presId="urn:microsoft.com/office/officeart/2005/8/layout/vList4"/>
    <dgm:cxn modelId="{C842F42D-21D3-498D-979D-459D1F573C44}" type="presParOf" srcId="{46E1D2F2-FE8B-4814-A4DD-3ABDEE538D07}" destId="{AFC7A8D6-3889-4064-A1F2-1C054F4AA59F}" srcOrd="2" destOrd="0" presId="urn:microsoft.com/office/officeart/2005/8/layout/vList4"/>
    <dgm:cxn modelId="{0496368F-A4AA-4CE4-9A9E-BB66A28FF552}" type="presParOf" srcId="{6F261E4F-C2FA-4D5E-B9D7-B07AEF07127B}" destId="{F33D0E42-318C-418D-9065-D9D416CC95AC}" srcOrd="1" destOrd="0" presId="urn:microsoft.com/office/officeart/2005/8/layout/vList4"/>
    <dgm:cxn modelId="{D99EFC89-E216-4F6F-9549-134009A77D20}" type="presParOf" srcId="{6F261E4F-C2FA-4D5E-B9D7-B07AEF07127B}" destId="{B4ED6662-F586-493B-95F7-ABFEE2085E89}" srcOrd="2" destOrd="0" presId="urn:microsoft.com/office/officeart/2005/8/layout/vList4"/>
    <dgm:cxn modelId="{898A7F73-8CE5-41BD-B67F-6AB598DFBA53}" type="presParOf" srcId="{B4ED6662-F586-493B-95F7-ABFEE2085E89}" destId="{7795B310-F901-493E-85C3-EA6E5B20C411}" srcOrd="0" destOrd="0" presId="urn:microsoft.com/office/officeart/2005/8/layout/vList4"/>
    <dgm:cxn modelId="{AD44C440-9114-4D9B-AA29-91641521B40B}" type="presParOf" srcId="{B4ED6662-F586-493B-95F7-ABFEE2085E89}" destId="{A9F48AE6-02D1-4F53-8339-C79D15B32BF9}" srcOrd="1" destOrd="0" presId="urn:microsoft.com/office/officeart/2005/8/layout/vList4"/>
    <dgm:cxn modelId="{A12EA5D5-4536-4725-BFA4-28A97148B294}" type="presParOf" srcId="{B4ED6662-F586-493B-95F7-ABFEE2085E89}" destId="{7022F0B1-7B36-46B0-ADCA-8CF612F6E34D}" srcOrd="2" destOrd="0" presId="urn:microsoft.com/office/officeart/2005/8/layout/vList4"/>
    <dgm:cxn modelId="{A67F624F-50EF-43DC-9AD1-C7286529B3F4}" type="presParOf" srcId="{6F261E4F-C2FA-4D5E-B9D7-B07AEF07127B}" destId="{DFA35A10-48AD-4A61-8F6F-B078E7EAEE8B}" srcOrd="3" destOrd="0" presId="urn:microsoft.com/office/officeart/2005/8/layout/vList4"/>
    <dgm:cxn modelId="{FBA01B76-6036-4DAE-B908-841924DAA197}" type="presParOf" srcId="{6F261E4F-C2FA-4D5E-B9D7-B07AEF07127B}" destId="{6B4625B4-6DA5-4D37-B4E1-D8C873F0102A}" srcOrd="4" destOrd="0" presId="urn:microsoft.com/office/officeart/2005/8/layout/vList4"/>
    <dgm:cxn modelId="{EF7A20AA-7C80-404A-A5AB-E2088210AFA1}" type="presParOf" srcId="{6B4625B4-6DA5-4D37-B4E1-D8C873F0102A}" destId="{1F589B7F-3965-4322-A498-218B0402EC93}" srcOrd="0" destOrd="0" presId="urn:microsoft.com/office/officeart/2005/8/layout/vList4"/>
    <dgm:cxn modelId="{5E2BE407-207E-458E-99A6-591B933D845C}" type="presParOf" srcId="{6B4625B4-6DA5-4D37-B4E1-D8C873F0102A}" destId="{F18D96FF-8D4F-4A35-9AF3-A9F46900868B}" srcOrd="1" destOrd="0" presId="urn:microsoft.com/office/officeart/2005/8/layout/vList4"/>
    <dgm:cxn modelId="{686BEFE9-DD43-475F-A8FE-3EF81D265A6C}" type="presParOf" srcId="{6B4625B4-6DA5-4D37-B4E1-D8C873F0102A}" destId="{81EE1BA7-86F6-43A6-B869-A91154E53A81}" srcOrd="2" destOrd="0" presId="urn:microsoft.com/office/officeart/2005/8/layout/vList4"/>
    <dgm:cxn modelId="{99061597-9F3E-413E-A187-B1521CA060F1}" type="presParOf" srcId="{6F261E4F-C2FA-4D5E-B9D7-B07AEF07127B}" destId="{9E05AE1F-3DB1-446A-BE0F-27CEBDE62CC1}" srcOrd="5" destOrd="0" presId="urn:microsoft.com/office/officeart/2005/8/layout/vList4"/>
    <dgm:cxn modelId="{FF86715C-1368-47EC-92A4-24B187BDA2BD}" type="presParOf" srcId="{6F261E4F-C2FA-4D5E-B9D7-B07AEF07127B}" destId="{084FAD4C-816D-422D-86C6-266837A2D8EB}" srcOrd="6" destOrd="0" presId="urn:microsoft.com/office/officeart/2005/8/layout/vList4"/>
    <dgm:cxn modelId="{A6159440-082B-4E4A-BCFC-692C83308106}" type="presParOf" srcId="{084FAD4C-816D-422D-86C6-266837A2D8EB}" destId="{158AE818-56E1-4725-BBD0-565554F22D7F}" srcOrd="0" destOrd="0" presId="urn:microsoft.com/office/officeart/2005/8/layout/vList4"/>
    <dgm:cxn modelId="{2639FAA9-94A1-4228-BC0D-88085F68860A}" type="presParOf" srcId="{084FAD4C-816D-422D-86C6-266837A2D8EB}" destId="{315012B5-AC32-4525-9D23-6197D0AD8AC0}" srcOrd="1" destOrd="0" presId="urn:microsoft.com/office/officeart/2005/8/layout/vList4"/>
    <dgm:cxn modelId="{1CD9E416-90AF-4ED3-963E-FC9C466CC628}" type="presParOf" srcId="{084FAD4C-816D-422D-86C6-266837A2D8EB}" destId="{BF897EB8-6720-4C89-9C98-FF457B171EDA}" srcOrd="2" destOrd="0" presId="urn:microsoft.com/office/officeart/2005/8/layout/vList4"/>
    <dgm:cxn modelId="{E2B0F489-5F6D-4797-9F2B-73D4E0D022F1}" type="presParOf" srcId="{6F261E4F-C2FA-4D5E-B9D7-B07AEF07127B}" destId="{775D1FCB-C304-421D-BBB8-FE26FDDFA872}" srcOrd="7" destOrd="0" presId="urn:microsoft.com/office/officeart/2005/8/layout/vList4"/>
    <dgm:cxn modelId="{CD42E075-877A-40A2-B13E-CFA183B0303E}" type="presParOf" srcId="{6F261E4F-C2FA-4D5E-B9D7-B07AEF07127B}" destId="{D7F9025F-8FC1-4692-B730-BB579E20D59E}" srcOrd="8" destOrd="0" presId="urn:microsoft.com/office/officeart/2005/8/layout/vList4"/>
    <dgm:cxn modelId="{A9BCDE3D-1C19-4A25-8FAE-7A016056D19B}" type="presParOf" srcId="{D7F9025F-8FC1-4692-B730-BB579E20D59E}" destId="{6FFF1BA7-9F8C-48F8-B057-689CB0ED4295}" srcOrd="0" destOrd="0" presId="urn:microsoft.com/office/officeart/2005/8/layout/vList4"/>
    <dgm:cxn modelId="{1A3182B5-75BD-4317-AE6B-FB778347B44C}" type="presParOf" srcId="{D7F9025F-8FC1-4692-B730-BB579E20D59E}" destId="{F325429F-D430-4161-97D2-A1FD047A5A6D}" srcOrd="1" destOrd="0" presId="urn:microsoft.com/office/officeart/2005/8/layout/vList4"/>
    <dgm:cxn modelId="{BBDCF0B6-5F77-4D5C-9C3C-D2C7CF9F53FF}" type="presParOf" srcId="{D7F9025F-8FC1-4692-B730-BB579E20D59E}" destId="{1D418994-174F-444B-BA17-B013F20CC51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540323-A56D-45AD-9511-AD32F884EBE5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BF0F19DE-1B0A-4E67-ACAC-8BB3D0B10554}">
      <dgm:prSet phldrT="[Text]"/>
      <dgm:spPr/>
      <dgm:t>
        <a:bodyPr/>
        <a:lstStyle/>
        <a:p>
          <a:r>
            <a:rPr lang="en-US" dirty="0">
              <a:solidFill>
                <a:schemeClr val="accent1"/>
              </a:solidFill>
              <a:latin typeface="+mj-lt"/>
              <a:ea typeface="+mj-ea"/>
              <a:cs typeface="+mj-cs"/>
            </a:rPr>
            <a:t>The doctor/nurse/pharmacist will apply an alcohol swab on my upper arm to clean the area</a:t>
          </a:r>
          <a:endParaRPr lang="en-CA" dirty="0"/>
        </a:p>
      </dgm:t>
    </dgm:pt>
    <dgm:pt modelId="{74C1707A-52E4-4CB6-B82D-D5ACDD2541CB}" type="parTrans" cxnId="{80AE0C32-9D29-4702-86B4-EA3C54A29631}">
      <dgm:prSet/>
      <dgm:spPr/>
      <dgm:t>
        <a:bodyPr/>
        <a:lstStyle/>
        <a:p>
          <a:endParaRPr lang="en-CA"/>
        </a:p>
      </dgm:t>
    </dgm:pt>
    <dgm:pt modelId="{C0031C76-4EF2-4F86-B7E0-D7F96AC8199A}" type="sibTrans" cxnId="{80AE0C32-9D29-4702-86B4-EA3C54A29631}">
      <dgm:prSet/>
      <dgm:spPr/>
      <dgm:t>
        <a:bodyPr/>
        <a:lstStyle/>
        <a:p>
          <a:endParaRPr lang="en-CA"/>
        </a:p>
      </dgm:t>
    </dgm:pt>
    <dgm:pt modelId="{482F9AF0-19AB-4CF8-98A2-E021437989A3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  <a:latin typeface="+mj-lt"/>
              <a:ea typeface="+mj-ea"/>
              <a:cs typeface="+mj-cs"/>
            </a:rPr>
            <a:t>I will sit still.  The needle is put in my upper arm, this will pinch</a:t>
          </a:r>
        </a:p>
      </dgm:t>
    </dgm:pt>
    <dgm:pt modelId="{A525CDC4-FDC9-4CEC-804E-27628AA75445}" type="parTrans" cxnId="{65C03BC0-933D-4D78-A51A-0D1165B246F8}">
      <dgm:prSet/>
      <dgm:spPr/>
      <dgm:t>
        <a:bodyPr/>
        <a:lstStyle/>
        <a:p>
          <a:endParaRPr lang="en-CA"/>
        </a:p>
      </dgm:t>
    </dgm:pt>
    <dgm:pt modelId="{2957A6A0-1291-4CAF-AABD-ADC73F0A7AC9}" type="sibTrans" cxnId="{65C03BC0-933D-4D78-A51A-0D1165B246F8}">
      <dgm:prSet/>
      <dgm:spPr/>
      <dgm:t>
        <a:bodyPr/>
        <a:lstStyle/>
        <a:p>
          <a:endParaRPr lang="en-CA"/>
        </a:p>
      </dgm:t>
    </dgm:pt>
    <dgm:pt modelId="{A248F779-42BE-4822-B8D2-DA459C55F3EB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  <a:latin typeface="+mj-lt"/>
              <a:ea typeface="+mj-ea"/>
              <a:cs typeface="+mj-cs"/>
            </a:rPr>
            <a:t>Once I get the needle, I will wait for 15 minutes in the waiting area.  After 15 minutes, I can go home</a:t>
          </a:r>
        </a:p>
      </dgm:t>
    </dgm:pt>
    <dgm:pt modelId="{7B6CC31D-3B24-49A0-8D05-E54F862156FC}" type="parTrans" cxnId="{617BB491-2932-4B98-8149-7FA7E1938A77}">
      <dgm:prSet/>
      <dgm:spPr/>
      <dgm:t>
        <a:bodyPr/>
        <a:lstStyle/>
        <a:p>
          <a:endParaRPr lang="en-CA"/>
        </a:p>
      </dgm:t>
    </dgm:pt>
    <dgm:pt modelId="{EB9E2311-5DEF-4B07-9757-FF7B3F010231}" type="sibTrans" cxnId="{617BB491-2932-4B98-8149-7FA7E1938A77}">
      <dgm:prSet/>
      <dgm:spPr/>
      <dgm:t>
        <a:bodyPr/>
        <a:lstStyle/>
        <a:p>
          <a:endParaRPr lang="en-CA"/>
        </a:p>
      </dgm:t>
    </dgm:pt>
    <dgm:pt modelId="{26E70568-7A41-4665-A5DB-173975B98DB9}">
      <dgm:prSet/>
      <dgm:spPr/>
      <dgm:t>
        <a:bodyPr/>
        <a:lstStyle/>
        <a:p>
          <a:r>
            <a:rPr lang="en-US">
              <a:solidFill>
                <a:schemeClr val="accent1"/>
              </a:solidFill>
              <a:latin typeface="+mj-lt"/>
              <a:ea typeface="+mj-ea"/>
              <a:cs typeface="+mj-cs"/>
            </a:rPr>
            <a:t>I did a good job!  I am proud of myself.  My caregiver/staff will let me know how proud they are of me</a:t>
          </a:r>
          <a:endParaRPr lang="en-US" i="1" dirty="0">
            <a:solidFill>
              <a:schemeClr val="accent1"/>
            </a:solidFill>
            <a:latin typeface="+mj-lt"/>
            <a:ea typeface="+mj-ea"/>
            <a:cs typeface="+mj-cs"/>
          </a:endParaRPr>
        </a:p>
      </dgm:t>
    </dgm:pt>
    <dgm:pt modelId="{AACB6417-62DF-4593-8024-B499EB3DF776}" type="parTrans" cxnId="{E802C142-9E6A-4262-B9AD-0272AC5C7646}">
      <dgm:prSet/>
      <dgm:spPr/>
      <dgm:t>
        <a:bodyPr/>
        <a:lstStyle/>
        <a:p>
          <a:endParaRPr lang="en-CA"/>
        </a:p>
      </dgm:t>
    </dgm:pt>
    <dgm:pt modelId="{94526EA2-5AC1-4E07-BE08-AEBEB067137B}" type="sibTrans" cxnId="{E802C142-9E6A-4262-B9AD-0272AC5C7646}">
      <dgm:prSet/>
      <dgm:spPr/>
      <dgm:t>
        <a:bodyPr/>
        <a:lstStyle/>
        <a:p>
          <a:endParaRPr lang="en-CA"/>
        </a:p>
      </dgm:t>
    </dgm:pt>
    <dgm:pt modelId="{610C874A-3021-45E4-9988-625C0DD5A356}" type="pres">
      <dgm:prSet presAssocID="{06540323-A56D-45AD-9511-AD32F884EBE5}" presName="linear" presStyleCnt="0">
        <dgm:presLayoutVars>
          <dgm:dir/>
          <dgm:resizeHandles val="exact"/>
        </dgm:presLayoutVars>
      </dgm:prSet>
      <dgm:spPr/>
    </dgm:pt>
    <dgm:pt modelId="{FBE86C29-904A-4871-AA9F-C275D32C23A4}" type="pres">
      <dgm:prSet presAssocID="{BF0F19DE-1B0A-4E67-ACAC-8BB3D0B10554}" presName="comp" presStyleCnt="0"/>
      <dgm:spPr/>
    </dgm:pt>
    <dgm:pt modelId="{31B0CDC4-9B5F-425C-A307-A19D93974592}" type="pres">
      <dgm:prSet presAssocID="{BF0F19DE-1B0A-4E67-ACAC-8BB3D0B10554}" presName="box" presStyleLbl="node1" presStyleIdx="0" presStyleCnt="4"/>
      <dgm:spPr/>
    </dgm:pt>
    <dgm:pt modelId="{ED3AB262-64F6-459C-8A36-58BF4FC4C5C2}" type="pres">
      <dgm:prSet presAssocID="{BF0F19DE-1B0A-4E67-ACAC-8BB3D0B10554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</dgm:spPr>
    </dgm:pt>
    <dgm:pt modelId="{21A853DA-3878-4293-993C-13BC32943A41}" type="pres">
      <dgm:prSet presAssocID="{BF0F19DE-1B0A-4E67-ACAC-8BB3D0B10554}" presName="text" presStyleLbl="node1" presStyleIdx="0" presStyleCnt="4">
        <dgm:presLayoutVars>
          <dgm:bulletEnabled val="1"/>
        </dgm:presLayoutVars>
      </dgm:prSet>
      <dgm:spPr/>
    </dgm:pt>
    <dgm:pt modelId="{029BA1C7-6DC2-4567-B65D-DCA0023A35DE}" type="pres">
      <dgm:prSet presAssocID="{C0031C76-4EF2-4F86-B7E0-D7F96AC8199A}" presName="spacer" presStyleCnt="0"/>
      <dgm:spPr/>
    </dgm:pt>
    <dgm:pt modelId="{48F20C4B-6B2D-44EB-A015-E423E406198A}" type="pres">
      <dgm:prSet presAssocID="{482F9AF0-19AB-4CF8-98A2-E021437989A3}" presName="comp" presStyleCnt="0"/>
      <dgm:spPr/>
    </dgm:pt>
    <dgm:pt modelId="{68796CE0-A446-4410-AEC5-9524C83023D7}" type="pres">
      <dgm:prSet presAssocID="{482F9AF0-19AB-4CF8-98A2-E021437989A3}" presName="box" presStyleLbl="node1" presStyleIdx="1" presStyleCnt="4"/>
      <dgm:spPr/>
    </dgm:pt>
    <dgm:pt modelId="{C20BA492-E7B4-4CD1-BD43-56F8DE991A9A}" type="pres">
      <dgm:prSet presAssocID="{482F9AF0-19AB-4CF8-98A2-E021437989A3}" presName="img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</dgm:spPr>
    </dgm:pt>
    <dgm:pt modelId="{080E5A9A-44D0-4FBA-8DC6-48549BD37108}" type="pres">
      <dgm:prSet presAssocID="{482F9AF0-19AB-4CF8-98A2-E021437989A3}" presName="text" presStyleLbl="node1" presStyleIdx="1" presStyleCnt="4">
        <dgm:presLayoutVars>
          <dgm:bulletEnabled val="1"/>
        </dgm:presLayoutVars>
      </dgm:prSet>
      <dgm:spPr/>
    </dgm:pt>
    <dgm:pt modelId="{A776B638-420C-4AF6-8116-0D63C47A5859}" type="pres">
      <dgm:prSet presAssocID="{2957A6A0-1291-4CAF-AABD-ADC73F0A7AC9}" presName="spacer" presStyleCnt="0"/>
      <dgm:spPr/>
    </dgm:pt>
    <dgm:pt modelId="{BA492DE3-F0FD-4F37-9760-B22F3DBA739C}" type="pres">
      <dgm:prSet presAssocID="{A248F779-42BE-4822-B8D2-DA459C55F3EB}" presName="comp" presStyleCnt="0"/>
      <dgm:spPr/>
    </dgm:pt>
    <dgm:pt modelId="{E6F7620C-1A9C-41EC-94FB-95DD703579C9}" type="pres">
      <dgm:prSet presAssocID="{A248F779-42BE-4822-B8D2-DA459C55F3EB}" presName="box" presStyleLbl="node1" presStyleIdx="2" presStyleCnt="4"/>
      <dgm:spPr/>
    </dgm:pt>
    <dgm:pt modelId="{ECD82928-1E68-4986-AD1B-C7460495FAC1}" type="pres">
      <dgm:prSet presAssocID="{A248F779-42BE-4822-B8D2-DA459C55F3EB}" presName="img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51000" b="-51000"/>
          </a:stretch>
        </a:blipFill>
      </dgm:spPr>
    </dgm:pt>
    <dgm:pt modelId="{160B6C3F-D7D1-404D-AAE9-E7A259DF8A89}" type="pres">
      <dgm:prSet presAssocID="{A248F779-42BE-4822-B8D2-DA459C55F3EB}" presName="text" presStyleLbl="node1" presStyleIdx="2" presStyleCnt="4">
        <dgm:presLayoutVars>
          <dgm:bulletEnabled val="1"/>
        </dgm:presLayoutVars>
      </dgm:prSet>
      <dgm:spPr/>
    </dgm:pt>
    <dgm:pt modelId="{24AD3BB9-1911-426A-B145-92EAA9C10448}" type="pres">
      <dgm:prSet presAssocID="{EB9E2311-5DEF-4B07-9757-FF7B3F010231}" presName="spacer" presStyleCnt="0"/>
      <dgm:spPr/>
    </dgm:pt>
    <dgm:pt modelId="{576DBC94-8BD9-4E5E-AACB-973F473FD661}" type="pres">
      <dgm:prSet presAssocID="{26E70568-7A41-4665-A5DB-173975B98DB9}" presName="comp" presStyleCnt="0"/>
      <dgm:spPr/>
    </dgm:pt>
    <dgm:pt modelId="{F7969714-E1F6-42B7-A1CC-30533163A9C6}" type="pres">
      <dgm:prSet presAssocID="{26E70568-7A41-4665-A5DB-173975B98DB9}" presName="box" presStyleLbl="node1" presStyleIdx="3" presStyleCnt="4"/>
      <dgm:spPr/>
    </dgm:pt>
    <dgm:pt modelId="{28CC4CCD-1416-40F1-B550-270DDDCC92CD}" type="pres">
      <dgm:prSet presAssocID="{26E70568-7A41-4665-A5DB-173975B98DB9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3000" r="-3000"/>
          </a:stretch>
        </a:blipFill>
      </dgm:spPr>
    </dgm:pt>
    <dgm:pt modelId="{B73DF1FC-B343-4E5A-8692-F345A291F43E}" type="pres">
      <dgm:prSet presAssocID="{26E70568-7A41-4665-A5DB-173975B98DB9}" presName="text" presStyleLbl="node1" presStyleIdx="3" presStyleCnt="4">
        <dgm:presLayoutVars>
          <dgm:bulletEnabled val="1"/>
        </dgm:presLayoutVars>
      </dgm:prSet>
      <dgm:spPr/>
    </dgm:pt>
  </dgm:ptLst>
  <dgm:cxnLst>
    <dgm:cxn modelId="{E6BB2503-E5B0-4400-9A3F-0823EE2E772B}" type="presOf" srcId="{482F9AF0-19AB-4CF8-98A2-E021437989A3}" destId="{68796CE0-A446-4410-AEC5-9524C83023D7}" srcOrd="0" destOrd="0" presId="urn:microsoft.com/office/officeart/2005/8/layout/vList4"/>
    <dgm:cxn modelId="{CED01710-B0C7-4E3F-AF2F-CB375B9F4428}" type="presOf" srcId="{482F9AF0-19AB-4CF8-98A2-E021437989A3}" destId="{080E5A9A-44D0-4FBA-8DC6-48549BD37108}" srcOrd="1" destOrd="0" presId="urn:microsoft.com/office/officeart/2005/8/layout/vList4"/>
    <dgm:cxn modelId="{80AE0C32-9D29-4702-86B4-EA3C54A29631}" srcId="{06540323-A56D-45AD-9511-AD32F884EBE5}" destId="{BF0F19DE-1B0A-4E67-ACAC-8BB3D0B10554}" srcOrd="0" destOrd="0" parTransId="{74C1707A-52E4-4CB6-B82D-D5ACDD2541CB}" sibTransId="{C0031C76-4EF2-4F86-B7E0-D7F96AC8199A}"/>
    <dgm:cxn modelId="{BEE4893F-454B-4FB5-96E1-F75EEFF6A83E}" type="presOf" srcId="{BF0F19DE-1B0A-4E67-ACAC-8BB3D0B10554}" destId="{21A853DA-3878-4293-993C-13BC32943A41}" srcOrd="1" destOrd="0" presId="urn:microsoft.com/office/officeart/2005/8/layout/vList4"/>
    <dgm:cxn modelId="{A5C3DC61-9AD0-487E-8ADD-ECA067C9F45E}" type="presOf" srcId="{26E70568-7A41-4665-A5DB-173975B98DB9}" destId="{B73DF1FC-B343-4E5A-8692-F345A291F43E}" srcOrd="1" destOrd="0" presId="urn:microsoft.com/office/officeart/2005/8/layout/vList4"/>
    <dgm:cxn modelId="{E802C142-9E6A-4262-B9AD-0272AC5C7646}" srcId="{06540323-A56D-45AD-9511-AD32F884EBE5}" destId="{26E70568-7A41-4665-A5DB-173975B98DB9}" srcOrd="3" destOrd="0" parTransId="{AACB6417-62DF-4593-8024-B499EB3DF776}" sibTransId="{94526EA2-5AC1-4E07-BE08-AEBEB067137B}"/>
    <dgm:cxn modelId="{BC03487D-AB95-47D8-BD50-B03B2F3A979D}" type="presOf" srcId="{A248F779-42BE-4822-B8D2-DA459C55F3EB}" destId="{160B6C3F-D7D1-404D-AAE9-E7A259DF8A89}" srcOrd="1" destOrd="0" presId="urn:microsoft.com/office/officeart/2005/8/layout/vList4"/>
    <dgm:cxn modelId="{8140EA7E-486C-4586-B785-5F870684EA3C}" type="presOf" srcId="{BF0F19DE-1B0A-4E67-ACAC-8BB3D0B10554}" destId="{31B0CDC4-9B5F-425C-A307-A19D93974592}" srcOrd="0" destOrd="0" presId="urn:microsoft.com/office/officeart/2005/8/layout/vList4"/>
    <dgm:cxn modelId="{617BB491-2932-4B98-8149-7FA7E1938A77}" srcId="{06540323-A56D-45AD-9511-AD32F884EBE5}" destId="{A248F779-42BE-4822-B8D2-DA459C55F3EB}" srcOrd="2" destOrd="0" parTransId="{7B6CC31D-3B24-49A0-8D05-E54F862156FC}" sibTransId="{EB9E2311-5DEF-4B07-9757-FF7B3F010231}"/>
    <dgm:cxn modelId="{11B34AB3-7D2C-4501-8E8B-5D7CBA7C2E27}" type="presOf" srcId="{26E70568-7A41-4665-A5DB-173975B98DB9}" destId="{F7969714-E1F6-42B7-A1CC-30533163A9C6}" srcOrd="0" destOrd="0" presId="urn:microsoft.com/office/officeart/2005/8/layout/vList4"/>
    <dgm:cxn modelId="{65C03BC0-933D-4D78-A51A-0D1165B246F8}" srcId="{06540323-A56D-45AD-9511-AD32F884EBE5}" destId="{482F9AF0-19AB-4CF8-98A2-E021437989A3}" srcOrd="1" destOrd="0" parTransId="{A525CDC4-FDC9-4CEC-804E-27628AA75445}" sibTransId="{2957A6A0-1291-4CAF-AABD-ADC73F0A7AC9}"/>
    <dgm:cxn modelId="{F580F0C0-8E23-4391-A648-B90BD73FFF19}" type="presOf" srcId="{06540323-A56D-45AD-9511-AD32F884EBE5}" destId="{610C874A-3021-45E4-9988-625C0DD5A356}" srcOrd="0" destOrd="0" presId="urn:microsoft.com/office/officeart/2005/8/layout/vList4"/>
    <dgm:cxn modelId="{A1A5B1CA-BE2C-40B0-9C2C-A00EC3D2ACEE}" type="presOf" srcId="{A248F779-42BE-4822-B8D2-DA459C55F3EB}" destId="{E6F7620C-1A9C-41EC-94FB-95DD703579C9}" srcOrd="0" destOrd="0" presId="urn:microsoft.com/office/officeart/2005/8/layout/vList4"/>
    <dgm:cxn modelId="{1F1D24CA-5598-4A07-B593-6D380ED5E04C}" type="presParOf" srcId="{610C874A-3021-45E4-9988-625C0DD5A356}" destId="{FBE86C29-904A-4871-AA9F-C275D32C23A4}" srcOrd="0" destOrd="0" presId="urn:microsoft.com/office/officeart/2005/8/layout/vList4"/>
    <dgm:cxn modelId="{FB8B9166-4C38-4102-A3FA-F71CD548050C}" type="presParOf" srcId="{FBE86C29-904A-4871-AA9F-C275D32C23A4}" destId="{31B0CDC4-9B5F-425C-A307-A19D93974592}" srcOrd="0" destOrd="0" presId="urn:microsoft.com/office/officeart/2005/8/layout/vList4"/>
    <dgm:cxn modelId="{3BD4E620-BB5E-42D8-AEDF-028BE2F60897}" type="presParOf" srcId="{FBE86C29-904A-4871-AA9F-C275D32C23A4}" destId="{ED3AB262-64F6-459C-8A36-58BF4FC4C5C2}" srcOrd="1" destOrd="0" presId="urn:microsoft.com/office/officeart/2005/8/layout/vList4"/>
    <dgm:cxn modelId="{358B6B07-6A85-4755-954B-935C73AAC938}" type="presParOf" srcId="{FBE86C29-904A-4871-AA9F-C275D32C23A4}" destId="{21A853DA-3878-4293-993C-13BC32943A41}" srcOrd="2" destOrd="0" presId="urn:microsoft.com/office/officeart/2005/8/layout/vList4"/>
    <dgm:cxn modelId="{E90EE085-D672-4B60-A1B3-383ABA361821}" type="presParOf" srcId="{610C874A-3021-45E4-9988-625C0DD5A356}" destId="{029BA1C7-6DC2-4567-B65D-DCA0023A35DE}" srcOrd="1" destOrd="0" presId="urn:microsoft.com/office/officeart/2005/8/layout/vList4"/>
    <dgm:cxn modelId="{F060AF2F-0F41-4482-A775-07E593D1C820}" type="presParOf" srcId="{610C874A-3021-45E4-9988-625C0DD5A356}" destId="{48F20C4B-6B2D-44EB-A015-E423E406198A}" srcOrd="2" destOrd="0" presId="urn:microsoft.com/office/officeart/2005/8/layout/vList4"/>
    <dgm:cxn modelId="{18A97BD3-3DD7-481F-99A3-005089F86BC0}" type="presParOf" srcId="{48F20C4B-6B2D-44EB-A015-E423E406198A}" destId="{68796CE0-A446-4410-AEC5-9524C83023D7}" srcOrd="0" destOrd="0" presId="urn:microsoft.com/office/officeart/2005/8/layout/vList4"/>
    <dgm:cxn modelId="{2B90FB39-4966-4440-AFC7-6CF1FB5FFDE0}" type="presParOf" srcId="{48F20C4B-6B2D-44EB-A015-E423E406198A}" destId="{C20BA492-E7B4-4CD1-BD43-56F8DE991A9A}" srcOrd="1" destOrd="0" presId="urn:microsoft.com/office/officeart/2005/8/layout/vList4"/>
    <dgm:cxn modelId="{051498EA-234B-423F-8435-5C64A4A82528}" type="presParOf" srcId="{48F20C4B-6B2D-44EB-A015-E423E406198A}" destId="{080E5A9A-44D0-4FBA-8DC6-48549BD37108}" srcOrd="2" destOrd="0" presId="urn:microsoft.com/office/officeart/2005/8/layout/vList4"/>
    <dgm:cxn modelId="{86B92FF4-8CB2-4CD6-AE1C-3BD2934B0A5C}" type="presParOf" srcId="{610C874A-3021-45E4-9988-625C0DD5A356}" destId="{A776B638-420C-4AF6-8116-0D63C47A5859}" srcOrd="3" destOrd="0" presId="urn:microsoft.com/office/officeart/2005/8/layout/vList4"/>
    <dgm:cxn modelId="{F4FE1E13-F591-43BA-8430-A8DDD7745CD7}" type="presParOf" srcId="{610C874A-3021-45E4-9988-625C0DD5A356}" destId="{BA492DE3-F0FD-4F37-9760-B22F3DBA739C}" srcOrd="4" destOrd="0" presId="urn:microsoft.com/office/officeart/2005/8/layout/vList4"/>
    <dgm:cxn modelId="{2417772F-BCEC-4F6D-BAA6-B5188BA74ABF}" type="presParOf" srcId="{BA492DE3-F0FD-4F37-9760-B22F3DBA739C}" destId="{E6F7620C-1A9C-41EC-94FB-95DD703579C9}" srcOrd="0" destOrd="0" presId="urn:microsoft.com/office/officeart/2005/8/layout/vList4"/>
    <dgm:cxn modelId="{001083AE-E70F-4F14-803E-6EA554459E87}" type="presParOf" srcId="{BA492DE3-F0FD-4F37-9760-B22F3DBA739C}" destId="{ECD82928-1E68-4986-AD1B-C7460495FAC1}" srcOrd="1" destOrd="0" presId="urn:microsoft.com/office/officeart/2005/8/layout/vList4"/>
    <dgm:cxn modelId="{697EDFA8-753C-4F3A-AB24-A89B3C22AFBC}" type="presParOf" srcId="{BA492DE3-F0FD-4F37-9760-B22F3DBA739C}" destId="{160B6C3F-D7D1-404D-AAE9-E7A259DF8A89}" srcOrd="2" destOrd="0" presId="urn:microsoft.com/office/officeart/2005/8/layout/vList4"/>
    <dgm:cxn modelId="{DFFDBE09-AE14-4D19-ADA9-DB6B6E38A186}" type="presParOf" srcId="{610C874A-3021-45E4-9988-625C0DD5A356}" destId="{24AD3BB9-1911-426A-B145-92EAA9C10448}" srcOrd="5" destOrd="0" presId="urn:microsoft.com/office/officeart/2005/8/layout/vList4"/>
    <dgm:cxn modelId="{FFE1F1F3-3939-4D83-B102-BF90CE264CFC}" type="presParOf" srcId="{610C874A-3021-45E4-9988-625C0DD5A356}" destId="{576DBC94-8BD9-4E5E-AACB-973F473FD661}" srcOrd="6" destOrd="0" presId="urn:microsoft.com/office/officeart/2005/8/layout/vList4"/>
    <dgm:cxn modelId="{49A8F46B-BDC2-4A4E-9CCD-E1D1AC5A9C5E}" type="presParOf" srcId="{576DBC94-8BD9-4E5E-AACB-973F473FD661}" destId="{F7969714-E1F6-42B7-A1CC-30533163A9C6}" srcOrd="0" destOrd="0" presId="urn:microsoft.com/office/officeart/2005/8/layout/vList4"/>
    <dgm:cxn modelId="{110776E7-A658-4597-8649-70AFF699D2E3}" type="presParOf" srcId="{576DBC94-8BD9-4E5E-AACB-973F473FD661}" destId="{28CC4CCD-1416-40F1-B550-270DDDCC92CD}" srcOrd="1" destOrd="0" presId="urn:microsoft.com/office/officeart/2005/8/layout/vList4"/>
    <dgm:cxn modelId="{810E3C2E-DAFA-4AC9-B10B-3240B4FD8866}" type="presParOf" srcId="{576DBC94-8BD9-4E5E-AACB-973F473FD661}" destId="{B73DF1FC-B343-4E5A-8692-F345A291F4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DB79B-4ACC-4FBA-8742-FD02ABCC83A0}">
      <dsp:nvSpPr>
        <dsp:cNvPr id="0" name=""/>
        <dsp:cNvSpPr/>
      </dsp:nvSpPr>
      <dsp:spPr>
        <a:xfrm>
          <a:off x="0" y="0"/>
          <a:ext cx="7539643" cy="8968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Eat a small snack</a:t>
          </a:r>
          <a:endParaRPr lang="en-CA" sz="1800" kern="1200" dirty="0"/>
        </a:p>
      </dsp:txBody>
      <dsp:txXfrm>
        <a:off x="1597613" y="0"/>
        <a:ext cx="5942029" cy="896853"/>
      </dsp:txXfrm>
    </dsp:sp>
    <dsp:sp modelId="{8D0191A5-A03A-4736-A0A7-847959AD3C84}">
      <dsp:nvSpPr>
        <dsp:cNvPr id="0" name=""/>
        <dsp:cNvSpPr/>
      </dsp:nvSpPr>
      <dsp:spPr>
        <a:xfrm>
          <a:off x="89685" y="89685"/>
          <a:ext cx="1507928" cy="7174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05E26-291F-42F4-BCB9-C886C5DF611A}">
      <dsp:nvSpPr>
        <dsp:cNvPr id="0" name=""/>
        <dsp:cNvSpPr/>
      </dsp:nvSpPr>
      <dsp:spPr>
        <a:xfrm>
          <a:off x="0" y="961597"/>
          <a:ext cx="7539643" cy="8968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Have on a short sleeve t-shirt or sleeves that are easy to roll up</a:t>
          </a:r>
        </a:p>
      </dsp:txBody>
      <dsp:txXfrm>
        <a:off x="1597613" y="961597"/>
        <a:ext cx="5942029" cy="896853"/>
      </dsp:txXfrm>
    </dsp:sp>
    <dsp:sp modelId="{EF6B23E4-E688-435E-9F44-6BD52FF0BFB8}">
      <dsp:nvSpPr>
        <dsp:cNvPr id="0" name=""/>
        <dsp:cNvSpPr/>
      </dsp:nvSpPr>
      <dsp:spPr>
        <a:xfrm>
          <a:off x="89685" y="1076224"/>
          <a:ext cx="1507928" cy="7174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A3CAE-19C0-4586-BDA4-679598DDD287}">
      <dsp:nvSpPr>
        <dsp:cNvPr id="0" name=""/>
        <dsp:cNvSpPr/>
      </dsp:nvSpPr>
      <dsp:spPr>
        <a:xfrm>
          <a:off x="0" y="1973077"/>
          <a:ext cx="7539643" cy="8968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accent1"/>
              </a:solidFill>
              <a:latin typeface="+mj-lt"/>
              <a:ea typeface="+mj-ea"/>
              <a:cs typeface="+mj-cs"/>
            </a:rPr>
            <a:t>Pack my health card and immunization card and if I need it, an item that makes me feel happy or calm (e.g., iPad to play videos or a stress ball to squeeze)</a:t>
          </a:r>
          <a:endParaRPr lang="en-US" sz="1800" kern="1200" dirty="0">
            <a:solidFill>
              <a:schemeClr val="accent1"/>
            </a:solidFill>
            <a:latin typeface="+mj-lt"/>
            <a:ea typeface="+mj-ea"/>
            <a:cs typeface="+mj-cs"/>
          </a:endParaRPr>
        </a:p>
      </dsp:txBody>
      <dsp:txXfrm>
        <a:off x="1597613" y="1973077"/>
        <a:ext cx="5942029" cy="896853"/>
      </dsp:txXfrm>
    </dsp:sp>
    <dsp:sp modelId="{71F936C8-B307-4AFE-816A-9B4282DFCBE7}">
      <dsp:nvSpPr>
        <dsp:cNvPr id="0" name=""/>
        <dsp:cNvSpPr/>
      </dsp:nvSpPr>
      <dsp:spPr>
        <a:xfrm>
          <a:off x="89685" y="2062762"/>
          <a:ext cx="1507928" cy="7174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32A73-EEB2-4A5C-9DBA-480794C2EA6F}">
      <dsp:nvSpPr>
        <dsp:cNvPr id="0" name=""/>
        <dsp:cNvSpPr/>
      </dsp:nvSpPr>
      <dsp:spPr>
        <a:xfrm>
          <a:off x="0" y="2959616"/>
          <a:ext cx="7539643" cy="8968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Wash my hands</a:t>
          </a:r>
        </a:p>
      </dsp:txBody>
      <dsp:txXfrm>
        <a:off x="1597613" y="2959616"/>
        <a:ext cx="5942029" cy="896853"/>
      </dsp:txXfrm>
    </dsp:sp>
    <dsp:sp modelId="{9B72EEBB-AC00-4528-A4ED-B3CF3CF48F65}">
      <dsp:nvSpPr>
        <dsp:cNvPr id="0" name=""/>
        <dsp:cNvSpPr/>
      </dsp:nvSpPr>
      <dsp:spPr>
        <a:xfrm>
          <a:off x="89685" y="3049301"/>
          <a:ext cx="1507928" cy="7174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45000" b="-45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654D2-B1D0-4950-999B-97169D4FA84B}">
      <dsp:nvSpPr>
        <dsp:cNvPr id="0" name=""/>
        <dsp:cNvSpPr/>
      </dsp:nvSpPr>
      <dsp:spPr>
        <a:xfrm>
          <a:off x="0" y="3946154"/>
          <a:ext cx="7539643" cy="8968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Put on my winter clothes and mask</a:t>
          </a:r>
        </a:p>
      </dsp:txBody>
      <dsp:txXfrm>
        <a:off x="1597613" y="3946154"/>
        <a:ext cx="5942029" cy="896853"/>
      </dsp:txXfrm>
    </dsp:sp>
    <dsp:sp modelId="{2E264B2B-642B-4F88-A078-6EBA8887E5E8}">
      <dsp:nvSpPr>
        <dsp:cNvPr id="0" name=""/>
        <dsp:cNvSpPr/>
      </dsp:nvSpPr>
      <dsp:spPr>
        <a:xfrm>
          <a:off x="89685" y="4035840"/>
          <a:ext cx="1507928" cy="7174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t="-52000" b="-52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C41EB-4463-43BC-97B8-CE471A2A82D3}">
      <dsp:nvSpPr>
        <dsp:cNvPr id="0" name=""/>
        <dsp:cNvSpPr/>
      </dsp:nvSpPr>
      <dsp:spPr>
        <a:xfrm>
          <a:off x="0" y="36951"/>
          <a:ext cx="8155941" cy="1108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I will sanitize or wash my hands and keep my mask on</a:t>
          </a:r>
          <a:endParaRPr lang="en-CA" sz="1600" kern="1200" dirty="0"/>
        </a:p>
      </dsp:txBody>
      <dsp:txXfrm>
        <a:off x="1742054" y="36951"/>
        <a:ext cx="6413886" cy="1108660"/>
      </dsp:txXfrm>
    </dsp:sp>
    <dsp:sp modelId="{93708344-A35A-492E-913A-36A24707C614}">
      <dsp:nvSpPr>
        <dsp:cNvPr id="0" name=""/>
        <dsp:cNvSpPr/>
      </dsp:nvSpPr>
      <dsp:spPr>
        <a:xfrm>
          <a:off x="110866" y="110866"/>
          <a:ext cx="1631188" cy="8869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39087-877E-4680-86C8-74F15BDF3FEA}">
      <dsp:nvSpPr>
        <dsp:cNvPr id="0" name=""/>
        <dsp:cNvSpPr/>
      </dsp:nvSpPr>
      <dsp:spPr>
        <a:xfrm>
          <a:off x="0" y="1219526"/>
          <a:ext cx="8155941" cy="1108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The person at the clinic will ask me questions, such as, do I have a cold, cough, runny nose, fever and/or, body pain.  This is to make sure that the vaccine is safe for me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My staff or caregiver can help me answer these questions</a:t>
          </a:r>
          <a:endParaRPr lang="en-CA" sz="1600" kern="1200" dirty="0"/>
        </a:p>
      </dsp:txBody>
      <dsp:txXfrm>
        <a:off x="1742054" y="1219526"/>
        <a:ext cx="6413886" cy="1108660"/>
      </dsp:txXfrm>
    </dsp:sp>
    <dsp:sp modelId="{629BC9B2-4AA6-4602-AF07-0A3E13534E01}">
      <dsp:nvSpPr>
        <dsp:cNvPr id="0" name=""/>
        <dsp:cNvSpPr/>
      </dsp:nvSpPr>
      <dsp:spPr>
        <a:xfrm>
          <a:off x="61441" y="1361257"/>
          <a:ext cx="1631188" cy="8869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0000" b="-10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310B8-8D82-49F4-A950-B111AFF381AC}">
      <dsp:nvSpPr>
        <dsp:cNvPr id="0" name=""/>
        <dsp:cNvSpPr/>
      </dsp:nvSpPr>
      <dsp:spPr>
        <a:xfrm>
          <a:off x="0" y="2449940"/>
          <a:ext cx="8155941" cy="1108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I will stay 6ft apart from others in the waiting area</a:t>
          </a:r>
          <a:endParaRPr lang="en-CA" sz="1600" kern="1200" dirty="0"/>
        </a:p>
      </dsp:txBody>
      <dsp:txXfrm>
        <a:off x="1742054" y="2449940"/>
        <a:ext cx="6413886" cy="1108660"/>
      </dsp:txXfrm>
    </dsp:sp>
    <dsp:sp modelId="{BA745D2F-C7C7-4C06-9D16-5E8F2ED0A974}">
      <dsp:nvSpPr>
        <dsp:cNvPr id="0" name=""/>
        <dsp:cNvSpPr/>
      </dsp:nvSpPr>
      <dsp:spPr>
        <a:xfrm>
          <a:off x="110866" y="2549919"/>
          <a:ext cx="1631188" cy="8869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AA404-73F0-4660-AA3D-D0EB1C87EB73}">
      <dsp:nvSpPr>
        <dsp:cNvPr id="0" name=""/>
        <dsp:cNvSpPr/>
      </dsp:nvSpPr>
      <dsp:spPr>
        <a:xfrm>
          <a:off x="0" y="3658579"/>
          <a:ext cx="8155941" cy="1108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When it is my turn, my name will be called, and I will go sit with the doctor, nurse or pharmacist who will give me the vaccine</a:t>
          </a:r>
          <a:endParaRPr lang="en-CA" sz="1600" kern="1200" dirty="0"/>
        </a:p>
      </dsp:txBody>
      <dsp:txXfrm>
        <a:off x="1742054" y="3658579"/>
        <a:ext cx="6413886" cy="1108660"/>
      </dsp:txXfrm>
    </dsp:sp>
    <dsp:sp modelId="{FF7B64B5-4A04-4ABA-B170-72EB44631E30}">
      <dsp:nvSpPr>
        <dsp:cNvPr id="0" name=""/>
        <dsp:cNvSpPr/>
      </dsp:nvSpPr>
      <dsp:spPr>
        <a:xfrm>
          <a:off x="110866" y="3769445"/>
          <a:ext cx="1631188" cy="8869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EEB16-D573-4429-B599-2982F0AF1E73}">
      <dsp:nvSpPr>
        <dsp:cNvPr id="0" name=""/>
        <dsp:cNvSpPr/>
      </dsp:nvSpPr>
      <dsp:spPr>
        <a:xfrm>
          <a:off x="0" y="0"/>
          <a:ext cx="7130473" cy="1387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cap="none" dirty="0">
              <a:solidFill>
                <a:schemeClr val="accent1"/>
              </a:solidFill>
              <a:latin typeface="+mj-lt"/>
              <a:ea typeface="+mj-ea"/>
              <a:cs typeface="+mj-cs"/>
            </a:rPr>
            <a:t>Remove my winter jacket</a:t>
          </a:r>
          <a:endParaRPr lang="en-CA" sz="3200" kern="1200" dirty="0"/>
        </a:p>
      </dsp:txBody>
      <dsp:txXfrm>
        <a:off x="1564850" y="0"/>
        <a:ext cx="5565622" cy="1387559"/>
      </dsp:txXfrm>
    </dsp:sp>
    <dsp:sp modelId="{B4E88968-7C6A-4F01-80D8-1689C98A4CC4}">
      <dsp:nvSpPr>
        <dsp:cNvPr id="0" name=""/>
        <dsp:cNvSpPr/>
      </dsp:nvSpPr>
      <dsp:spPr>
        <a:xfrm>
          <a:off x="138755" y="138755"/>
          <a:ext cx="1426094" cy="11100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0000" b="-10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01620-2AC7-4BAB-A608-105AE87FAC7F}">
      <dsp:nvSpPr>
        <dsp:cNvPr id="0" name=""/>
        <dsp:cNvSpPr/>
      </dsp:nvSpPr>
      <dsp:spPr>
        <a:xfrm>
          <a:off x="0" y="1526315"/>
          <a:ext cx="7130473" cy="1387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cap="none" dirty="0">
              <a:solidFill>
                <a:schemeClr val="accent1"/>
              </a:solidFill>
              <a:latin typeface="+mj-lt"/>
              <a:ea typeface="+mj-ea"/>
              <a:cs typeface="+mj-cs"/>
            </a:rPr>
            <a:t>Roll up my sleeve or, t-shirt sleeve</a:t>
          </a:r>
        </a:p>
      </dsp:txBody>
      <dsp:txXfrm>
        <a:off x="1564850" y="1526315"/>
        <a:ext cx="5565622" cy="1387559"/>
      </dsp:txXfrm>
    </dsp:sp>
    <dsp:sp modelId="{757D621F-FBC2-48F8-A14E-21D443735047}">
      <dsp:nvSpPr>
        <dsp:cNvPr id="0" name=""/>
        <dsp:cNvSpPr/>
      </dsp:nvSpPr>
      <dsp:spPr>
        <a:xfrm>
          <a:off x="138755" y="1665071"/>
          <a:ext cx="1426094" cy="11100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2000" r="-12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AE13B-3E02-4DF9-9AE7-5B58A50EE189}">
      <dsp:nvSpPr>
        <dsp:cNvPr id="0" name=""/>
        <dsp:cNvSpPr/>
      </dsp:nvSpPr>
      <dsp:spPr>
        <a:xfrm>
          <a:off x="0" y="3052630"/>
          <a:ext cx="7130473" cy="1387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cap="none" dirty="0">
              <a:solidFill>
                <a:schemeClr val="accent1"/>
              </a:solidFill>
              <a:latin typeface="+mj-lt"/>
              <a:ea typeface="+mj-ea"/>
              <a:cs typeface="+mj-cs"/>
            </a:rPr>
            <a:t>The doctor, nurse or pharmacist will get the needle ready</a:t>
          </a:r>
          <a:endParaRPr lang="en-US" sz="3200" i="1" kern="1200" cap="none" dirty="0">
            <a:solidFill>
              <a:schemeClr val="accent1"/>
            </a:solidFill>
            <a:latin typeface="+mj-lt"/>
            <a:ea typeface="+mj-ea"/>
            <a:cs typeface="+mj-cs"/>
          </a:endParaRPr>
        </a:p>
      </dsp:txBody>
      <dsp:txXfrm>
        <a:off x="1564850" y="3052630"/>
        <a:ext cx="5565622" cy="1387559"/>
      </dsp:txXfrm>
    </dsp:sp>
    <dsp:sp modelId="{F3B49F15-A390-495D-A8F6-58999F3254B0}">
      <dsp:nvSpPr>
        <dsp:cNvPr id="0" name=""/>
        <dsp:cNvSpPr/>
      </dsp:nvSpPr>
      <dsp:spPr>
        <a:xfrm>
          <a:off x="138755" y="3191386"/>
          <a:ext cx="1426094" cy="11100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2F9AC-41BA-4BDC-8625-BF6784A6DE7E}">
      <dsp:nvSpPr>
        <dsp:cNvPr id="0" name=""/>
        <dsp:cNvSpPr/>
      </dsp:nvSpPr>
      <dsp:spPr>
        <a:xfrm>
          <a:off x="0" y="0"/>
          <a:ext cx="8155652" cy="9074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Take a deep breath</a:t>
          </a:r>
          <a:endParaRPr lang="en-CA" sz="2600" kern="1200" dirty="0"/>
        </a:p>
      </dsp:txBody>
      <dsp:txXfrm>
        <a:off x="1721878" y="0"/>
        <a:ext cx="6433773" cy="907478"/>
      </dsp:txXfrm>
    </dsp:sp>
    <dsp:sp modelId="{4884D6D3-DA44-4A51-A515-D6C58CD88D66}">
      <dsp:nvSpPr>
        <dsp:cNvPr id="0" name=""/>
        <dsp:cNvSpPr/>
      </dsp:nvSpPr>
      <dsp:spPr>
        <a:xfrm>
          <a:off x="90747" y="90747"/>
          <a:ext cx="1631130" cy="725982"/>
        </a:xfrm>
        <a:prstGeom prst="roundRect">
          <a:avLst>
            <a:gd name="adj" fmla="val 10000"/>
          </a:avLst>
        </a:prstGeom>
        <a:solidFill>
          <a:schemeClr val="bg1"/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5B310-F901-493E-85C3-EA6E5B20C411}">
      <dsp:nvSpPr>
        <dsp:cNvPr id="0" name=""/>
        <dsp:cNvSpPr/>
      </dsp:nvSpPr>
      <dsp:spPr>
        <a:xfrm>
          <a:off x="0" y="998225"/>
          <a:ext cx="8155652" cy="9074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accent1"/>
              </a:solidFill>
              <a:latin typeface="+mj-lt"/>
              <a:ea typeface="+mj-ea"/>
              <a:cs typeface="+mj-cs"/>
            </a:rPr>
            <a:t>Look away from the needle or close my eyes </a:t>
          </a:r>
          <a:endParaRPr lang="en-US" sz="2600" kern="1200" dirty="0">
            <a:solidFill>
              <a:schemeClr val="accent1"/>
            </a:solidFill>
            <a:latin typeface="+mj-lt"/>
            <a:ea typeface="+mj-ea"/>
            <a:cs typeface="+mj-cs"/>
          </a:endParaRPr>
        </a:p>
      </dsp:txBody>
      <dsp:txXfrm>
        <a:off x="1721878" y="998225"/>
        <a:ext cx="6433773" cy="907478"/>
      </dsp:txXfrm>
    </dsp:sp>
    <dsp:sp modelId="{A9F48AE6-02D1-4F53-8339-C79D15B32BF9}">
      <dsp:nvSpPr>
        <dsp:cNvPr id="0" name=""/>
        <dsp:cNvSpPr/>
      </dsp:nvSpPr>
      <dsp:spPr>
        <a:xfrm>
          <a:off x="90747" y="1088973"/>
          <a:ext cx="1631130" cy="7259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2000" b="-22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89B7F-3965-4322-A498-218B0402EC93}">
      <dsp:nvSpPr>
        <dsp:cNvPr id="0" name=""/>
        <dsp:cNvSpPr/>
      </dsp:nvSpPr>
      <dsp:spPr>
        <a:xfrm>
          <a:off x="0" y="1996451"/>
          <a:ext cx="8155652" cy="9074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accent1"/>
              </a:solidFill>
              <a:latin typeface="+mj-lt"/>
              <a:ea typeface="+mj-ea"/>
              <a:cs typeface="+mj-cs"/>
            </a:rPr>
            <a:t>Ask my caregiver or staff to hold my arm or hand</a:t>
          </a:r>
          <a:endParaRPr lang="en-US" sz="2600" kern="1200" dirty="0">
            <a:solidFill>
              <a:schemeClr val="accent1"/>
            </a:solidFill>
            <a:latin typeface="+mj-lt"/>
            <a:ea typeface="+mj-ea"/>
            <a:cs typeface="+mj-cs"/>
          </a:endParaRPr>
        </a:p>
      </dsp:txBody>
      <dsp:txXfrm>
        <a:off x="1721878" y="1996451"/>
        <a:ext cx="6433773" cy="907478"/>
      </dsp:txXfrm>
    </dsp:sp>
    <dsp:sp modelId="{F18D96FF-8D4F-4A35-9AF3-A9F46900868B}">
      <dsp:nvSpPr>
        <dsp:cNvPr id="0" name=""/>
        <dsp:cNvSpPr/>
      </dsp:nvSpPr>
      <dsp:spPr>
        <a:xfrm>
          <a:off x="90747" y="2087199"/>
          <a:ext cx="1631130" cy="7259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0000" b="-10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AE818-56E1-4725-BBD0-565554F22D7F}">
      <dsp:nvSpPr>
        <dsp:cNvPr id="0" name=""/>
        <dsp:cNvSpPr/>
      </dsp:nvSpPr>
      <dsp:spPr>
        <a:xfrm>
          <a:off x="0" y="2994677"/>
          <a:ext cx="8155652" cy="9074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accent1"/>
              </a:solidFill>
              <a:latin typeface="+mj-lt"/>
              <a:ea typeface="+mj-ea"/>
              <a:cs typeface="+mj-cs"/>
            </a:rPr>
            <a:t>Ask my caregiver or staff to show me my favourite video, sing a song or tell a joke </a:t>
          </a:r>
          <a:endParaRPr lang="en-US" sz="2600" kern="1200" dirty="0">
            <a:solidFill>
              <a:schemeClr val="accent1"/>
            </a:solidFill>
            <a:latin typeface="+mj-lt"/>
            <a:ea typeface="+mj-ea"/>
            <a:cs typeface="+mj-cs"/>
          </a:endParaRPr>
        </a:p>
      </dsp:txBody>
      <dsp:txXfrm>
        <a:off x="1721878" y="2994677"/>
        <a:ext cx="6433773" cy="907478"/>
      </dsp:txXfrm>
    </dsp:sp>
    <dsp:sp modelId="{315012B5-AC32-4525-9D23-6197D0AD8AC0}">
      <dsp:nvSpPr>
        <dsp:cNvPr id="0" name=""/>
        <dsp:cNvSpPr/>
      </dsp:nvSpPr>
      <dsp:spPr>
        <a:xfrm>
          <a:off x="90747" y="3085425"/>
          <a:ext cx="1631130" cy="7259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3000" b="-13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F1BA7-9F8C-48F8-B057-689CB0ED4295}">
      <dsp:nvSpPr>
        <dsp:cNvPr id="0" name=""/>
        <dsp:cNvSpPr/>
      </dsp:nvSpPr>
      <dsp:spPr>
        <a:xfrm>
          <a:off x="0" y="3992903"/>
          <a:ext cx="8155652" cy="9074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Ask my caregiver or staff for my special activity or item</a:t>
          </a:r>
          <a:endParaRPr lang="en-CA" sz="2600" kern="1200" dirty="0"/>
        </a:p>
      </dsp:txBody>
      <dsp:txXfrm>
        <a:off x="1721878" y="3992903"/>
        <a:ext cx="6433773" cy="907478"/>
      </dsp:txXfrm>
    </dsp:sp>
    <dsp:sp modelId="{F325429F-D430-4161-97D2-A1FD047A5A6D}">
      <dsp:nvSpPr>
        <dsp:cNvPr id="0" name=""/>
        <dsp:cNvSpPr/>
      </dsp:nvSpPr>
      <dsp:spPr>
        <a:xfrm>
          <a:off x="90747" y="4083651"/>
          <a:ext cx="1631130" cy="7259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1000" r="-1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0CDC4-9B5F-425C-A307-A19D93974592}">
      <dsp:nvSpPr>
        <dsp:cNvPr id="0" name=""/>
        <dsp:cNvSpPr/>
      </dsp:nvSpPr>
      <dsp:spPr>
        <a:xfrm>
          <a:off x="0" y="0"/>
          <a:ext cx="7034415" cy="1071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The doctor/nurse/pharmacist will apply an alcohol swab on my upper arm to clean the area</a:t>
          </a:r>
          <a:endParaRPr lang="en-CA" sz="2200" kern="1200" dirty="0"/>
        </a:p>
      </dsp:txBody>
      <dsp:txXfrm>
        <a:off x="1514029" y="0"/>
        <a:ext cx="5520385" cy="1071461"/>
      </dsp:txXfrm>
    </dsp:sp>
    <dsp:sp modelId="{ED3AB262-64F6-459C-8A36-58BF4FC4C5C2}">
      <dsp:nvSpPr>
        <dsp:cNvPr id="0" name=""/>
        <dsp:cNvSpPr/>
      </dsp:nvSpPr>
      <dsp:spPr>
        <a:xfrm>
          <a:off x="107146" y="107146"/>
          <a:ext cx="1406883" cy="8571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96CE0-A446-4410-AEC5-9524C83023D7}">
      <dsp:nvSpPr>
        <dsp:cNvPr id="0" name=""/>
        <dsp:cNvSpPr/>
      </dsp:nvSpPr>
      <dsp:spPr>
        <a:xfrm>
          <a:off x="0" y="1178607"/>
          <a:ext cx="7034415" cy="1071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I will sit still.  The needle is put in my upper arm, this will pinch</a:t>
          </a:r>
        </a:p>
      </dsp:txBody>
      <dsp:txXfrm>
        <a:off x="1514029" y="1178607"/>
        <a:ext cx="5520385" cy="1071461"/>
      </dsp:txXfrm>
    </dsp:sp>
    <dsp:sp modelId="{C20BA492-E7B4-4CD1-BD43-56F8DE991A9A}">
      <dsp:nvSpPr>
        <dsp:cNvPr id="0" name=""/>
        <dsp:cNvSpPr/>
      </dsp:nvSpPr>
      <dsp:spPr>
        <a:xfrm>
          <a:off x="107146" y="1285753"/>
          <a:ext cx="1406883" cy="8571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7620C-1A9C-41EC-94FB-95DD703579C9}">
      <dsp:nvSpPr>
        <dsp:cNvPr id="0" name=""/>
        <dsp:cNvSpPr/>
      </dsp:nvSpPr>
      <dsp:spPr>
        <a:xfrm>
          <a:off x="0" y="2357215"/>
          <a:ext cx="7034415" cy="1071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1"/>
              </a:solidFill>
              <a:latin typeface="+mj-lt"/>
              <a:ea typeface="+mj-ea"/>
              <a:cs typeface="+mj-cs"/>
            </a:rPr>
            <a:t>Once I get the needle, I will wait for 15 minutes in the waiting area.  After 15 minutes, I can go home</a:t>
          </a:r>
        </a:p>
      </dsp:txBody>
      <dsp:txXfrm>
        <a:off x="1514029" y="2357215"/>
        <a:ext cx="5520385" cy="1071461"/>
      </dsp:txXfrm>
    </dsp:sp>
    <dsp:sp modelId="{ECD82928-1E68-4986-AD1B-C7460495FAC1}">
      <dsp:nvSpPr>
        <dsp:cNvPr id="0" name=""/>
        <dsp:cNvSpPr/>
      </dsp:nvSpPr>
      <dsp:spPr>
        <a:xfrm>
          <a:off x="107146" y="2464361"/>
          <a:ext cx="1406883" cy="8571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51000" b="-51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69714-E1F6-42B7-A1CC-30533163A9C6}">
      <dsp:nvSpPr>
        <dsp:cNvPr id="0" name=""/>
        <dsp:cNvSpPr/>
      </dsp:nvSpPr>
      <dsp:spPr>
        <a:xfrm>
          <a:off x="0" y="3535823"/>
          <a:ext cx="7034415" cy="1071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accent1"/>
              </a:solidFill>
              <a:latin typeface="+mj-lt"/>
              <a:ea typeface="+mj-ea"/>
              <a:cs typeface="+mj-cs"/>
            </a:rPr>
            <a:t>I did a good job!  I am proud of myself.  My caregiver/staff will let me know how proud they are of me</a:t>
          </a:r>
          <a:endParaRPr lang="en-US" sz="2200" i="1" kern="1200" dirty="0">
            <a:solidFill>
              <a:schemeClr val="accent1"/>
            </a:solidFill>
            <a:latin typeface="+mj-lt"/>
            <a:ea typeface="+mj-ea"/>
            <a:cs typeface="+mj-cs"/>
          </a:endParaRPr>
        </a:p>
      </dsp:txBody>
      <dsp:txXfrm>
        <a:off x="1514029" y="3535823"/>
        <a:ext cx="5520385" cy="1071461"/>
      </dsp:txXfrm>
    </dsp:sp>
    <dsp:sp modelId="{28CC4CCD-1416-40F1-B550-270DDDCC92CD}">
      <dsp:nvSpPr>
        <dsp:cNvPr id="0" name=""/>
        <dsp:cNvSpPr/>
      </dsp:nvSpPr>
      <dsp:spPr>
        <a:xfrm>
          <a:off x="107146" y="3642969"/>
          <a:ext cx="1406883" cy="8571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3000" r="-3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Preparing to get the Covid-19 Vaccine: </a:t>
            </a:r>
            <a:endParaRPr lang="en-CA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cap="none" dirty="0"/>
              <a:t>Some Strategies To Help If You Are Nervous About Needles</a:t>
            </a:r>
          </a:p>
        </p:txBody>
      </p:sp>
      <p:pic>
        <p:nvPicPr>
          <p:cNvPr id="6146" name="Picture 2" descr="Image preview">
            <a:extLst>
              <a:ext uri="{FF2B5EF4-FFF2-40B4-BE49-F238E27FC236}">
                <a16:creationId xmlns:a16="http://schemas.microsoft.com/office/drawing/2014/main" id="{23763C1E-1738-4216-8AFD-65A6132A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549321"/>
            <a:ext cx="1606868" cy="8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72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81192" y="685800"/>
            <a:ext cx="11029615" cy="34518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If I feel anxious or scared while I wait for my turn, that's OK. I can practice deep breathing and think about something that makes me happy. </a:t>
            </a:r>
          </a:p>
          <a:p>
            <a:pPr marL="0" indent="0">
              <a:spcBef>
                <a:spcPct val="0"/>
              </a:spcBef>
              <a:buNone/>
            </a:pPr>
            <a:endParaRPr lang="en-US" sz="27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Using the item I brought can help too. </a:t>
            </a:r>
          </a:p>
          <a:p>
            <a:pPr marL="0" indent="0">
              <a:spcBef>
                <a:spcPct val="0"/>
              </a:spcBef>
              <a:buNone/>
            </a:pPr>
            <a:endParaRPr lang="en-US" sz="27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I can let my caregiver or staff know and they will help me relax.</a:t>
            </a:r>
            <a:endParaRPr lang="en-CA" sz="27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3"/>
          <a:stretch/>
        </p:blipFill>
        <p:spPr>
          <a:xfrm>
            <a:off x="4179915" y="4387042"/>
            <a:ext cx="3832168" cy="213844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ECDEC4-31FE-49E9-B4CC-B7C561554FCF}"/>
              </a:ext>
            </a:extLst>
          </p:cNvPr>
          <p:cNvGrpSpPr/>
          <p:nvPr/>
        </p:nvGrpSpPr>
        <p:grpSpPr>
          <a:xfrm>
            <a:off x="7889581" y="2399534"/>
            <a:ext cx="3721226" cy="1221958"/>
            <a:chOff x="7889581" y="2399534"/>
            <a:chExt cx="3721226" cy="12219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B9137D9-DA93-4D64-8808-F98A48438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581" y="2488800"/>
              <a:ext cx="910326" cy="113269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FBDCAE-FDAD-4FA1-BD11-2C7D947CD1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0" r="13037"/>
            <a:stretch/>
          </p:blipFill>
          <p:spPr>
            <a:xfrm>
              <a:off x="9009659" y="2399534"/>
              <a:ext cx="1223307" cy="122195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98E3D6-C84E-43BC-9AD9-41B8FB828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718" y="2399534"/>
              <a:ext cx="1168089" cy="11680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18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70737"/>
            <a:ext cx="11029616" cy="920904"/>
          </a:xfrm>
        </p:spPr>
        <p:txBody>
          <a:bodyPr>
            <a:noAutofit/>
          </a:bodyPr>
          <a:lstStyle/>
          <a:p>
            <a:r>
              <a:rPr lang="en-US" cap="none" dirty="0"/>
              <a:t>These are the deep breathing steps I can follow.  Breathing makes me feel better.  </a:t>
            </a:r>
            <a:endParaRPr lang="en-CA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91641"/>
            <a:ext cx="7877008" cy="4297679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My caregiver or staff can do these with me.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Sit comfortably in a chair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Put one hand on your belly and other hand on your chest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Deep breath through your nose. The belly pushes the hand on your belly out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Breathe out through your mouth. The hand on belly moves in as you breath out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Repeat steps 1-4 as many times as you need to feel relaxed</a:t>
            </a:r>
            <a:b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998513-E992-40A4-874D-C97F15A5B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68" y="2445447"/>
            <a:ext cx="3543873" cy="354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47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847460"/>
          </a:xfrm>
        </p:spPr>
        <p:txBody>
          <a:bodyPr>
            <a:normAutofit/>
          </a:bodyPr>
          <a:lstStyle/>
          <a:p>
            <a:r>
              <a:rPr lang="en-US" sz="5400" dirty="0"/>
              <a:t>Getting the Vaccine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2098655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81192" y="685800"/>
            <a:ext cx="11029615" cy="25977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When it is my turn, I will be asked to go sit down in a different area with the doctor, nurse or pharmacist. </a:t>
            </a:r>
          </a:p>
          <a:p>
            <a:pPr>
              <a:spcBef>
                <a:spcPct val="0"/>
              </a:spcBef>
            </a:pPr>
            <a:endParaRPr lang="en-US" sz="27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If I want, my caregiver or staff can be there to support me when I get the vaccine. </a:t>
            </a:r>
            <a:endParaRPr lang="en-CA" sz="27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37" y="3205001"/>
            <a:ext cx="4797923" cy="359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8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70737"/>
            <a:ext cx="11029616" cy="920904"/>
          </a:xfrm>
        </p:spPr>
        <p:txBody>
          <a:bodyPr>
            <a:noAutofit/>
          </a:bodyPr>
          <a:lstStyle/>
          <a:p>
            <a:r>
              <a:rPr lang="en-US" cap="none" dirty="0"/>
              <a:t>Once I am sitting down, I must do these things before getting the vaccine:</a:t>
            </a:r>
            <a:endParaRPr lang="en-CA" cap="non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2698206-8D23-4E14-BCEE-D2DB8D69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916117"/>
              </p:ext>
            </p:extLst>
          </p:nvPr>
        </p:nvGraphicFramePr>
        <p:xfrm>
          <a:off x="2678545" y="1993861"/>
          <a:ext cx="7130473" cy="4440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021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46046"/>
            <a:ext cx="11029616" cy="920904"/>
          </a:xfrm>
        </p:spPr>
        <p:txBody>
          <a:bodyPr>
            <a:noAutofit/>
          </a:bodyPr>
          <a:lstStyle/>
          <a:p>
            <a:r>
              <a:rPr lang="en-US" cap="none" dirty="0"/>
              <a:t>If I am feeling nervous when I see the needle, I can:</a:t>
            </a:r>
            <a:endParaRPr lang="en-CA" cap="non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8B21A1-1E66-401C-99E3-349F0D1BC8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46659"/>
              </p:ext>
            </p:extLst>
          </p:nvPr>
        </p:nvGraphicFramePr>
        <p:xfrm>
          <a:off x="1911061" y="1887764"/>
          <a:ext cx="8155652" cy="490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>
            <a:extLst>
              <a:ext uri="{FF2B5EF4-FFF2-40B4-BE49-F238E27FC236}">
                <a16:creationId xmlns:a16="http://schemas.microsoft.com/office/drawing/2014/main" id="{E269C9BD-6936-414C-8B65-3A4CCCED7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1921016"/>
            <a:ext cx="839209" cy="83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534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70737"/>
            <a:ext cx="11029616" cy="920904"/>
          </a:xfrm>
        </p:spPr>
        <p:txBody>
          <a:bodyPr>
            <a:noAutofit/>
          </a:bodyPr>
          <a:lstStyle/>
          <a:p>
            <a:r>
              <a:rPr lang="en-US" cap="none" dirty="0"/>
              <a:t>When it is time to get the vaccine:</a:t>
            </a:r>
            <a:endParaRPr lang="en-CA" cap="none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0E0CC36-C75B-48A4-A6F5-58E791D0C9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154894"/>
              </p:ext>
            </p:extLst>
          </p:nvPr>
        </p:nvGraphicFramePr>
        <p:xfrm>
          <a:off x="2578792" y="1995054"/>
          <a:ext cx="7034415" cy="4609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4510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81192" y="685801"/>
            <a:ext cx="11029615" cy="13487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When I get home my arm may feel sore. I can apply ice pack on my arm to make me feel better. </a:t>
            </a:r>
            <a:endParaRPr lang="en-CA" sz="27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81" y="2583182"/>
            <a:ext cx="2904835" cy="290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98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81192" y="685800"/>
            <a:ext cx="11029615" cy="4663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Even though the COVID-19 vaccine is here and many people will be getting vaccinated, life will not go back to normal right away.</a:t>
            </a:r>
          </a:p>
          <a:p>
            <a:pPr>
              <a:spcBef>
                <a:spcPct val="0"/>
              </a:spcBef>
            </a:pPr>
            <a:endParaRPr lang="en-US" sz="27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It is going to take a long time for everyone to get fully vaccinated. This means COVID-19 rules will be around for a while.</a:t>
            </a:r>
          </a:p>
          <a:p>
            <a:pPr>
              <a:spcBef>
                <a:spcPct val="0"/>
              </a:spcBef>
            </a:pPr>
            <a:endParaRPr lang="en-US" sz="27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After I am vaccinated, I will still need to follow all the Covid-19 rules to keep myself and the people around me safe.</a:t>
            </a:r>
          </a:p>
        </p:txBody>
      </p:sp>
      <p:pic>
        <p:nvPicPr>
          <p:cNvPr id="3" name="Picture 2" descr="Cartoon Female and Male Social Distancing - Download Free Vectors ...">
            <a:extLst>
              <a:ext uri="{FF2B5EF4-FFF2-40B4-BE49-F238E27FC236}">
                <a16:creationId xmlns:a16="http://schemas.microsoft.com/office/drawing/2014/main" id="{244BDF6D-28C6-47A3-BDF2-5927952C2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82" y="5101044"/>
            <a:ext cx="2562399" cy="143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VID-19: Town focuses efforts on increasing good public health ...">
            <a:extLst>
              <a:ext uri="{FF2B5EF4-FFF2-40B4-BE49-F238E27FC236}">
                <a16:creationId xmlns:a16="http://schemas.microsoft.com/office/drawing/2014/main" id="{6CD34424-65D0-4E0F-91AF-F627318FA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r="14428"/>
          <a:stretch/>
        </p:blipFill>
        <p:spPr bwMode="auto">
          <a:xfrm>
            <a:off x="10262366" y="5188356"/>
            <a:ext cx="1348441" cy="12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448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PRACTICE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106946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87856"/>
            <a:ext cx="11029616" cy="1173820"/>
          </a:xfrm>
        </p:spPr>
        <p:txBody>
          <a:bodyPr>
            <a:noAutofit/>
          </a:bodyPr>
          <a:lstStyle/>
          <a:p>
            <a:r>
              <a:rPr lang="en-US" cap="none" dirty="0"/>
              <a:t>A vaccine is available to help keep myself and others safe from covid-19. </a:t>
            </a:r>
            <a:endParaRPr lang="en-CA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4981491"/>
            <a:ext cx="11029615" cy="1510749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It is like how flu vaccine keeps me safe from getting the flu. </a:t>
            </a:r>
            <a:endParaRPr lang="en-CA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Hand Drawn 2019 New Corona Virus Wearing Mask Protection, Covid 19 ...">
            <a:extLst>
              <a:ext uri="{FF2B5EF4-FFF2-40B4-BE49-F238E27FC236}">
                <a16:creationId xmlns:a16="http://schemas.microsoft.com/office/drawing/2014/main" id="{132991ED-C8C3-4AD1-A586-04FED0ADD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7" b="14209"/>
          <a:stretch/>
        </p:blipFill>
        <p:spPr bwMode="auto">
          <a:xfrm>
            <a:off x="1354917" y="2112436"/>
            <a:ext cx="3904323" cy="286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5" y="2112436"/>
            <a:ext cx="4265612" cy="283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82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70737"/>
            <a:ext cx="11029616" cy="1074688"/>
          </a:xfrm>
        </p:spPr>
        <p:txBody>
          <a:bodyPr>
            <a:noAutofit/>
          </a:bodyPr>
          <a:lstStyle/>
          <a:p>
            <a:r>
              <a:rPr lang="en-US" sz="2600" cap="none" dirty="0"/>
              <a:t>It is important to practice deep breathing while I am calm, so that I know what to do when I am nervous.  I should practice deep breathing every day before getting my vaccine.    </a:t>
            </a:r>
            <a:endParaRPr lang="en-CA" sz="2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65961"/>
            <a:ext cx="7877008" cy="4297679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My caregiver or staff can do these with me to help me practice.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Sit comfortably in a chair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Put one hand on your belly and other hand on your chest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Deep breath through your nose. The belly pushes the hand on your belly out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Breathe out through your mouth. The hand on belly moves in as you breath out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Repeat steps 1-4 as many times as you need to feel relaxed</a:t>
            </a:r>
            <a:b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998513-E992-40A4-874D-C97F15A5B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68" y="2445447"/>
            <a:ext cx="3543873" cy="354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8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70737"/>
            <a:ext cx="11029616" cy="920904"/>
          </a:xfrm>
        </p:spPr>
        <p:txBody>
          <a:bodyPr>
            <a:noAutofit/>
          </a:bodyPr>
          <a:lstStyle/>
          <a:p>
            <a:r>
              <a:rPr lang="en-US" sz="2600" cap="none" dirty="0"/>
              <a:t>Sometimes it is helpful to practice before going to the clinic so that I know what will happen when I get there.</a:t>
            </a:r>
            <a:endParaRPr lang="en-CA" sz="2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2252749"/>
            <a:ext cx="11029615" cy="2799311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 can practice with my caregiver or staff the steps of going to the clinic to get a vaccine.   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 will sit in a chair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 will roll up my sleeve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My staff will show me a pretend needle that will touch my arm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 will have to sit still as the pretend needle goes into my upper arm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My staff will remove the pretend needle and let me know they are proud of me!</a:t>
            </a:r>
            <a:endParaRPr lang="en-US" sz="2400" i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5212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81192" y="685800"/>
            <a:ext cx="11029615" cy="2743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If I feel anxious or scared when practicing with my caregiver or staff, that's OK. I will let my staff know and we will try deep breathing or stop practicing.  </a:t>
            </a:r>
          </a:p>
          <a:p>
            <a:pPr>
              <a:spcBef>
                <a:spcPct val="0"/>
              </a:spcBef>
            </a:pPr>
            <a:endParaRPr lang="en-US" sz="27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My caregiver or staff will help me practice more before I have to get the vaccine.</a:t>
            </a:r>
            <a:endParaRPr lang="en-CA" sz="27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73" y="3726179"/>
            <a:ext cx="5280314" cy="295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6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833605"/>
          </a:xfrm>
        </p:spPr>
        <p:txBody>
          <a:bodyPr>
            <a:normAutofit/>
          </a:bodyPr>
          <a:lstStyle/>
          <a:p>
            <a:r>
              <a:rPr lang="en-CA" sz="5400" dirty="0"/>
              <a:t>BEFORE GETTING THE VACCINE</a:t>
            </a:r>
          </a:p>
        </p:txBody>
      </p:sp>
    </p:spTree>
    <p:extLst>
      <p:ext uri="{BB962C8B-B14F-4D97-AF65-F5344CB8AC3E}">
        <p14:creationId xmlns:p14="http://schemas.microsoft.com/office/powerpoint/2010/main" val="239077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770737"/>
            <a:ext cx="11029616" cy="920904"/>
          </a:xfrm>
        </p:spPr>
        <p:txBody>
          <a:bodyPr>
            <a:noAutofit/>
          </a:bodyPr>
          <a:lstStyle/>
          <a:p>
            <a:r>
              <a:rPr lang="en-US" sz="3300" cap="none" dirty="0"/>
              <a:t>Before going to the clinic to get the vaccine, I must complete the following steps:</a:t>
            </a:r>
            <a:endParaRPr lang="en-CA" sz="3300" cap="none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74658A6-1EAE-467B-B295-E63BE2C68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016031"/>
              </p:ext>
            </p:extLst>
          </p:nvPr>
        </p:nvGraphicFramePr>
        <p:xfrm>
          <a:off x="2326177" y="1911927"/>
          <a:ext cx="7539643" cy="484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830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81192" y="685800"/>
            <a:ext cx="11029615" cy="290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If I feel anxious or scared before going to the clinic, that's OK. There are strategies I can use to make me feel better.  </a:t>
            </a:r>
          </a:p>
          <a:p>
            <a:pPr marL="0" indent="0">
              <a:spcBef>
                <a:spcPct val="0"/>
              </a:spcBef>
              <a:buNone/>
            </a:pPr>
            <a:endParaRPr lang="en-US" sz="27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 can also let my staff or caregiver know and they will help me relax before we go.</a:t>
            </a:r>
            <a:endParaRPr lang="en-CA" sz="27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71" y="3340331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1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70737"/>
            <a:ext cx="11029616" cy="920904"/>
          </a:xfrm>
        </p:spPr>
        <p:txBody>
          <a:bodyPr>
            <a:noAutofit/>
          </a:bodyPr>
          <a:lstStyle/>
          <a:p>
            <a:r>
              <a:rPr lang="en-US" cap="none" dirty="0"/>
              <a:t>These are the deep breathing steps I can follow.  Breathing makes me feel better.  </a:t>
            </a:r>
            <a:endParaRPr lang="en-CA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91641"/>
            <a:ext cx="7877008" cy="4297679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My caregiver or staff can do these with me.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Sit comfortably in a chair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Put one hand on your belly and other hand on your chest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Deep breath through your nose. The belly pushes the hand on your belly out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Breathe out through your mouth. The hand on belly moves in as you breath out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Repeat steps 1-4 as many times as you need to feel relaxed</a:t>
            </a:r>
            <a:b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998513-E992-40A4-874D-C97F15A5B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68" y="2445447"/>
            <a:ext cx="3543873" cy="354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33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81192" y="685800"/>
            <a:ext cx="11029615" cy="2697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 can also find something special to bring to the clinic with me that makes me happy or relaxed.  </a:t>
            </a:r>
          </a:p>
          <a:p>
            <a:pPr marL="0" indent="0">
              <a:spcBef>
                <a:spcPct val="0"/>
              </a:spcBef>
              <a:buNone/>
            </a:pPr>
            <a:endParaRPr lang="en-US" sz="27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7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My caregiver or staff may have some good ideas about what I can bring.</a:t>
            </a:r>
            <a:endParaRPr lang="en-CA" sz="27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9" y="3681928"/>
            <a:ext cx="2226934" cy="2770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r="13037"/>
          <a:stretch/>
        </p:blipFill>
        <p:spPr>
          <a:xfrm>
            <a:off x="4281055" y="3572742"/>
            <a:ext cx="2992582" cy="2989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529" y="363863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2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1250591" cy="1889024"/>
          </a:xfrm>
        </p:spPr>
        <p:txBody>
          <a:bodyPr>
            <a:normAutofit/>
          </a:bodyPr>
          <a:lstStyle/>
          <a:p>
            <a:r>
              <a:rPr lang="en-US" sz="5400" dirty="0"/>
              <a:t>AT THE CLINIC:</a:t>
            </a:r>
            <a:br>
              <a:rPr lang="en-US" sz="5400" dirty="0"/>
            </a:br>
            <a:r>
              <a:rPr lang="en-US" sz="5400" dirty="0"/>
              <a:t>WAITING FOR THE VACCINE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373346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37486"/>
            <a:ext cx="11029616" cy="920904"/>
          </a:xfrm>
        </p:spPr>
        <p:txBody>
          <a:bodyPr>
            <a:noAutofit/>
          </a:bodyPr>
          <a:lstStyle/>
          <a:p>
            <a:r>
              <a:rPr lang="en-US" sz="3300" cap="none" dirty="0"/>
              <a:t>Once I enter the clinic, I must complete the following steps:</a:t>
            </a:r>
            <a:endParaRPr lang="en-CA" sz="3300" cap="none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7B4C9FF-A71B-4890-B840-FEEF5FA95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324068"/>
              </p:ext>
            </p:extLst>
          </p:nvPr>
        </p:nvGraphicFramePr>
        <p:xfrm>
          <a:off x="2018029" y="1914038"/>
          <a:ext cx="8155941" cy="4770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19878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4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2C3A83"/>
      </a:accent1>
      <a:accent2>
        <a:srgbClr val="00B2CD"/>
      </a:accent2>
      <a:accent3>
        <a:srgbClr val="6878CC"/>
      </a:accent3>
      <a:accent4>
        <a:srgbClr val="47E6FF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227</TotalTime>
  <Words>1185</Words>
  <Application>Microsoft Office PowerPoint</Application>
  <PresentationFormat>Widescreen</PresentationFormat>
  <Paragraphs>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Gill Sans MT</vt:lpstr>
      <vt:lpstr>Wingdings</vt:lpstr>
      <vt:lpstr>Wingdings 2</vt:lpstr>
      <vt:lpstr>Dividend</vt:lpstr>
      <vt:lpstr>Preparing to get the Covid-19 Vaccine: </vt:lpstr>
      <vt:lpstr>A vaccine is available to help keep myself and others safe from covid-19. </vt:lpstr>
      <vt:lpstr>BEFORE GETTING THE VACCINE</vt:lpstr>
      <vt:lpstr>Before going to the clinic to get the vaccine, I must complete the following steps:</vt:lpstr>
      <vt:lpstr>PowerPoint Presentation</vt:lpstr>
      <vt:lpstr>These are the deep breathing steps I can follow.  Breathing makes me feel better.  </vt:lpstr>
      <vt:lpstr>PowerPoint Presentation</vt:lpstr>
      <vt:lpstr>AT THE CLINIC: WAITING FOR THE VACCINE</vt:lpstr>
      <vt:lpstr>Once I enter the clinic, I must complete the following steps:</vt:lpstr>
      <vt:lpstr>PowerPoint Presentation</vt:lpstr>
      <vt:lpstr>These are the deep breathing steps I can follow.  Breathing makes me feel better.  </vt:lpstr>
      <vt:lpstr>Getting the Vaccine</vt:lpstr>
      <vt:lpstr>PowerPoint Presentation</vt:lpstr>
      <vt:lpstr>Once I am sitting down, I must do these things before getting the vaccine:</vt:lpstr>
      <vt:lpstr>If I am feeling nervous when I see the needle, I can:</vt:lpstr>
      <vt:lpstr>When it is time to get the vaccine:</vt:lpstr>
      <vt:lpstr>PowerPoint Presentation</vt:lpstr>
      <vt:lpstr>PowerPoint Presentation</vt:lpstr>
      <vt:lpstr>PRACTICE</vt:lpstr>
      <vt:lpstr>It is important to practice deep breathing while I am calm, so that I know what to do when I am nervous.  I should practice deep breathing every day before getting my vaccine.    </vt:lpstr>
      <vt:lpstr>Sometimes it is helpful to practice before going to the clinic so that I know what will happen when I get there.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(COVID-19)</dc:title>
  <dc:creator>MRKM</dc:creator>
  <cp:lastModifiedBy>Lauri Angus</cp:lastModifiedBy>
  <cp:revision>26</cp:revision>
  <dcterms:created xsi:type="dcterms:W3CDTF">2021-01-08T00:59:46Z</dcterms:created>
  <dcterms:modified xsi:type="dcterms:W3CDTF">2021-01-08T13:03:50Z</dcterms:modified>
</cp:coreProperties>
</file>