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5"/>
  </p:notesMasterIdLst>
  <p:sldIdLst>
    <p:sldId id="256" r:id="rId5"/>
    <p:sldId id="271" r:id="rId6"/>
    <p:sldId id="293" r:id="rId7"/>
    <p:sldId id="262" r:id="rId8"/>
    <p:sldId id="299" r:id="rId9"/>
    <p:sldId id="300" r:id="rId10"/>
    <p:sldId id="295" r:id="rId11"/>
    <p:sldId id="296" r:id="rId12"/>
    <p:sldId id="297" r:id="rId13"/>
    <p:sldId id="298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264" r:id="rId22"/>
    <p:sldId id="26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82" autoAdjust="0"/>
    <p:restoredTop sz="95441" autoAdjust="0"/>
  </p:normalViewPr>
  <p:slideViewPr>
    <p:cSldViewPr snapToGrid="0" snapToObjects="1">
      <p:cViewPr varScale="1">
        <p:scale>
          <a:sx n="105" d="100"/>
          <a:sy n="105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9FBA3-AD93-445F-960A-25788CF9A111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CB6B-4055-4DF5-9B30-6399232291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262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12:01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6541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20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5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190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66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12:05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6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INCREASINGLY THESE PAPERS HAVE BEEN DISTRIBUTED ACROSS THE PROVINCIAL NETWORK AND MADE AVAILBLE ON THE REAL EXCHANGE VIRTUAL SITE HOSTED BY COMMUNITY LIVING ESSEX.</a:t>
            </a:r>
          </a:p>
          <a:p>
            <a:endParaRPr lang="en-US" sz="1200" dirty="0"/>
          </a:p>
          <a:p>
            <a:pPr fontAlgn="base"/>
            <a:r>
              <a:rPr lang="en-CA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REAL XCHANGE IS A LIBRARY OF RESOURCES HAS BEEN COMPILED FROM DS SECTOR AGENCIES BY THE PROVINCIAL NETWORK ON DEVELOPMENTAL SERVICES TO ASSIST YOU IN RESPONDING TO THE COVID-19 PANDEMIC THROUGH INFORMATION SHARING AND KNOWLEDGE TRANSFER.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THIS WEBINAR SERIES IS A TESTAMENT TO THAT WORK ETHIC AND COLLABORATIVE SPIRIT.</a:t>
            </a:r>
          </a:p>
          <a:p>
            <a:endParaRPr lang="en-US" sz="1200" dirty="0"/>
          </a:p>
          <a:p>
            <a:r>
              <a:rPr lang="en-US" sz="1200" dirty="0"/>
              <a:t>IN PRODUCING THIS SERIES, I WOULD LIKE TO THANK GEORGIE VINCENT, MIA TREMBLAY AND YOU JAMES OF COMMUNITY LIVING TORONTO AND ALSO OF THE SPPI PROJECT MANAGEMENT OFFICE; AND JEANETTE MACLEAN SENIOR CONSULTANT, OCCUPATIONAL HEALTH AND SAFETY, HEATHER DAWSON SENIOR MANAGER, QUALITY ASSURANCE FOR THIS IPAC ASSESSING PRACTICES THEY ARE GOING TO SHARE WITH ALL OF US TODAY.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37C2E-DF44-A046-BB78-CACA6B96B6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8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12:04 Bryan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ACB6B-4055-4DF5-9B30-63992322918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3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64F68-5D49-4928-AAB7-CCC92FF9A8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64F68-5D49-4928-AAB7-CCC92FF9A8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64F68-5D49-4928-AAB7-CCC92FF9A8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54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64F68-5D49-4928-AAB7-CCC92FF9A8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29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12:30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CB6B-4055-4DF5-9B30-63992322918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46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0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43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4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32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04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5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2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A60C6-8B15-D145-9812-70D53A8A4394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D5AE98-A865-4246-A710-C762FED8F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ability.ca/" TargetMode="External"/><Relationship Id="rId2" Type="http://schemas.openxmlformats.org/officeDocument/2006/relationships/hyperlink" Target="https://realxchange.communitylivingessex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mailto:Mlongo@reen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960B-3992-F846-9805-868B13E75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969" y="1421672"/>
            <a:ext cx="8288032" cy="19853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Provincial Network 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COVID-19 Vaccine Work Group</a:t>
            </a: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4800" dirty="0">
                <a:solidFill>
                  <a:schemeClr val="accent2">
                    <a:lumMod val="75000"/>
                  </a:schemeClr>
                </a:solidFill>
              </a:rPr>
            </a:b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35-A331-654E-AB91-CA9D4B65C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839" y="5723074"/>
            <a:ext cx="8288032" cy="70167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Hosted by the Sector Pandemic Planning Initiative (SPPI)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89" y="2192868"/>
            <a:ext cx="7755212" cy="3062199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674FA663-1C92-4C6E-81E1-E9040916F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" r="2538" b="-1"/>
          <a:stretch/>
        </p:blipFill>
        <p:spPr>
          <a:xfrm>
            <a:off x="8128692" y="5427744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6146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99F92E-AC6D-44C8-A923-93465CD2C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245" r="-2" b="-2"/>
          <a:stretch/>
        </p:blipFill>
        <p:spPr>
          <a:xfrm>
            <a:off x="731865" y="257875"/>
            <a:ext cx="7134178" cy="64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5195"/>
            <a:ext cx="8596668" cy="1320800"/>
          </a:xfrm>
        </p:spPr>
        <p:txBody>
          <a:bodyPr/>
          <a:lstStyle/>
          <a:p>
            <a:r>
              <a:rPr lang="en-US" dirty="0"/>
              <a:t>Vaccine Distribution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6" y="1120362"/>
            <a:ext cx="9721048" cy="54567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tx1"/>
                </a:solidFill>
              </a:rPr>
              <a:t>Members</a:t>
            </a:r>
            <a:r>
              <a:rPr lang="en-US" sz="3100" dirty="0">
                <a:solidFill>
                  <a:schemeClr val="tx1"/>
                </a:solidFill>
              </a:rPr>
              <a:t>: </a:t>
            </a:r>
          </a:p>
          <a:p>
            <a:r>
              <a:rPr lang="en-US" sz="3400" dirty="0">
                <a:solidFill>
                  <a:schemeClr val="tx1"/>
                </a:solidFill>
              </a:rPr>
              <a:t>Susan Bisaillon, Alastair Lamb and Sandy Stemp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b="1" dirty="0">
                <a:solidFill>
                  <a:schemeClr val="tx1"/>
                </a:solidFill>
              </a:rPr>
              <a:t>Focus: </a:t>
            </a:r>
            <a:r>
              <a:rPr lang="en-US" sz="3400" dirty="0">
                <a:solidFill>
                  <a:schemeClr val="tx1"/>
                </a:solidFill>
              </a:rPr>
              <a:t>Covid-19 Distribution</a:t>
            </a:r>
          </a:p>
          <a:p>
            <a:pPr marL="0" lvl="0" indent="0">
              <a:buNone/>
            </a:pPr>
            <a:endParaRPr lang="en-US" sz="3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Vaccine Distribution is coming shortly</a:t>
            </a:r>
          </a:p>
          <a:p>
            <a:pPr lvl="1">
              <a:buFont typeface="+mj-lt"/>
              <a:buAutoNum type="arabicPeriod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 Public Health and LHIN in DS sector vaccine launch</a:t>
            </a:r>
          </a:p>
          <a:p>
            <a:pPr lvl="1">
              <a:buFont typeface="+mj-lt"/>
              <a:buAutoNum type="arabicPeriod"/>
            </a:pPr>
            <a:r>
              <a:rPr lang="en-US" sz="34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Covax</a:t>
            </a: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excel file – needs to be completed for each site – one for staff and one for clients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Connect with local Public Health as they may have different approaches regionally however core data is needed: 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First Name, Last Name, Date of Birth, Health Card Number without version code and gender.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738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/>
              <a:t>Vaccine Distribution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4789"/>
            <a:ext cx="8863273" cy="431826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 “Pre-Vaccine Discussions” with staff &amp; residents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Consents for Clients and Staff – complete as soon as possible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Can use Verbal consent for planning but require Completed &amp; Signed for Clinic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Obtaining consent takes time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 screening plan for risk factors for clients who need support with this</a:t>
            </a:r>
          </a:p>
          <a:p>
            <a:pPr>
              <a:lnSpc>
                <a:spcPct val="90000"/>
              </a:lnSpc>
            </a:pPr>
            <a:endParaRPr lang="en-CA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C8DD5-699B-4CAD-B48A-A75339C7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56" y="4915053"/>
            <a:ext cx="5878682" cy="11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5195"/>
            <a:ext cx="8596668" cy="1320800"/>
          </a:xfrm>
        </p:spPr>
        <p:txBody>
          <a:bodyPr/>
          <a:lstStyle/>
          <a:p>
            <a:r>
              <a:rPr lang="en-US" dirty="0"/>
              <a:t>Vaccine Distribution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22" y="1401293"/>
            <a:ext cx="9294491" cy="545670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Vaccine Distribution for Developmental Sector Provincially</a:t>
            </a:r>
          </a:p>
          <a:p>
            <a:pPr lvl="1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Received Regional Lead information from 24 of the 34 Public Health Units </a:t>
            </a:r>
          </a:p>
          <a:p>
            <a:pPr lvl="1">
              <a:buFont typeface="+mj-lt"/>
              <a:buAutoNum type="arabicPeriod"/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Regional Tables need to collect and ensure the data is complete with information related to all agencies including OPRs and SILs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611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Rapid 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CA" dirty="0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5E289366-7238-4029-9AA9-36892703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454558"/>
            <a:ext cx="7124669" cy="52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32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3BC-B2DA-4B84-9893-4E47470F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Rapid 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BC1D-9B31-427D-8B32-97A513EB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CA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AAE140-68E2-4CF0-83CD-DAF7EC565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87" y="1396308"/>
            <a:ext cx="8798561" cy="439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00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34E66-BB10-4943-8E43-683E9EFF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" y="462708"/>
            <a:ext cx="103252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9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Closing Remarks with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70338"/>
            <a:ext cx="8409709" cy="47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28F9-65BD-47EE-B7F6-D2415860D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2809-EB94-44B0-AC31-386AC93F2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RealXchange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2"/>
              </a:rPr>
              <a:t>https://realxchange.communitylivingessex.org/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pPr indent="-285750"/>
            <a:r>
              <a:rPr lang="en-CA" dirty="0" err="1"/>
              <a:t>ConnectABILITY</a:t>
            </a:r>
            <a:endParaRPr lang="en-CA" dirty="0"/>
          </a:p>
          <a:p>
            <a:pPr marL="457200" lvl="1" indent="0">
              <a:buNone/>
            </a:pPr>
            <a:r>
              <a:rPr lang="en-CA" dirty="0">
                <a:hlinkClick r:id="rId3"/>
              </a:rPr>
              <a:t>https://connectability.ca/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30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3A9A5-A164-A74D-B5A5-845F36381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3340-3FDC-2B46-8F77-CA29A62BF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Mario Longo, Health Services Lead @ </a:t>
            </a:r>
            <a:r>
              <a:rPr lang="en-US" dirty="0" err="1"/>
              <a:t>Reena</a:t>
            </a:r>
            <a:endParaRPr lang="en-US" dirty="0"/>
          </a:p>
          <a:p>
            <a:r>
              <a:rPr lang="en-US" dirty="0">
                <a:hlinkClick r:id="rId2"/>
              </a:rPr>
              <a:t>Mlongo@reena.org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556" y="2564780"/>
            <a:ext cx="4373810" cy="38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2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4"/>
            <a:ext cx="8596668" cy="11660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80655"/>
            <a:ext cx="8596668" cy="5487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600" dirty="0"/>
          </a:p>
          <a:p>
            <a:r>
              <a:rPr lang="en-US" sz="2600" dirty="0"/>
              <a:t>Welcome – James Janeiro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Introduction to PN Vaccine work group – Bryan Keshen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Priority and Advocacy – Eugene Versteeg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Education, Consent &amp; Promotion – Laurie Thomas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Distribution – Susan </a:t>
            </a:r>
            <a:r>
              <a:rPr lang="en-US" sz="2400" dirty="0" err="1"/>
              <a:t>Bisaillion</a:t>
            </a:r>
            <a:r>
              <a:rPr lang="en-US" sz="2400" dirty="0"/>
              <a:t> &amp; Sandy Stemp</a:t>
            </a:r>
          </a:p>
          <a:p>
            <a:endParaRPr lang="en-US" sz="2600" dirty="0"/>
          </a:p>
          <a:p>
            <a:r>
              <a:rPr lang="en-US" sz="2600" dirty="0"/>
              <a:t>Qs &amp; As – Lorrie Heffernan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3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5" y="591016"/>
            <a:ext cx="8274309" cy="5555608"/>
          </a:xfrm>
        </p:spPr>
      </p:pic>
    </p:spTree>
    <p:extLst>
      <p:ext uri="{BB962C8B-B14F-4D97-AF65-F5344CB8AC3E}">
        <p14:creationId xmlns:p14="http://schemas.microsoft.com/office/powerpoint/2010/main" val="345711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F50-923B-9545-BBF4-649F5BB6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1445"/>
            <a:ext cx="8965429" cy="11660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SPPI: Sector Pandemic Planning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2B5B8-35EA-9E41-B800-29A4150C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" y="1567006"/>
            <a:ext cx="8596668" cy="4621440"/>
          </a:xfrm>
        </p:spPr>
        <p:txBody>
          <a:bodyPr>
            <a:noAutofit/>
          </a:bodyPr>
          <a:lstStyle/>
          <a:p>
            <a:r>
              <a:rPr lang="en-US" dirty="0"/>
              <a:t>Established in March 2020, by the Toronto Developmental Service Alliance and Service Providers Committee, to enable collaborations across Toronto agencies in responding to the Pandemic.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Chaired by Ursula </a:t>
            </a:r>
            <a:r>
              <a:rPr lang="en-US" dirty="0" err="1"/>
              <a:t>Rehdner</a:t>
            </a:r>
            <a:r>
              <a:rPr lang="en-US" dirty="0"/>
              <a:t>, President &amp; CEO of </a:t>
            </a:r>
            <a:r>
              <a:rPr lang="en-US" dirty="0" err="1"/>
              <a:t>Aptus</a:t>
            </a:r>
            <a:r>
              <a:rPr lang="en-US" dirty="0"/>
              <a:t> Treatment Centre for Complex Disabilities; Don Walker, Executive Director of Mary Centre of the Archdiocese of Toronto. Supported by Malcom Bernstein, Mia Tremblay and Georgie Vincent at Community Living Toronto. </a:t>
            </a:r>
          </a:p>
          <a:p>
            <a:endParaRPr lang="en-US" dirty="0"/>
          </a:p>
          <a:p>
            <a:r>
              <a:rPr lang="en-US" dirty="0"/>
              <a:t>SPPI is comprised of 40 volunteers across 19 agencies who have been working very hard to produce and distribute guidance documents on a range of topics related to the Pandemic.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Ongoing webinar series focused on resilience, reopening, and ongoing adaption to the Pandemic – NEXT SESSION</a:t>
            </a:r>
            <a:r>
              <a:rPr lang="en-US"/>
              <a:t>: </a:t>
            </a:r>
            <a:r>
              <a:rPr lang="en-US">
                <a:solidFill>
                  <a:schemeClr val="tx1"/>
                </a:solidFill>
              </a:rPr>
              <a:t>March 4</a:t>
            </a:r>
            <a:r>
              <a:rPr lang="en-US" baseline="30000">
                <a:solidFill>
                  <a:schemeClr val="tx1"/>
                </a:solidFill>
              </a:rPr>
              <a:t>th</a:t>
            </a:r>
            <a:r>
              <a:rPr lang="en-US">
                <a:solidFill>
                  <a:schemeClr val="tx1"/>
                </a:solidFill>
              </a:rPr>
              <a:t> @ </a:t>
            </a:r>
            <a:r>
              <a:rPr lang="en-US" dirty="0">
                <a:solidFill>
                  <a:schemeClr val="tx1"/>
                </a:solidFill>
              </a:rPr>
              <a:t>NOON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A204C43-E0CC-4272-8539-A485D4A982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" r="2538" b="-1"/>
          <a:stretch/>
        </p:blipFill>
        <p:spPr>
          <a:xfrm>
            <a:off x="9274003" y="5264906"/>
            <a:ext cx="2657537" cy="1167444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60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4BF0-B913-41F6-9A28-3089DB0C1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Provincial Network Vaccine Work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637-707F-40F6-BC2A-BD2F357A8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Provincial Network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Not a mandated provincial organization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Volunteer group to inform and engage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Does not replace decision-making authority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Ensure consistent flow of information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000" dirty="0"/>
              <a:t>Open dialogue with the Ministry</a:t>
            </a:r>
          </a:p>
        </p:txBody>
      </p:sp>
    </p:spTree>
    <p:extLst>
      <p:ext uri="{BB962C8B-B14F-4D97-AF65-F5344CB8AC3E}">
        <p14:creationId xmlns:p14="http://schemas.microsoft.com/office/powerpoint/2010/main" val="147568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Priority &amp; Advocacy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97447"/>
            <a:ext cx="9447168" cy="50236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Members: </a:t>
            </a:r>
            <a:r>
              <a:rPr lang="en-US" sz="7200" dirty="0"/>
              <a:t>Lorrie Heffernan, Chris Beasley,  Eugene Versteeg (M), </a:t>
            </a:r>
            <a:r>
              <a:rPr lang="en-US" sz="7200" dirty="0" err="1"/>
              <a:t>Yona</a:t>
            </a:r>
            <a:r>
              <a:rPr lang="en-US" sz="7200" dirty="0"/>
              <a:t> </a:t>
            </a:r>
            <a:r>
              <a:rPr lang="en-US" sz="7200" dirty="0" err="1"/>
              <a:t>Lunsky</a:t>
            </a:r>
            <a:r>
              <a:rPr lang="en-US" sz="7200" dirty="0"/>
              <a:t>, Marwah Younis Damani, Gina St. Amour </a:t>
            </a:r>
          </a:p>
          <a:p>
            <a:pPr>
              <a:lnSpc>
                <a:spcPct val="120000"/>
              </a:lnSpc>
            </a:pPr>
            <a:endParaRPr lang="en-US" sz="5600" dirty="0"/>
          </a:p>
          <a:p>
            <a:pPr marL="0" indent="0">
              <a:buNone/>
            </a:pPr>
            <a:r>
              <a:rPr lang="en-US" sz="7200" b="1" dirty="0"/>
              <a:t>Update: </a:t>
            </a:r>
          </a:p>
          <a:p>
            <a:r>
              <a:rPr lang="en-US" sz="7200" dirty="0"/>
              <a:t>Government Engagement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/>
              <a:t>Sent letter to Minister of Health (Christine Elliott) and copied Minister of MCCSS (Todd Smith)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7200" dirty="0"/>
              <a:t>Sent letter to Min MCCSS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4800" dirty="0"/>
          </a:p>
          <a:p>
            <a:pPr marL="0" indent="0">
              <a:buNone/>
            </a:pPr>
            <a:r>
              <a:rPr lang="en-US" sz="7200" b="1" dirty="0"/>
              <a:t>Engaging MPPs:</a:t>
            </a:r>
          </a:p>
          <a:p>
            <a:r>
              <a:rPr lang="en-US" sz="7200" dirty="0"/>
              <a:t>Drafting speaking notes of key messages to org leaders for discussions with MPPs and local Public Health</a:t>
            </a:r>
          </a:p>
          <a:p>
            <a:r>
              <a:rPr lang="en-US" sz="7200" dirty="0"/>
              <a:t>(available end of week)</a:t>
            </a:r>
          </a:p>
          <a:p>
            <a:endParaRPr lang="en-US" sz="5600" dirty="0"/>
          </a:p>
          <a:p>
            <a:pPr marL="0" indent="0">
              <a:buNone/>
            </a:pPr>
            <a:r>
              <a:rPr lang="en-US" sz="7200" b="1" dirty="0"/>
              <a:t>Next Steps: </a:t>
            </a:r>
          </a:p>
          <a:p>
            <a:r>
              <a:rPr lang="en-US" sz="7200" dirty="0"/>
              <a:t>Agency Prioritization Survey (from Ottawa)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17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Education, Consent &amp;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8898"/>
            <a:ext cx="8596668" cy="4482582"/>
          </a:xfrm>
        </p:spPr>
        <p:txBody>
          <a:bodyPr/>
          <a:lstStyle/>
          <a:p>
            <a:r>
              <a:rPr lang="en-CA" dirty="0"/>
              <a:t>Members: Laurie Thomas (M), Dean Johnson, Gregory Crunican, Amanda Price, Marwah Younis Damani, Brian Swainson, Barbara Wallace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405" y="3029698"/>
            <a:ext cx="6140526" cy="34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25D2A5-6BF8-4184-A68B-8D54AFBF3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370" b="103"/>
          <a:stretch/>
        </p:blipFill>
        <p:spPr>
          <a:xfrm>
            <a:off x="808956" y="176560"/>
            <a:ext cx="7244374" cy="65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4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34CAB0-AB92-4267-A104-4DA90B55D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2201" b="62"/>
          <a:stretch/>
        </p:blipFill>
        <p:spPr>
          <a:xfrm>
            <a:off x="700911" y="330506"/>
            <a:ext cx="8233768" cy="635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4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52341D-2848-463D-80B0-358D0DA2C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728" r="-1" b="6653"/>
          <a:stretch/>
        </p:blipFill>
        <p:spPr>
          <a:xfrm>
            <a:off x="616945" y="168302"/>
            <a:ext cx="7249098" cy="65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32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6058F5884ED4E95A5B05EF2EBE5FD" ma:contentTypeVersion="15" ma:contentTypeDescription="Create a new document." ma:contentTypeScope="" ma:versionID="d4405326deea7d967b4ba65d885760b2">
  <xsd:schema xmlns:xsd="http://www.w3.org/2001/XMLSchema" xmlns:xs="http://www.w3.org/2001/XMLSchema" xmlns:p="http://schemas.microsoft.com/office/2006/metadata/properties" xmlns:ns1="http://schemas.microsoft.com/sharepoint/v3" xmlns:ns3="28589e91-d8f0-4d60-8006-369ca9393b0a" xmlns:ns4="f040354f-f482-4759-877a-d8e613d912ef" targetNamespace="http://schemas.microsoft.com/office/2006/metadata/properties" ma:root="true" ma:fieldsID="fd9c13d99ef87886bed943b2a144f3a8" ns1:_="" ns3:_="" ns4:_="">
    <xsd:import namespace="http://schemas.microsoft.com/sharepoint/v3"/>
    <xsd:import namespace="28589e91-d8f0-4d60-8006-369ca9393b0a"/>
    <xsd:import namespace="f040354f-f482-4759-877a-d8e613d912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89e91-d8f0-4d60-8006-369ca9393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0354f-f482-4759-877a-d8e613d912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B2C03C-6BC1-4E2C-ABD4-A921401B1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589e91-d8f0-4d60-8006-369ca9393b0a"/>
    <ds:schemaRef ds:uri="f040354f-f482-4759-877a-d8e613d912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B7E1C-2CFA-4ECE-9544-1B05CA2DC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AA217-CD24-4BA8-B488-76D4671E275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589e91-d8f0-4d60-8006-369ca9393b0a"/>
    <ds:schemaRef ds:uri="http://schemas.microsoft.com/sharepoint/v3"/>
    <ds:schemaRef ds:uri="f040354f-f482-4759-877a-d8e613d912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736</Words>
  <Application>Microsoft Office PowerPoint</Application>
  <PresentationFormat>Widescreen</PresentationFormat>
  <Paragraphs>108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Wingdings</vt:lpstr>
      <vt:lpstr>Wingdings 3</vt:lpstr>
      <vt:lpstr>Facet</vt:lpstr>
      <vt:lpstr>Provincial Network  COVID-19 Vaccine Work Group  </vt:lpstr>
      <vt:lpstr>Agenda</vt:lpstr>
      <vt:lpstr>SPPI: Sector Pandemic Planning Initiative</vt:lpstr>
      <vt:lpstr>Provincial Network Vaccine Work Group</vt:lpstr>
      <vt:lpstr>Priority &amp; Advocacy</vt:lpstr>
      <vt:lpstr>Education, Consent &amp; Promotion</vt:lpstr>
      <vt:lpstr>PowerPoint Presentation</vt:lpstr>
      <vt:lpstr>PowerPoint Presentation</vt:lpstr>
      <vt:lpstr>PowerPoint Presentation</vt:lpstr>
      <vt:lpstr>PowerPoint Presentation</vt:lpstr>
      <vt:lpstr>Vaccine Distribution</vt:lpstr>
      <vt:lpstr>Vaccine Distribution</vt:lpstr>
      <vt:lpstr>Vaccine Distribution</vt:lpstr>
      <vt:lpstr>Rapid Testing</vt:lpstr>
      <vt:lpstr>Rapid Testing</vt:lpstr>
      <vt:lpstr>PowerPoint Presentation</vt:lpstr>
      <vt:lpstr>Closing Remarks with …</vt:lpstr>
      <vt:lpstr>Resources </vt:lpstr>
      <vt:lpstr>Connect to Working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FRAMEWORK</dc:title>
  <dc:creator>Georgie Vincent</dc:creator>
  <cp:lastModifiedBy>Mia Tremblay</cp:lastModifiedBy>
  <cp:revision>98</cp:revision>
  <dcterms:created xsi:type="dcterms:W3CDTF">2020-08-20T17:59:36Z</dcterms:created>
  <dcterms:modified xsi:type="dcterms:W3CDTF">2021-02-19T20:51:04Z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0x010100D156058F5884ED4E95A5B05EF2EBE5FD</vt:lpwstr>
  </property>
</Properties>
</file>