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KM" initials="M" lastIdx="1" clrIdx="0">
    <p:extLst>
      <p:ext uri="{19B8F6BF-5375-455C-9EA6-DF929625EA0E}">
        <p15:presenceInfo xmlns:p15="http://schemas.microsoft.com/office/powerpoint/2012/main" userId="MRK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A8A9F-F22F-4DFC-A505-2CB1507FCC94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6E6B64BA-07C9-44C0-84C3-0AD80BE8B5A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Eat a small snack</a:t>
          </a:r>
          <a:endParaRPr lang="en-CA" dirty="0"/>
        </a:p>
      </dgm:t>
    </dgm:pt>
    <dgm:pt modelId="{7D0B5B7B-F23F-4F52-88B6-B01C076E5BB8}" type="parTrans" cxnId="{550D748F-51A2-4D77-AE41-272FD78CE34D}">
      <dgm:prSet/>
      <dgm:spPr/>
      <dgm:t>
        <a:bodyPr/>
        <a:lstStyle/>
        <a:p>
          <a:endParaRPr lang="en-CA"/>
        </a:p>
      </dgm:t>
    </dgm:pt>
    <dgm:pt modelId="{2695B878-0E6B-40AA-8F31-D6B419DCECBA}" type="sibTrans" cxnId="{550D748F-51A2-4D77-AE41-272FD78CE34D}">
      <dgm:prSet/>
      <dgm:spPr/>
      <dgm:t>
        <a:bodyPr/>
        <a:lstStyle/>
        <a:p>
          <a:endParaRPr lang="en-CA"/>
        </a:p>
      </dgm:t>
    </dgm:pt>
    <dgm:pt modelId="{71351C75-1151-4D23-ACDE-B6014EFBFC57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Have on a short sleeve t-shirt or sleeves that are easy to roll up</a:t>
          </a:r>
        </a:p>
      </dgm:t>
    </dgm:pt>
    <dgm:pt modelId="{0B38AB58-921E-4675-8B1C-A3FC86AB48A9}" type="parTrans" cxnId="{3D2B813F-E75A-4663-9EE8-B9D2360FF524}">
      <dgm:prSet/>
      <dgm:spPr/>
      <dgm:t>
        <a:bodyPr/>
        <a:lstStyle/>
        <a:p>
          <a:endParaRPr lang="en-CA"/>
        </a:p>
      </dgm:t>
    </dgm:pt>
    <dgm:pt modelId="{5310B278-A45A-428C-B5E4-AC9DCE6521FC}" type="sibTrans" cxnId="{3D2B813F-E75A-4663-9EE8-B9D2360FF524}">
      <dgm:prSet/>
      <dgm:spPr/>
      <dgm:t>
        <a:bodyPr/>
        <a:lstStyle/>
        <a:p>
          <a:endParaRPr lang="en-CA"/>
        </a:p>
      </dgm:t>
    </dgm:pt>
    <dgm:pt modelId="{C6E62394-FEC4-4188-9802-BBD2D15DE256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Pack my health card and immunization card and if I need it, an item that makes me feel happy or calm (e.g., iPad to play videos or a stress ball to squeeze)</a:t>
          </a:r>
          <a:endParaRPr lang="en-US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6143F47E-C078-49C6-BE76-A766E8171ECA}" type="parTrans" cxnId="{D5C55CC2-EC5E-4BDC-9EB1-85EE5A698F98}">
      <dgm:prSet/>
      <dgm:spPr/>
      <dgm:t>
        <a:bodyPr/>
        <a:lstStyle/>
        <a:p>
          <a:endParaRPr lang="en-CA"/>
        </a:p>
      </dgm:t>
    </dgm:pt>
    <dgm:pt modelId="{F1C29D5F-77F2-43E7-A828-AEC29B8E54CC}" type="sibTrans" cxnId="{D5C55CC2-EC5E-4BDC-9EB1-85EE5A698F98}">
      <dgm:prSet/>
      <dgm:spPr/>
      <dgm:t>
        <a:bodyPr/>
        <a:lstStyle/>
        <a:p>
          <a:endParaRPr lang="en-CA"/>
        </a:p>
      </dgm:t>
    </dgm:pt>
    <dgm:pt modelId="{C454BBA5-4C3A-4922-BDB0-E3FE95DB9F1E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Wash my hands</a:t>
          </a:r>
        </a:p>
      </dgm:t>
    </dgm:pt>
    <dgm:pt modelId="{BBD83314-3F72-4C1F-8376-20D99D8CC9E8}" type="parTrans" cxnId="{F22A0CAE-2AF8-440C-B57A-184C4B47596E}">
      <dgm:prSet/>
      <dgm:spPr/>
      <dgm:t>
        <a:bodyPr/>
        <a:lstStyle/>
        <a:p>
          <a:endParaRPr lang="en-CA"/>
        </a:p>
      </dgm:t>
    </dgm:pt>
    <dgm:pt modelId="{0ECA1024-F9FE-443A-A21E-C8B4478F3CBD}" type="sibTrans" cxnId="{F22A0CAE-2AF8-440C-B57A-184C4B47596E}">
      <dgm:prSet/>
      <dgm:spPr/>
      <dgm:t>
        <a:bodyPr/>
        <a:lstStyle/>
        <a:p>
          <a:endParaRPr lang="en-CA"/>
        </a:p>
      </dgm:t>
    </dgm:pt>
    <dgm:pt modelId="{B51CDFE8-F9FC-490E-9BD4-475B688A13E2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Put on my winter clothes and mask</a:t>
          </a:r>
        </a:p>
      </dgm:t>
    </dgm:pt>
    <dgm:pt modelId="{FE86E951-21C6-45FB-A7C6-67F37740517B}" type="parTrans" cxnId="{F36B9B7C-9C90-42CD-8306-C9A29C8A07B2}">
      <dgm:prSet/>
      <dgm:spPr/>
      <dgm:t>
        <a:bodyPr/>
        <a:lstStyle/>
        <a:p>
          <a:endParaRPr lang="en-CA"/>
        </a:p>
      </dgm:t>
    </dgm:pt>
    <dgm:pt modelId="{1A0468B6-871B-4253-ACDE-23E789D3C9FC}" type="sibTrans" cxnId="{F36B9B7C-9C90-42CD-8306-C9A29C8A07B2}">
      <dgm:prSet/>
      <dgm:spPr/>
      <dgm:t>
        <a:bodyPr/>
        <a:lstStyle/>
        <a:p>
          <a:endParaRPr lang="en-CA"/>
        </a:p>
      </dgm:t>
    </dgm:pt>
    <dgm:pt modelId="{7FB2F483-97E1-405A-ACB8-43F5358BAC4D}" type="pres">
      <dgm:prSet presAssocID="{D05A8A9F-F22F-4DFC-A505-2CB1507FCC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FFAE7-28EE-40B7-8A67-AB02C4E709C4}" type="pres">
      <dgm:prSet presAssocID="{6E6B64BA-07C9-44C0-84C3-0AD80BE8B5A8}" presName="comp" presStyleCnt="0"/>
      <dgm:spPr/>
    </dgm:pt>
    <dgm:pt modelId="{6C0DB79B-4ACC-4FBA-8742-FD02ABCC83A0}" type="pres">
      <dgm:prSet presAssocID="{6E6B64BA-07C9-44C0-84C3-0AD80BE8B5A8}" presName="box" presStyleLbl="node1" presStyleIdx="0" presStyleCnt="5" custLinFactNeighborX="-18964" custLinFactNeighborY="-3708"/>
      <dgm:spPr/>
      <dgm:t>
        <a:bodyPr/>
        <a:lstStyle/>
        <a:p>
          <a:endParaRPr lang="en-US"/>
        </a:p>
      </dgm:t>
    </dgm:pt>
    <dgm:pt modelId="{8D0191A5-A03A-4736-A0A7-847959AD3C84}" type="pres">
      <dgm:prSet presAssocID="{6E6B64BA-07C9-44C0-84C3-0AD80BE8B5A8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C76033DA-3EDF-4AF3-BE10-A7BC316D97EE}" type="pres">
      <dgm:prSet presAssocID="{6E6B64BA-07C9-44C0-84C3-0AD80BE8B5A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06328-4FE7-4F0B-9A50-FE2B01DF2A9D}" type="pres">
      <dgm:prSet presAssocID="{2695B878-0E6B-40AA-8F31-D6B419DCECBA}" presName="spacer" presStyleCnt="0"/>
      <dgm:spPr/>
    </dgm:pt>
    <dgm:pt modelId="{3748DE56-FB04-41AA-B6F4-00A251CE7131}" type="pres">
      <dgm:prSet presAssocID="{71351C75-1151-4D23-ACDE-B6014EFBFC57}" presName="comp" presStyleCnt="0"/>
      <dgm:spPr/>
    </dgm:pt>
    <dgm:pt modelId="{69505E26-291F-42F4-BCB9-C886C5DF611A}" type="pres">
      <dgm:prSet presAssocID="{71351C75-1151-4D23-ACDE-B6014EFBFC57}" presName="box" presStyleLbl="node1" presStyleIdx="1" presStyleCnt="5" custLinFactNeighborX="-4429" custLinFactNeighborY="-2781"/>
      <dgm:spPr/>
      <dgm:t>
        <a:bodyPr/>
        <a:lstStyle/>
        <a:p>
          <a:endParaRPr lang="en-US"/>
        </a:p>
      </dgm:t>
    </dgm:pt>
    <dgm:pt modelId="{EF6B23E4-E688-435E-9F44-6BD52FF0BFB8}" type="pres">
      <dgm:prSet presAssocID="{71351C75-1151-4D23-ACDE-B6014EFBFC57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53C7EF91-58F4-42CE-83EC-682EAE0D6C53}" type="pres">
      <dgm:prSet presAssocID="{71351C75-1151-4D23-ACDE-B6014EFBFC5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91ED1-DDEF-49CC-B21B-53D5FB3DAE12}" type="pres">
      <dgm:prSet presAssocID="{5310B278-A45A-428C-B5E4-AC9DCE6521FC}" presName="spacer" presStyleCnt="0"/>
      <dgm:spPr/>
    </dgm:pt>
    <dgm:pt modelId="{A88C82FD-92D5-4933-8892-A4BB52188682}" type="pres">
      <dgm:prSet presAssocID="{C6E62394-FEC4-4188-9802-BBD2D15DE256}" presName="comp" presStyleCnt="0"/>
      <dgm:spPr/>
    </dgm:pt>
    <dgm:pt modelId="{107A3CAE-19C0-4586-BDA4-679598DDD287}" type="pres">
      <dgm:prSet presAssocID="{C6E62394-FEC4-4188-9802-BBD2D15DE256}" presName="box" presStyleLbl="node1" presStyleIdx="2" presStyleCnt="5"/>
      <dgm:spPr/>
      <dgm:t>
        <a:bodyPr/>
        <a:lstStyle/>
        <a:p>
          <a:endParaRPr lang="en-US"/>
        </a:p>
      </dgm:t>
    </dgm:pt>
    <dgm:pt modelId="{71F936C8-B307-4AFE-816A-9B4282DFCBE7}" type="pres">
      <dgm:prSet presAssocID="{C6E62394-FEC4-4188-9802-BBD2D15DE256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7896E82B-CBEE-4EE5-9743-C678056A0E3D}" type="pres">
      <dgm:prSet presAssocID="{C6E62394-FEC4-4188-9802-BBD2D15DE25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F41E8-7B97-4B10-B01F-FDC87AD4CD66}" type="pres">
      <dgm:prSet presAssocID="{F1C29D5F-77F2-43E7-A828-AEC29B8E54CC}" presName="spacer" presStyleCnt="0"/>
      <dgm:spPr/>
    </dgm:pt>
    <dgm:pt modelId="{66F7179A-7816-4050-8CFD-F36C74B3CD1D}" type="pres">
      <dgm:prSet presAssocID="{C454BBA5-4C3A-4922-BDB0-E3FE95DB9F1E}" presName="comp" presStyleCnt="0"/>
      <dgm:spPr/>
    </dgm:pt>
    <dgm:pt modelId="{BF532A73-EEB2-4A5C-9DBA-480794C2EA6F}" type="pres">
      <dgm:prSet presAssocID="{C454BBA5-4C3A-4922-BDB0-E3FE95DB9F1E}" presName="box" presStyleLbl="node1" presStyleIdx="3" presStyleCnt="5"/>
      <dgm:spPr/>
      <dgm:t>
        <a:bodyPr/>
        <a:lstStyle/>
        <a:p>
          <a:endParaRPr lang="en-US"/>
        </a:p>
      </dgm:t>
    </dgm:pt>
    <dgm:pt modelId="{9B72EEBB-AC00-4528-A4ED-B3CF3CF48F65}" type="pres">
      <dgm:prSet presAssocID="{C454BBA5-4C3A-4922-BDB0-E3FE95DB9F1E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45000" b="-45000"/>
          </a:stretch>
        </a:blipFill>
      </dgm:spPr>
    </dgm:pt>
    <dgm:pt modelId="{34C5DCE6-72CA-4217-8336-284FF2019FB7}" type="pres">
      <dgm:prSet presAssocID="{C454BBA5-4C3A-4922-BDB0-E3FE95DB9F1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3BC5E-D52D-414F-A1CC-AC675CCBC3F1}" type="pres">
      <dgm:prSet presAssocID="{0ECA1024-F9FE-443A-A21E-C8B4478F3CBD}" presName="spacer" presStyleCnt="0"/>
      <dgm:spPr/>
    </dgm:pt>
    <dgm:pt modelId="{14C55510-8765-43BD-90FD-CB90FD239996}" type="pres">
      <dgm:prSet presAssocID="{B51CDFE8-F9FC-490E-9BD4-475B688A13E2}" presName="comp" presStyleCnt="0"/>
      <dgm:spPr/>
    </dgm:pt>
    <dgm:pt modelId="{547654D2-B1D0-4950-999B-97169D4FA84B}" type="pres">
      <dgm:prSet presAssocID="{B51CDFE8-F9FC-490E-9BD4-475B688A13E2}" presName="box" presStyleLbl="node1" presStyleIdx="4" presStyleCnt="5"/>
      <dgm:spPr/>
      <dgm:t>
        <a:bodyPr/>
        <a:lstStyle/>
        <a:p>
          <a:endParaRPr lang="en-US"/>
        </a:p>
      </dgm:t>
    </dgm:pt>
    <dgm:pt modelId="{2E264B2B-642B-4F88-A078-6EBA8887E5E8}" type="pres">
      <dgm:prSet presAssocID="{B51CDFE8-F9FC-490E-9BD4-475B688A13E2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52000" b="-52000"/>
          </a:stretch>
        </a:blipFill>
      </dgm:spPr>
    </dgm:pt>
    <dgm:pt modelId="{3F3687A6-A235-45A2-AF90-3328A03643D3}" type="pres">
      <dgm:prSet presAssocID="{B51CDFE8-F9FC-490E-9BD4-475B688A13E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EBAAF-78DE-4151-90FB-8E9F7BE0883C}" type="presOf" srcId="{6E6B64BA-07C9-44C0-84C3-0AD80BE8B5A8}" destId="{6C0DB79B-4ACC-4FBA-8742-FD02ABCC83A0}" srcOrd="0" destOrd="0" presId="urn:microsoft.com/office/officeart/2005/8/layout/vList4"/>
    <dgm:cxn modelId="{3D2B813F-E75A-4663-9EE8-B9D2360FF524}" srcId="{D05A8A9F-F22F-4DFC-A505-2CB1507FCC94}" destId="{71351C75-1151-4D23-ACDE-B6014EFBFC57}" srcOrd="1" destOrd="0" parTransId="{0B38AB58-921E-4675-8B1C-A3FC86AB48A9}" sibTransId="{5310B278-A45A-428C-B5E4-AC9DCE6521FC}"/>
    <dgm:cxn modelId="{4DC8E0BB-93DB-4D52-AE4B-8391073C156A}" type="presOf" srcId="{C454BBA5-4C3A-4922-BDB0-E3FE95DB9F1E}" destId="{34C5DCE6-72CA-4217-8336-284FF2019FB7}" srcOrd="1" destOrd="0" presId="urn:microsoft.com/office/officeart/2005/8/layout/vList4"/>
    <dgm:cxn modelId="{9F8646C6-337E-4529-A47C-6581EE94FDA5}" type="presOf" srcId="{71351C75-1151-4D23-ACDE-B6014EFBFC57}" destId="{69505E26-291F-42F4-BCB9-C886C5DF611A}" srcOrd="0" destOrd="0" presId="urn:microsoft.com/office/officeart/2005/8/layout/vList4"/>
    <dgm:cxn modelId="{6D3FFE6B-2619-4F40-AE45-0DD9536A2D87}" type="presOf" srcId="{6E6B64BA-07C9-44C0-84C3-0AD80BE8B5A8}" destId="{C76033DA-3EDF-4AF3-BE10-A7BC316D97EE}" srcOrd="1" destOrd="0" presId="urn:microsoft.com/office/officeart/2005/8/layout/vList4"/>
    <dgm:cxn modelId="{E7361156-5FE9-4402-AE0D-738B77BC5016}" type="presOf" srcId="{B51CDFE8-F9FC-490E-9BD4-475B688A13E2}" destId="{547654D2-B1D0-4950-999B-97169D4FA84B}" srcOrd="0" destOrd="0" presId="urn:microsoft.com/office/officeart/2005/8/layout/vList4"/>
    <dgm:cxn modelId="{B005AF1D-9C2F-4619-AB19-775FF2FCC894}" type="presOf" srcId="{C454BBA5-4C3A-4922-BDB0-E3FE95DB9F1E}" destId="{BF532A73-EEB2-4A5C-9DBA-480794C2EA6F}" srcOrd="0" destOrd="0" presId="urn:microsoft.com/office/officeart/2005/8/layout/vList4"/>
    <dgm:cxn modelId="{6E84BF90-7E36-4DE1-9D96-0F7803ADE2DB}" type="presOf" srcId="{71351C75-1151-4D23-ACDE-B6014EFBFC57}" destId="{53C7EF91-58F4-42CE-83EC-682EAE0D6C53}" srcOrd="1" destOrd="0" presId="urn:microsoft.com/office/officeart/2005/8/layout/vList4"/>
    <dgm:cxn modelId="{550D748F-51A2-4D77-AE41-272FD78CE34D}" srcId="{D05A8A9F-F22F-4DFC-A505-2CB1507FCC94}" destId="{6E6B64BA-07C9-44C0-84C3-0AD80BE8B5A8}" srcOrd="0" destOrd="0" parTransId="{7D0B5B7B-F23F-4F52-88B6-B01C076E5BB8}" sibTransId="{2695B878-0E6B-40AA-8F31-D6B419DCECBA}"/>
    <dgm:cxn modelId="{F22A0CAE-2AF8-440C-B57A-184C4B47596E}" srcId="{D05A8A9F-F22F-4DFC-A505-2CB1507FCC94}" destId="{C454BBA5-4C3A-4922-BDB0-E3FE95DB9F1E}" srcOrd="3" destOrd="0" parTransId="{BBD83314-3F72-4C1F-8376-20D99D8CC9E8}" sibTransId="{0ECA1024-F9FE-443A-A21E-C8B4478F3CBD}"/>
    <dgm:cxn modelId="{0F18AC54-FEB8-4026-8495-2C6ABDFC05CB}" type="presOf" srcId="{C6E62394-FEC4-4188-9802-BBD2D15DE256}" destId="{7896E82B-CBEE-4EE5-9743-C678056A0E3D}" srcOrd="1" destOrd="0" presId="urn:microsoft.com/office/officeart/2005/8/layout/vList4"/>
    <dgm:cxn modelId="{F36B9B7C-9C90-42CD-8306-C9A29C8A07B2}" srcId="{D05A8A9F-F22F-4DFC-A505-2CB1507FCC94}" destId="{B51CDFE8-F9FC-490E-9BD4-475B688A13E2}" srcOrd="4" destOrd="0" parTransId="{FE86E951-21C6-45FB-A7C6-67F37740517B}" sibTransId="{1A0468B6-871B-4253-ACDE-23E789D3C9FC}"/>
    <dgm:cxn modelId="{12CA231E-B767-4BDF-952D-F0139700B80F}" type="presOf" srcId="{D05A8A9F-F22F-4DFC-A505-2CB1507FCC94}" destId="{7FB2F483-97E1-405A-ACB8-43F5358BAC4D}" srcOrd="0" destOrd="0" presId="urn:microsoft.com/office/officeart/2005/8/layout/vList4"/>
    <dgm:cxn modelId="{41D3634D-7A1F-46B4-A7EA-68E1C78159AE}" type="presOf" srcId="{B51CDFE8-F9FC-490E-9BD4-475B688A13E2}" destId="{3F3687A6-A235-45A2-AF90-3328A03643D3}" srcOrd="1" destOrd="0" presId="urn:microsoft.com/office/officeart/2005/8/layout/vList4"/>
    <dgm:cxn modelId="{1E43BBF9-03CC-45A5-A4A5-FE6C3E6ED93C}" type="presOf" srcId="{C6E62394-FEC4-4188-9802-BBD2D15DE256}" destId="{107A3CAE-19C0-4586-BDA4-679598DDD287}" srcOrd="0" destOrd="0" presId="urn:microsoft.com/office/officeart/2005/8/layout/vList4"/>
    <dgm:cxn modelId="{D5C55CC2-EC5E-4BDC-9EB1-85EE5A698F98}" srcId="{D05A8A9F-F22F-4DFC-A505-2CB1507FCC94}" destId="{C6E62394-FEC4-4188-9802-BBD2D15DE256}" srcOrd="2" destOrd="0" parTransId="{6143F47E-C078-49C6-BE76-A766E8171ECA}" sibTransId="{F1C29D5F-77F2-43E7-A828-AEC29B8E54CC}"/>
    <dgm:cxn modelId="{75CD68FC-1AD3-4298-939F-5CB012229AE9}" type="presParOf" srcId="{7FB2F483-97E1-405A-ACB8-43F5358BAC4D}" destId="{985FFAE7-28EE-40B7-8A67-AB02C4E709C4}" srcOrd="0" destOrd="0" presId="urn:microsoft.com/office/officeart/2005/8/layout/vList4"/>
    <dgm:cxn modelId="{4678CDE7-7FE1-417C-B337-F208EECFD348}" type="presParOf" srcId="{985FFAE7-28EE-40B7-8A67-AB02C4E709C4}" destId="{6C0DB79B-4ACC-4FBA-8742-FD02ABCC83A0}" srcOrd="0" destOrd="0" presId="urn:microsoft.com/office/officeart/2005/8/layout/vList4"/>
    <dgm:cxn modelId="{74DB6371-96AE-42EB-8B94-6B7313A41632}" type="presParOf" srcId="{985FFAE7-28EE-40B7-8A67-AB02C4E709C4}" destId="{8D0191A5-A03A-4736-A0A7-847959AD3C84}" srcOrd="1" destOrd="0" presId="urn:microsoft.com/office/officeart/2005/8/layout/vList4"/>
    <dgm:cxn modelId="{698D6C68-7D24-4DDB-A103-0F8B977D9372}" type="presParOf" srcId="{985FFAE7-28EE-40B7-8A67-AB02C4E709C4}" destId="{C76033DA-3EDF-4AF3-BE10-A7BC316D97EE}" srcOrd="2" destOrd="0" presId="urn:microsoft.com/office/officeart/2005/8/layout/vList4"/>
    <dgm:cxn modelId="{F4E7D1AE-F33C-4E73-8074-0355C680D220}" type="presParOf" srcId="{7FB2F483-97E1-405A-ACB8-43F5358BAC4D}" destId="{B4D06328-4FE7-4F0B-9A50-FE2B01DF2A9D}" srcOrd="1" destOrd="0" presId="urn:microsoft.com/office/officeart/2005/8/layout/vList4"/>
    <dgm:cxn modelId="{D3B6F01C-5CBA-4E9D-81FF-A0D64CFAFE18}" type="presParOf" srcId="{7FB2F483-97E1-405A-ACB8-43F5358BAC4D}" destId="{3748DE56-FB04-41AA-B6F4-00A251CE7131}" srcOrd="2" destOrd="0" presId="urn:microsoft.com/office/officeart/2005/8/layout/vList4"/>
    <dgm:cxn modelId="{20C58C28-819E-4DE2-A3B7-26B8E0D70CE0}" type="presParOf" srcId="{3748DE56-FB04-41AA-B6F4-00A251CE7131}" destId="{69505E26-291F-42F4-BCB9-C886C5DF611A}" srcOrd="0" destOrd="0" presId="urn:microsoft.com/office/officeart/2005/8/layout/vList4"/>
    <dgm:cxn modelId="{56BCB54E-ADD4-4E3D-9008-99147C927F52}" type="presParOf" srcId="{3748DE56-FB04-41AA-B6F4-00A251CE7131}" destId="{EF6B23E4-E688-435E-9F44-6BD52FF0BFB8}" srcOrd="1" destOrd="0" presId="urn:microsoft.com/office/officeart/2005/8/layout/vList4"/>
    <dgm:cxn modelId="{1F131D28-74CF-4E0E-BCCE-4C21AFB4686E}" type="presParOf" srcId="{3748DE56-FB04-41AA-B6F4-00A251CE7131}" destId="{53C7EF91-58F4-42CE-83EC-682EAE0D6C53}" srcOrd="2" destOrd="0" presId="urn:microsoft.com/office/officeart/2005/8/layout/vList4"/>
    <dgm:cxn modelId="{30DF4CDF-343B-4959-B9D7-140153DD415B}" type="presParOf" srcId="{7FB2F483-97E1-405A-ACB8-43F5358BAC4D}" destId="{12291ED1-DDEF-49CC-B21B-53D5FB3DAE12}" srcOrd="3" destOrd="0" presId="urn:microsoft.com/office/officeart/2005/8/layout/vList4"/>
    <dgm:cxn modelId="{019565B7-70BA-42AD-B011-DE71579DD94B}" type="presParOf" srcId="{7FB2F483-97E1-405A-ACB8-43F5358BAC4D}" destId="{A88C82FD-92D5-4933-8892-A4BB52188682}" srcOrd="4" destOrd="0" presId="urn:microsoft.com/office/officeart/2005/8/layout/vList4"/>
    <dgm:cxn modelId="{346FAE88-45BB-451C-B8B5-A66886652D5A}" type="presParOf" srcId="{A88C82FD-92D5-4933-8892-A4BB52188682}" destId="{107A3CAE-19C0-4586-BDA4-679598DDD287}" srcOrd="0" destOrd="0" presId="urn:microsoft.com/office/officeart/2005/8/layout/vList4"/>
    <dgm:cxn modelId="{FBE02460-0BFF-45B0-A823-384103C71222}" type="presParOf" srcId="{A88C82FD-92D5-4933-8892-A4BB52188682}" destId="{71F936C8-B307-4AFE-816A-9B4282DFCBE7}" srcOrd="1" destOrd="0" presId="urn:microsoft.com/office/officeart/2005/8/layout/vList4"/>
    <dgm:cxn modelId="{7851E774-66FF-4501-BC89-5E63AD6B08DE}" type="presParOf" srcId="{A88C82FD-92D5-4933-8892-A4BB52188682}" destId="{7896E82B-CBEE-4EE5-9743-C678056A0E3D}" srcOrd="2" destOrd="0" presId="urn:microsoft.com/office/officeart/2005/8/layout/vList4"/>
    <dgm:cxn modelId="{4615525A-8D28-4660-A713-6729E8E4A4D1}" type="presParOf" srcId="{7FB2F483-97E1-405A-ACB8-43F5358BAC4D}" destId="{158F41E8-7B97-4B10-B01F-FDC87AD4CD66}" srcOrd="5" destOrd="0" presId="urn:microsoft.com/office/officeart/2005/8/layout/vList4"/>
    <dgm:cxn modelId="{DE62D03B-D2B8-4A03-9A35-9094777EFD24}" type="presParOf" srcId="{7FB2F483-97E1-405A-ACB8-43F5358BAC4D}" destId="{66F7179A-7816-4050-8CFD-F36C74B3CD1D}" srcOrd="6" destOrd="0" presId="urn:microsoft.com/office/officeart/2005/8/layout/vList4"/>
    <dgm:cxn modelId="{2D4536D5-48E4-43E5-9C50-EF8D80743F1A}" type="presParOf" srcId="{66F7179A-7816-4050-8CFD-F36C74B3CD1D}" destId="{BF532A73-EEB2-4A5C-9DBA-480794C2EA6F}" srcOrd="0" destOrd="0" presId="urn:microsoft.com/office/officeart/2005/8/layout/vList4"/>
    <dgm:cxn modelId="{733CA5F6-411F-49D4-A712-209A51E3D4D0}" type="presParOf" srcId="{66F7179A-7816-4050-8CFD-F36C74B3CD1D}" destId="{9B72EEBB-AC00-4528-A4ED-B3CF3CF48F65}" srcOrd="1" destOrd="0" presId="urn:microsoft.com/office/officeart/2005/8/layout/vList4"/>
    <dgm:cxn modelId="{FF65F536-7E07-424E-8592-07EB2545F8C3}" type="presParOf" srcId="{66F7179A-7816-4050-8CFD-F36C74B3CD1D}" destId="{34C5DCE6-72CA-4217-8336-284FF2019FB7}" srcOrd="2" destOrd="0" presId="urn:microsoft.com/office/officeart/2005/8/layout/vList4"/>
    <dgm:cxn modelId="{6F490CFC-C97A-43C0-A60A-9FE982A30901}" type="presParOf" srcId="{7FB2F483-97E1-405A-ACB8-43F5358BAC4D}" destId="{89F3BC5E-D52D-414F-A1CC-AC675CCBC3F1}" srcOrd="7" destOrd="0" presId="urn:microsoft.com/office/officeart/2005/8/layout/vList4"/>
    <dgm:cxn modelId="{C818AEBC-4C41-4EA9-BE13-833874CA94BA}" type="presParOf" srcId="{7FB2F483-97E1-405A-ACB8-43F5358BAC4D}" destId="{14C55510-8765-43BD-90FD-CB90FD239996}" srcOrd="8" destOrd="0" presId="urn:microsoft.com/office/officeart/2005/8/layout/vList4"/>
    <dgm:cxn modelId="{524BBAED-6CE2-4FAD-85AA-117580B888CA}" type="presParOf" srcId="{14C55510-8765-43BD-90FD-CB90FD239996}" destId="{547654D2-B1D0-4950-999B-97169D4FA84B}" srcOrd="0" destOrd="0" presId="urn:microsoft.com/office/officeart/2005/8/layout/vList4"/>
    <dgm:cxn modelId="{D8032C9B-3DCB-4E7E-A6B6-CA95222E57C4}" type="presParOf" srcId="{14C55510-8765-43BD-90FD-CB90FD239996}" destId="{2E264B2B-642B-4F88-A078-6EBA8887E5E8}" srcOrd="1" destOrd="0" presId="urn:microsoft.com/office/officeart/2005/8/layout/vList4"/>
    <dgm:cxn modelId="{68959950-FE3F-4B29-B741-0FF226754A4A}" type="presParOf" srcId="{14C55510-8765-43BD-90FD-CB90FD239996}" destId="{3F3687A6-A235-45A2-AF90-3328A03643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40323-A56D-45AD-9511-AD32F884EBE5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BF0F19DE-1B0A-4E67-ACAC-8BB3D0B10554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doctor/nurse/pharmacist will apply an alcohol swab on my upper arm to clean the area</a:t>
          </a:r>
          <a:endParaRPr lang="en-CA" dirty="0"/>
        </a:p>
      </dgm:t>
    </dgm:pt>
    <dgm:pt modelId="{74C1707A-52E4-4CB6-B82D-D5ACDD2541CB}" type="parTrans" cxnId="{80AE0C32-9D29-4702-86B4-EA3C54A29631}">
      <dgm:prSet/>
      <dgm:spPr/>
      <dgm:t>
        <a:bodyPr/>
        <a:lstStyle/>
        <a:p>
          <a:endParaRPr lang="en-CA"/>
        </a:p>
      </dgm:t>
    </dgm:pt>
    <dgm:pt modelId="{C0031C76-4EF2-4F86-B7E0-D7F96AC8199A}" type="sibTrans" cxnId="{80AE0C32-9D29-4702-86B4-EA3C54A29631}">
      <dgm:prSet/>
      <dgm:spPr/>
      <dgm:t>
        <a:bodyPr/>
        <a:lstStyle/>
        <a:p>
          <a:endParaRPr lang="en-CA"/>
        </a:p>
      </dgm:t>
    </dgm:pt>
    <dgm:pt modelId="{482F9AF0-19AB-4CF8-98A2-E021437989A3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sit still.  The needle is put in my upper arm, this will pinch</a:t>
          </a:r>
        </a:p>
      </dgm:t>
    </dgm:pt>
    <dgm:pt modelId="{A525CDC4-FDC9-4CEC-804E-27628AA75445}" type="parTrans" cxnId="{65C03BC0-933D-4D78-A51A-0D1165B246F8}">
      <dgm:prSet/>
      <dgm:spPr/>
      <dgm:t>
        <a:bodyPr/>
        <a:lstStyle/>
        <a:p>
          <a:endParaRPr lang="en-CA"/>
        </a:p>
      </dgm:t>
    </dgm:pt>
    <dgm:pt modelId="{2957A6A0-1291-4CAF-AABD-ADC73F0A7AC9}" type="sibTrans" cxnId="{65C03BC0-933D-4D78-A51A-0D1165B246F8}">
      <dgm:prSet/>
      <dgm:spPr/>
      <dgm:t>
        <a:bodyPr/>
        <a:lstStyle/>
        <a:p>
          <a:endParaRPr lang="en-CA"/>
        </a:p>
      </dgm:t>
    </dgm:pt>
    <dgm:pt modelId="{A248F779-42BE-4822-B8D2-DA459C55F3EB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Once I get the needle, I will wait for 15 minutes in the waiting area.  After 15 minutes, I can go home</a:t>
          </a:r>
        </a:p>
      </dgm:t>
    </dgm:pt>
    <dgm:pt modelId="{7B6CC31D-3B24-49A0-8D05-E54F862156FC}" type="parTrans" cxnId="{617BB491-2932-4B98-8149-7FA7E1938A77}">
      <dgm:prSet/>
      <dgm:spPr/>
      <dgm:t>
        <a:bodyPr/>
        <a:lstStyle/>
        <a:p>
          <a:endParaRPr lang="en-CA"/>
        </a:p>
      </dgm:t>
    </dgm:pt>
    <dgm:pt modelId="{EB9E2311-5DEF-4B07-9757-FF7B3F010231}" type="sibTrans" cxnId="{617BB491-2932-4B98-8149-7FA7E1938A77}">
      <dgm:prSet/>
      <dgm:spPr/>
      <dgm:t>
        <a:bodyPr/>
        <a:lstStyle/>
        <a:p>
          <a:endParaRPr lang="en-CA"/>
        </a:p>
      </dgm:t>
    </dgm:pt>
    <dgm:pt modelId="{26E70568-7A41-4665-A5DB-173975B98DB9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I did a good job!  I am proud of myself.  My caregiver/staff will let me know how proud they are of me</a:t>
          </a:r>
          <a:endParaRPr lang="en-US" i="1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AACB6417-62DF-4593-8024-B499EB3DF776}" type="parTrans" cxnId="{E802C142-9E6A-4262-B9AD-0272AC5C7646}">
      <dgm:prSet/>
      <dgm:spPr/>
      <dgm:t>
        <a:bodyPr/>
        <a:lstStyle/>
        <a:p>
          <a:endParaRPr lang="en-CA"/>
        </a:p>
      </dgm:t>
    </dgm:pt>
    <dgm:pt modelId="{94526EA2-5AC1-4E07-BE08-AEBEB067137B}" type="sibTrans" cxnId="{E802C142-9E6A-4262-B9AD-0272AC5C7646}">
      <dgm:prSet/>
      <dgm:spPr/>
      <dgm:t>
        <a:bodyPr/>
        <a:lstStyle/>
        <a:p>
          <a:endParaRPr lang="en-CA"/>
        </a:p>
      </dgm:t>
    </dgm:pt>
    <dgm:pt modelId="{610C874A-3021-45E4-9988-625C0DD5A356}" type="pres">
      <dgm:prSet presAssocID="{06540323-A56D-45AD-9511-AD32F884EB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86C29-904A-4871-AA9F-C275D32C23A4}" type="pres">
      <dgm:prSet presAssocID="{BF0F19DE-1B0A-4E67-ACAC-8BB3D0B10554}" presName="comp" presStyleCnt="0"/>
      <dgm:spPr/>
    </dgm:pt>
    <dgm:pt modelId="{31B0CDC4-9B5F-425C-A307-A19D93974592}" type="pres">
      <dgm:prSet presAssocID="{BF0F19DE-1B0A-4E67-ACAC-8BB3D0B10554}" presName="box" presStyleLbl="node1" presStyleIdx="0" presStyleCnt="4"/>
      <dgm:spPr/>
      <dgm:t>
        <a:bodyPr/>
        <a:lstStyle/>
        <a:p>
          <a:endParaRPr lang="en-US"/>
        </a:p>
      </dgm:t>
    </dgm:pt>
    <dgm:pt modelId="{ED3AB262-64F6-459C-8A36-58BF4FC4C5C2}" type="pres">
      <dgm:prSet presAssocID="{BF0F19DE-1B0A-4E67-ACAC-8BB3D0B10554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21A853DA-3878-4293-993C-13BC32943A41}" type="pres">
      <dgm:prSet presAssocID="{BF0F19DE-1B0A-4E67-ACAC-8BB3D0B1055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BA1C7-6DC2-4567-B65D-DCA0023A35DE}" type="pres">
      <dgm:prSet presAssocID="{C0031C76-4EF2-4F86-B7E0-D7F96AC8199A}" presName="spacer" presStyleCnt="0"/>
      <dgm:spPr/>
    </dgm:pt>
    <dgm:pt modelId="{48F20C4B-6B2D-44EB-A015-E423E406198A}" type="pres">
      <dgm:prSet presAssocID="{482F9AF0-19AB-4CF8-98A2-E021437989A3}" presName="comp" presStyleCnt="0"/>
      <dgm:spPr/>
    </dgm:pt>
    <dgm:pt modelId="{68796CE0-A446-4410-AEC5-9524C83023D7}" type="pres">
      <dgm:prSet presAssocID="{482F9AF0-19AB-4CF8-98A2-E021437989A3}" presName="box" presStyleLbl="node1" presStyleIdx="1" presStyleCnt="4"/>
      <dgm:spPr/>
      <dgm:t>
        <a:bodyPr/>
        <a:lstStyle/>
        <a:p>
          <a:endParaRPr lang="en-US"/>
        </a:p>
      </dgm:t>
    </dgm:pt>
    <dgm:pt modelId="{C20BA492-E7B4-4CD1-BD43-56F8DE991A9A}" type="pres">
      <dgm:prSet presAssocID="{482F9AF0-19AB-4CF8-98A2-E021437989A3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080E5A9A-44D0-4FBA-8DC6-48549BD37108}" type="pres">
      <dgm:prSet presAssocID="{482F9AF0-19AB-4CF8-98A2-E021437989A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6B638-420C-4AF6-8116-0D63C47A5859}" type="pres">
      <dgm:prSet presAssocID="{2957A6A0-1291-4CAF-AABD-ADC73F0A7AC9}" presName="spacer" presStyleCnt="0"/>
      <dgm:spPr/>
    </dgm:pt>
    <dgm:pt modelId="{BA492DE3-F0FD-4F37-9760-B22F3DBA739C}" type="pres">
      <dgm:prSet presAssocID="{A248F779-42BE-4822-B8D2-DA459C55F3EB}" presName="comp" presStyleCnt="0"/>
      <dgm:spPr/>
    </dgm:pt>
    <dgm:pt modelId="{E6F7620C-1A9C-41EC-94FB-95DD703579C9}" type="pres">
      <dgm:prSet presAssocID="{A248F779-42BE-4822-B8D2-DA459C55F3EB}" presName="box" presStyleLbl="node1" presStyleIdx="2" presStyleCnt="4"/>
      <dgm:spPr/>
      <dgm:t>
        <a:bodyPr/>
        <a:lstStyle/>
        <a:p>
          <a:endParaRPr lang="en-US"/>
        </a:p>
      </dgm:t>
    </dgm:pt>
    <dgm:pt modelId="{ECD82928-1E68-4986-AD1B-C7460495FAC1}" type="pres">
      <dgm:prSet presAssocID="{A248F779-42BE-4822-B8D2-DA459C55F3EB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1000" b="-51000"/>
          </a:stretch>
        </a:blipFill>
      </dgm:spPr>
    </dgm:pt>
    <dgm:pt modelId="{160B6C3F-D7D1-404D-AAE9-E7A259DF8A89}" type="pres">
      <dgm:prSet presAssocID="{A248F779-42BE-4822-B8D2-DA459C55F3E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D3BB9-1911-426A-B145-92EAA9C10448}" type="pres">
      <dgm:prSet presAssocID="{EB9E2311-5DEF-4B07-9757-FF7B3F010231}" presName="spacer" presStyleCnt="0"/>
      <dgm:spPr/>
    </dgm:pt>
    <dgm:pt modelId="{576DBC94-8BD9-4E5E-AACB-973F473FD661}" type="pres">
      <dgm:prSet presAssocID="{26E70568-7A41-4665-A5DB-173975B98DB9}" presName="comp" presStyleCnt="0"/>
      <dgm:spPr/>
    </dgm:pt>
    <dgm:pt modelId="{F7969714-E1F6-42B7-A1CC-30533163A9C6}" type="pres">
      <dgm:prSet presAssocID="{26E70568-7A41-4665-A5DB-173975B98DB9}" presName="box" presStyleLbl="node1" presStyleIdx="3" presStyleCnt="4"/>
      <dgm:spPr/>
      <dgm:t>
        <a:bodyPr/>
        <a:lstStyle/>
        <a:p>
          <a:endParaRPr lang="en-US"/>
        </a:p>
      </dgm:t>
    </dgm:pt>
    <dgm:pt modelId="{28CC4CCD-1416-40F1-B550-270DDDCC92CD}" type="pres">
      <dgm:prSet presAssocID="{26E70568-7A41-4665-A5DB-173975B98DB9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B73DF1FC-B343-4E5A-8692-F345A291F43E}" type="pres">
      <dgm:prSet presAssocID="{26E70568-7A41-4665-A5DB-173975B98DB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0EA7E-486C-4586-B785-5F870684EA3C}" type="presOf" srcId="{BF0F19DE-1B0A-4E67-ACAC-8BB3D0B10554}" destId="{31B0CDC4-9B5F-425C-A307-A19D93974592}" srcOrd="0" destOrd="0" presId="urn:microsoft.com/office/officeart/2005/8/layout/vList4"/>
    <dgm:cxn modelId="{80AE0C32-9D29-4702-86B4-EA3C54A29631}" srcId="{06540323-A56D-45AD-9511-AD32F884EBE5}" destId="{BF0F19DE-1B0A-4E67-ACAC-8BB3D0B10554}" srcOrd="0" destOrd="0" parTransId="{74C1707A-52E4-4CB6-B82D-D5ACDD2541CB}" sibTransId="{C0031C76-4EF2-4F86-B7E0-D7F96AC8199A}"/>
    <dgm:cxn modelId="{A1A5B1CA-BE2C-40B0-9C2C-A00EC3D2ACEE}" type="presOf" srcId="{A248F779-42BE-4822-B8D2-DA459C55F3EB}" destId="{E6F7620C-1A9C-41EC-94FB-95DD703579C9}" srcOrd="0" destOrd="0" presId="urn:microsoft.com/office/officeart/2005/8/layout/vList4"/>
    <dgm:cxn modelId="{E802C142-9E6A-4262-B9AD-0272AC5C7646}" srcId="{06540323-A56D-45AD-9511-AD32F884EBE5}" destId="{26E70568-7A41-4665-A5DB-173975B98DB9}" srcOrd="3" destOrd="0" parTransId="{AACB6417-62DF-4593-8024-B499EB3DF776}" sibTransId="{94526EA2-5AC1-4E07-BE08-AEBEB067137B}"/>
    <dgm:cxn modelId="{11B34AB3-7D2C-4501-8E8B-5D7CBA7C2E27}" type="presOf" srcId="{26E70568-7A41-4665-A5DB-173975B98DB9}" destId="{F7969714-E1F6-42B7-A1CC-30533163A9C6}" srcOrd="0" destOrd="0" presId="urn:microsoft.com/office/officeart/2005/8/layout/vList4"/>
    <dgm:cxn modelId="{F580F0C0-8E23-4391-A648-B90BD73FFF19}" type="presOf" srcId="{06540323-A56D-45AD-9511-AD32F884EBE5}" destId="{610C874A-3021-45E4-9988-625C0DD5A356}" srcOrd="0" destOrd="0" presId="urn:microsoft.com/office/officeart/2005/8/layout/vList4"/>
    <dgm:cxn modelId="{65C03BC0-933D-4D78-A51A-0D1165B246F8}" srcId="{06540323-A56D-45AD-9511-AD32F884EBE5}" destId="{482F9AF0-19AB-4CF8-98A2-E021437989A3}" srcOrd="1" destOrd="0" parTransId="{A525CDC4-FDC9-4CEC-804E-27628AA75445}" sibTransId="{2957A6A0-1291-4CAF-AABD-ADC73F0A7AC9}"/>
    <dgm:cxn modelId="{CED01710-B0C7-4E3F-AF2F-CB375B9F4428}" type="presOf" srcId="{482F9AF0-19AB-4CF8-98A2-E021437989A3}" destId="{080E5A9A-44D0-4FBA-8DC6-48549BD37108}" srcOrd="1" destOrd="0" presId="urn:microsoft.com/office/officeart/2005/8/layout/vList4"/>
    <dgm:cxn modelId="{BC03487D-AB95-47D8-BD50-B03B2F3A979D}" type="presOf" srcId="{A248F779-42BE-4822-B8D2-DA459C55F3EB}" destId="{160B6C3F-D7D1-404D-AAE9-E7A259DF8A89}" srcOrd="1" destOrd="0" presId="urn:microsoft.com/office/officeart/2005/8/layout/vList4"/>
    <dgm:cxn modelId="{617BB491-2932-4B98-8149-7FA7E1938A77}" srcId="{06540323-A56D-45AD-9511-AD32F884EBE5}" destId="{A248F779-42BE-4822-B8D2-DA459C55F3EB}" srcOrd="2" destOrd="0" parTransId="{7B6CC31D-3B24-49A0-8D05-E54F862156FC}" sibTransId="{EB9E2311-5DEF-4B07-9757-FF7B3F010231}"/>
    <dgm:cxn modelId="{A5C3DC61-9AD0-487E-8ADD-ECA067C9F45E}" type="presOf" srcId="{26E70568-7A41-4665-A5DB-173975B98DB9}" destId="{B73DF1FC-B343-4E5A-8692-F345A291F43E}" srcOrd="1" destOrd="0" presId="urn:microsoft.com/office/officeart/2005/8/layout/vList4"/>
    <dgm:cxn modelId="{BEE4893F-454B-4FB5-96E1-F75EEFF6A83E}" type="presOf" srcId="{BF0F19DE-1B0A-4E67-ACAC-8BB3D0B10554}" destId="{21A853DA-3878-4293-993C-13BC32943A41}" srcOrd="1" destOrd="0" presId="urn:microsoft.com/office/officeart/2005/8/layout/vList4"/>
    <dgm:cxn modelId="{E6BB2503-E5B0-4400-9A3F-0823EE2E772B}" type="presOf" srcId="{482F9AF0-19AB-4CF8-98A2-E021437989A3}" destId="{68796CE0-A446-4410-AEC5-9524C83023D7}" srcOrd="0" destOrd="0" presId="urn:microsoft.com/office/officeart/2005/8/layout/vList4"/>
    <dgm:cxn modelId="{1F1D24CA-5598-4A07-B593-6D380ED5E04C}" type="presParOf" srcId="{610C874A-3021-45E4-9988-625C0DD5A356}" destId="{FBE86C29-904A-4871-AA9F-C275D32C23A4}" srcOrd="0" destOrd="0" presId="urn:microsoft.com/office/officeart/2005/8/layout/vList4"/>
    <dgm:cxn modelId="{FB8B9166-4C38-4102-A3FA-F71CD548050C}" type="presParOf" srcId="{FBE86C29-904A-4871-AA9F-C275D32C23A4}" destId="{31B0CDC4-9B5F-425C-A307-A19D93974592}" srcOrd="0" destOrd="0" presId="urn:microsoft.com/office/officeart/2005/8/layout/vList4"/>
    <dgm:cxn modelId="{3BD4E620-BB5E-42D8-AEDF-028BE2F60897}" type="presParOf" srcId="{FBE86C29-904A-4871-AA9F-C275D32C23A4}" destId="{ED3AB262-64F6-459C-8A36-58BF4FC4C5C2}" srcOrd="1" destOrd="0" presId="urn:microsoft.com/office/officeart/2005/8/layout/vList4"/>
    <dgm:cxn modelId="{358B6B07-6A85-4755-954B-935C73AAC938}" type="presParOf" srcId="{FBE86C29-904A-4871-AA9F-C275D32C23A4}" destId="{21A853DA-3878-4293-993C-13BC32943A41}" srcOrd="2" destOrd="0" presId="urn:microsoft.com/office/officeart/2005/8/layout/vList4"/>
    <dgm:cxn modelId="{E90EE085-D672-4B60-A1B3-383ABA361821}" type="presParOf" srcId="{610C874A-3021-45E4-9988-625C0DD5A356}" destId="{029BA1C7-6DC2-4567-B65D-DCA0023A35DE}" srcOrd="1" destOrd="0" presId="urn:microsoft.com/office/officeart/2005/8/layout/vList4"/>
    <dgm:cxn modelId="{F060AF2F-0F41-4482-A775-07E593D1C820}" type="presParOf" srcId="{610C874A-3021-45E4-9988-625C0DD5A356}" destId="{48F20C4B-6B2D-44EB-A015-E423E406198A}" srcOrd="2" destOrd="0" presId="urn:microsoft.com/office/officeart/2005/8/layout/vList4"/>
    <dgm:cxn modelId="{18A97BD3-3DD7-481F-99A3-005089F86BC0}" type="presParOf" srcId="{48F20C4B-6B2D-44EB-A015-E423E406198A}" destId="{68796CE0-A446-4410-AEC5-9524C83023D7}" srcOrd="0" destOrd="0" presId="urn:microsoft.com/office/officeart/2005/8/layout/vList4"/>
    <dgm:cxn modelId="{2B90FB39-4966-4440-AFC7-6CF1FB5FFDE0}" type="presParOf" srcId="{48F20C4B-6B2D-44EB-A015-E423E406198A}" destId="{C20BA492-E7B4-4CD1-BD43-56F8DE991A9A}" srcOrd="1" destOrd="0" presId="urn:microsoft.com/office/officeart/2005/8/layout/vList4"/>
    <dgm:cxn modelId="{051498EA-234B-423F-8435-5C64A4A82528}" type="presParOf" srcId="{48F20C4B-6B2D-44EB-A015-E423E406198A}" destId="{080E5A9A-44D0-4FBA-8DC6-48549BD37108}" srcOrd="2" destOrd="0" presId="urn:microsoft.com/office/officeart/2005/8/layout/vList4"/>
    <dgm:cxn modelId="{86B92FF4-8CB2-4CD6-AE1C-3BD2934B0A5C}" type="presParOf" srcId="{610C874A-3021-45E4-9988-625C0DD5A356}" destId="{A776B638-420C-4AF6-8116-0D63C47A5859}" srcOrd="3" destOrd="0" presId="urn:microsoft.com/office/officeart/2005/8/layout/vList4"/>
    <dgm:cxn modelId="{F4FE1E13-F591-43BA-8430-A8DDD7745CD7}" type="presParOf" srcId="{610C874A-3021-45E4-9988-625C0DD5A356}" destId="{BA492DE3-F0FD-4F37-9760-B22F3DBA739C}" srcOrd="4" destOrd="0" presId="urn:microsoft.com/office/officeart/2005/8/layout/vList4"/>
    <dgm:cxn modelId="{2417772F-BCEC-4F6D-BAA6-B5188BA74ABF}" type="presParOf" srcId="{BA492DE3-F0FD-4F37-9760-B22F3DBA739C}" destId="{E6F7620C-1A9C-41EC-94FB-95DD703579C9}" srcOrd="0" destOrd="0" presId="urn:microsoft.com/office/officeart/2005/8/layout/vList4"/>
    <dgm:cxn modelId="{001083AE-E70F-4F14-803E-6EA554459E87}" type="presParOf" srcId="{BA492DE3-F0FD-4F37-9760-B22F3DBA739C}" destId="{ECD82928-1E68-4986-AD1B-C7460495FAC1}" srcOrd="1" destOrd="0" presId="urn:microsoft.com/office/officeart/2005/8/layout/vList4"/>
    <dgm:cxn modelId="{697EDFA8-753C-4F3A-AB24-A89B3C22AFBC}" type="presParOf" srcId="{BA492DE3-F0FD-4F37-9760-B22F3DBA739C}" destId="{160B6C3F-D7D1-404D-AAE9-E7A259DF8A89}" srcOrd="2" destOrd="0" presId="urn:microsoft.com/office/officeart/2005/8/layout/vList4"/>
    <dgm:cxn modelId="{DFFDBE09-AE14-4D19-ADA9-DB6B6E38A186}" type="presParOf" srcId="{610C874A-3021-45E4-9988-625C0DD5A356}" destId="{24AD3BB9-1911-426A-B145-92EAA9C10448}" srcOrd="5" destOrd="0" presId="urn:microsoft.com/office/officeart/2005/8/layout/vList4"/>
    <dgm:cxn modelId="{FFE1F1F3-3939-4D83-B102-BF90CE264CFC}" type="presParOf" srcId="{610C874A-3021-45E4-9988-625C0DD5A356}" destId="{576DBC94-8BD9-4E5E-AACB-973F473FD661}" srcOrd="6" destOrd="0" presId="urn:microsoft.com/office/officeart/2005/8/layout/vList4"/>
    <dgm:cxn modelId="{49A8F46B-BDC2-4A4E-9CCD-E1D1AC5A9C5E}" type="presParOf" srcId="{576DBC94-8BD9-4E5E-AACB-973F473FD661}" destId="{F7969714-E1F6-42B7-A1CC-30533163A9C6}" srcOrd="0" destOrd="0" presId="urn:microsoft.com/office/officeart/2005/8/layout/vList4"/>
    <dgm:cxn modelId="{110776E7-A658-4597-8649-70AFF699D2E3}" type="presParOf" srcId="{576DBC94-8BD9-4E5E-AACB-973F473FD661}" destId="{28CC4CCD-1416-40F1-B550-270DDDCC92CD}" srcOrd="1" destOrd="0" presId="urn:microsoft.com/office/officeart/2005/8/layout/vList4"/>
    <dgm:cxn modelId="{810E3C2E-DAFA-4AC9-B10B-3240B4FD8866}" type="presParOf" srcId="{576DBC94-8BD9-4E5E-AACB-973F473FD661}" destId="{B73DF1FC-B343-4E5A-8692-F345A291F4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DB79B-4ACC-4FBA-8742-FD02ABCC83A0}">
      <dsp:nvSpPr>
        <dsp:cNvPr id="0" name=""/>
        <dsp:cNvSpPr/>
      </dsp:nvSpPr>
      <dsp:spPr>
        <a:xfrm>
          <a:off x="0" y="0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Eat a small snack</a:t>
          </a:r>
          <a:endParaRPr lang="en-CA" sz="1800" kern="1200" dirty="0"/>
        </a:p>
      </dsp:txBody>
      <dsp:txXfrm>
        <a:off x="1597613" y="0"/>
        <a:ext cx="5942029" cy="896853"/>
      </dsp:txXfrm>
    </dsp:sp>
    <dsp:sp modelId="{8D0191A5-A03A-4736-A0A7-847959AD3C84}">
      <dsp:nvSpPr>
        <dsp:cNvPr id="0" name=""/>
        <dsp:cNvSpPr/>
      </dsp:nvSpPr>
      <dsp:spPr>
        <a:xfrm>
          <a:off x="89685" y="89685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05E26-291F-42F4-BCB9-C886C5DF611A}">
      <dsp:nvSpPr>
        <dsp:cNvPr id="0" name=""/>
        <dsp:cNvSpPr/>
      </dsp:nvSpPr>
      <dsp:spPr>
        <a:xfrm>
          <a:off x="0" y="961597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Have on a short sleeve t-shirt or sleeves that are easy to roll up</a:t>
          </a:r>
        </a:p>
      </dsp:txBody>
      <dsp:txXfrm>
        <a:off x="1597613" y="961597"/>
        <a:ext cx="5942029" cy="896853"/>
      </dsp:txXfrm>
    </dsp:sp>
    <dsp:sp modelId="{EF6B23E4-E688-435E-9F44-6BD52FF0BFB8}">
      <dsp:nvSpPr>
        <dsp:cNvPr id="0" name=""/>
        <dsp:cNvSpPr/>
      </dsp:nvSpPr>
      <dsp:spPr>
        <a:xfrm>
          <a:off x="89685" y="1076224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A3CAE-19C0-4586-BDA4-679598DDD287}">
      <dsp:nvSpPr>
        <dsp:cNvPr id="0" name=""/>
        <dsp:cNvSpPr/>
      </dsp:nvSpPr>
      <dsp:spPr>
        <a:xfrm>
          <a:off x="0" y="1973077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Pack my health card and immunization card and if I need it, an item that makes me feel happy or calm (e.g., iPad to play videos or a stress ball to squeeze)</a:t>
          </a:r>
          <a:endParaRPr lang="en-US" sz="1800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597613" y="1973077"/>
        <a:ext cx="5942029" cy="896853"/>
      </dsp:txXfrm>
    </dsp:sp>
    <dsp:sp modelId="{71F936C8-B307-4AFE-816A-9B4282DFCBE7}">
      <dsp:nvSpPr>
        <dsp:cNvPr id="0" name=""/>
        <dsp:cNvSpPr/>
      </dsp:nvSpPr>
      <dsp:spPr>
        <a:xfrm>
          <a:off x="89685" y="2062762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32A73-EEB2-4A5C-9DBA-480794C2EA6F}">
      <dsp:nvSpPr>
        <dsp:cNvPr id="0" name=""/>
        <dsp:cNvSpPr/>
      </dsp:nvSpPr>
      <dsp:spPr>
        <a:xfrm>
          <a:off x="0" y="2959616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Wash my hands</a:t>
          </a:r>
        </a:p>
      </dsp:txBody>
      <dsp:txXfrm>
        <a:off x="1597613" y="2959616"/>
        <a:ext cx="5942029" cy="896853"/>
      </dsp:txXfrm>
    </dsp:sp>
    <dsp:sp modelId="{9B72EEBB-AC00-4528-A4ED-B3CF3CF48F65}">
      <dsp:nvSpPr>
        <dsp:cNvPr id="0" name=""/>
        <dsp:cNvSpPr/>
      </dsp:nvSpPr>
      <dsp:spPr>
        <a:xfrm>
          <a:off x="89685" y="3049301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5000" b="-45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654D2-B1D0-4950-999B-97169D4FA84B}">
      <dsp:nvSpPr>
        <dsp:cNvPr id="0" name=""/>
        <dsp:cNvSpPr/>
      </dsp:nvSpPr>
      <dsp:spPr>
        <a:xfrm>
          <a:off x="0" y="3946154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Put on my winter clothes and mask</a:t>
          </a:r>
        </a:p>
      </dsp:txBody>
      <dsp:txXfrm>
        <a:off x="1597613" y="3946154"/>
        <a:ext cx="5942029" cy="896853"/>
      </dsp:txXfrm>
    </dsp:sp>
    <dsp:sp modelId="{2E264B2B-642B-4F88-A078-6EBA8887E5E8}">
      <dsp:nvSpPr>
        <dsp:cNvPr id="0" name=""/>
        <dsp:cNvSpPr/>
      </dsp:nvSpPr>
      <dsp:spPr>
        <a:xfrm>
          <a:off x="89685" y="4035840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52000" b="-52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0CDC4-9B5F-425C-A307-A19D93974592}">
      <dsp:nvSpPr>
        <dsp:cNvPr id="0" name=""/>
        <dsp:cNvSpPr/>
      </dsp:nvSpPr>
      <dsp:spPr>
        <a:xfrm>
          <a:off x="0" y="0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doctor/nurse/pharmacist will apply an alcohol swab on my upper arm to clean the area</a:t>
          </a:r>
          <a:endParaRPr lang="en-CA" sz="2200" kern="1200" dirty="0"/>
        </a:p>
      </dsp:txBody>
      <dsp:txXfrm>
        <a:off x="1514029" y="0"/>
        <a:ext cx="5520385" cy="1071461"/>
      </dsp:txXfrm>
    </dsp:sp>
    <dsp:sp modelId="{ED3AB262-64F6-459C-8A36-58BF4FC4C5C2}">
      <dsp:nvSpPr>
        <dsp:cNvPr id="0" name=""/>
        <dsp:cNvSpPr/>
      </dsp:nvSpPr>
      <dsp:spPr>
        <a:xfrm>
          <a:off x="107146" y="107146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6CE0-A446-4410-AEC5-9524C83023D7}">
      <dsp:nvSpPr>
        <dsp:cNvPr id="0" name=""/>
        <dsp:cNvSpPr/>
      </dsp:nvSpPr>
      <dsp:spPr>
        <a:xfrm>
          <a:off x="0" y="1178607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sit still.  The needle is put in my upper arm, this will pinch</a:t>
          </a:r>
        </a:p>
      </dsp:txBody>
      <dsp:txXfrm>
        <a:off x="1514029" y="1178607"/>
        <a:ext cx="5520385" cy="1071461"/>
      </dsp:txXfrm>
    </dsp:sp>
    <dsp:sp modelId="{C20BA492-E7B4-4CD1-BD43-56F8DE991A9A}">
      <dsp:nvSpPr>
        <dsp:cNvPr id="0" name=""/>
        <dsp:cNvSpPr/>
      </dsp:nvSpPr>
      <dsp:spPr>
        <a:xfrm>
          <a:off x="107146" y="1285753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7620C-1A9C-41EC-94FB-95DD703579C9}">
      <dsp:nvSpPr>
        <dsp:cNvPr id="0" name=""/>
        <dsp:cNvSpPr/>
      </dsp:nvSpPr>
      <dsp:spPr>
        <a:xfrm>
          <a:off x="0" y="2357215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Once I get the needle, I will wait for 15 minutes in the waiting area.  After 15 minutes, I can go home</a:t>
          </a:r>
        </a:p>
      </dsp:txBody>
      <dsp:txXfrm>
        <a:off x="1514029" y="2357215"/>
        <a:ext cx="5520385" cy="1071461"/>
      </dsp:txXfrm>
    </dsp:sp>
    <dsp:sp modelId="{ECD82928-1E68-4986-AD1B-C7460495FAC1}">
      <dsp:nvSpPr>
        <dsp:cNvPr id="0" name=""/>
        <dsp:cNvSpPr/>
      </dsp:nvSpPr>
      <dsp:spPr>
        <a:xfrm>
          <a:off x="107146" y="2464361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1000" b="-51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69714-E1F6-42B7-A1CC-30533163A9C6}">
      <dsp:nvSpPr>
        <dsp:cNvPr id="0" name=""/>
        <dsp:cNvSpPr/>
      </dsp:nvSpPr>
      <dsp:spPr>
        <a:xfrm>
          <a:off x="0" y="3535823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I did a good job!  I am proud of myself.  My caregiver/staff will let me know how proud they are of me</a:t>
          </a:r>
          <a:endParaRPr lang="en-US" sz="2200" i="1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514029" y="3535823"/>
        <a:ext cx="5520385" cy="1071461"/>
      </dsp:txXfrm>
    </dsp:sp>
    <dsp:sp modelId="{28CC4CCD-1416-40F1-B550-270DDDCC92CD}">
      <dsp:nvSpPr>
        <dsp:cNvPr id="0" name=""/>
        <dsp:cNvSpPr/>
      </dsp:nvSpPr>
      <dsp:spPr>
        <a:xfrm>
          <a:off x="107146" y="3642969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CORONAVIRUS (COVID-19)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cap="none" dirty="0"/>
              <a:t>What I need to know about COVID-19 and the COVID-19 vaccine</a:t>
            </a:r>
          </a:p>
        </p:txBody>
      </p:sp>
      <p:pic>
        <p:nvPicPr>
          <p:cNvPr id="4098" name="Picture 2" descr="Aptus Treatment Centre">
            <a:extLst>
              <a:ext uri="{FF2B5EF4-FFF2-40B4-BE49-F238E27FC236}">
                <a16:creationId xmlns:a16="http://schemas.microsoft.com/office/drawing/2014/main" id="{B8650098-05F7-4772-B6E8-AEC4214F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20" y="5372100"/>
            <a:ext cx="304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7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ALLERGIES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080261"/>
            <a:ext cx="8446430" cy="37261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Very few people are allergic to vaccines.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doctors and nurses will watch me closely after giving me the vaccine. They are there to keep me safe.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have concerns about an allergic reaction to the vaccine, I can talk to my doctor.  My caregiver or staff will help look for signs of side effects and allergies. </a:t>
            </a:r>
            <a:endParaRPr lang="en-CA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llergic reaction Stock Vectors, Royalty Free Allergic reaction  Illustrations | Depositphotos®">
            <a:extLst>
              <a:ext uri="{FF2B5EF4-FFF2-40B4-BE49-F238E27FC236}">
                <a16:creationId xmlns:a16="http://schemas.microsoft.com/office/drawing/2014/main" id="{07E7FC32-1121-421B-A94A-DAF9733A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96" y="2608923"/>
            <a:ext cx="3197517" cy="31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5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MEDICATION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80261"/>
            <a:ext cx="11029615" cy="276605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people who take different medications will not have to worry about how their medications mix with the vaccine.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</a:t>
            </a:r>
            <a:r>
              <a:rPr lang="en-US" sz="28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have any concerns about my medication and the vaccine, I can talk to my doctor. </a:t>
            </a:r>
          </a:p>
        </p:txBody>
      </p:sp>
      <p:pic>
        <p:nvPicPr>
          <p:cNvPr id="4" name="Picture 4" descr="Medication clipart clip art, Medication clip art Transparent FREE for  download on WebStockReview 2021">
            <a:extLst>
              <a:ext uri="{FF2B5EF4-FFF2-40B4-BE49-F238E27FC236}">
                <a16:creationId xmlns:a16="http://schemas.microsoft.com/office/drawing/2014/main" id="{5981D55C-B1B7-4A7C-83DC-893D4D15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55" y="4511040"/>
            <a:ext cx="2109689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4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WHO IS PAYING FOR THE VACCINE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07411"/>
            <a:ext cx="6845768" cy="192023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Government of Canada is paying for everyone’s vaccine.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means that the vaccine is free for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08" y="2307411"/>
            <a:ext cx="3531778" cy="2350238"/>
          </a:xfrm>
          <a:prstGeom prst="rect">
            <a:avLst/>
          </a:prstGeom>
        </p:spPr>
      </p:pic>
      <p:pic>
        <p:nvPicPr>
          <p:cNvPr id="5" name="Picture 2" descr="Free clipart, Free Transparent FREE for download on WebStockReview 2021">
            <a:extLst>
              <a:ext uri="{FF2B5EF4-FFF2-40B4-BE49-F238E27FC236}">
                <a16:creationId xmlns:a16="http://schemas.microsoft.com/office/drawing/2014/main" id="{A569D9DF-32A5-4AC6-901C-1D973FC5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74" y="4399602"/>
            <a:ext cx="3357063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9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5300" dirty="0"/>
              <a:t>WHO WILL GET THE VACCINE FIRST</a:t>
            </a:r>
            <a:endParaRPr lang="en-CA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80261"/>
            <a:ext cx="11029615" cy="29260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Some people will get the vaccine before others.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People who are at greater risk from becoming very sick from Covid19 will get it first.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know my turn will come to get the vaccine very soon. </a:t>
            </a:r>
          </a:p>
        </p:txBody>
      </p:sp>
      <p:pic>
        <p:nvPicPr>
          <p:cNvPr id="4" name="Picture 4" descr="Clipart calendar appointment, Clipart calendar appointment Transparent FREE  for download on WebStockReview 2021">
            <a:extLst>
              <a:ext uri="{FF2B5EF4-FFF2-40B4-BE49-F238E27FC236}">
                <a16:creationId xmlns:a16="http://schemas.microsoft.com/office/drawing/2014/main" id="{ACBA2F44-524F-41A3-BC53-6EF44D5D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19" y="3624259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5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COVID-19 VACCINE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I NEED TO KNOW WHEN I GET THE VACCINE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B1A11-B908-424D-8A41-1C8C73FBD59B}"/>
              </a:ext>
            </a:extLst>
          </p:cNvPr>
          <p:cNvSpPr txBox="1"/>
          <p:nvPr/>
        </p:nvSpPr>
        <p:spPr>
          <a:xfrm>
            <a:off x="581191" y="3350369"/>
            <a:ext cx="8395253" cy="2542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cap="all">
                <a:solidFill>
                  <a:schemeClr val="accent2"/>
                </a:solidFill>
              </a:defRPr>
            </a:lvl1pPr>
            <a:lvl2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Safety at the appointment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How to prepare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What will happen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What to expect after my vaccine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How many times do I need to get the vaccine</a:t>
            </a:r>
          </a:p>
        </p:txBody>
      </p:sp>
    </p:spTree>
    <p:extLst>
      <p:ext uri="{BB962C8B-B14F-4D97-AF65-F5344CB8AC3E}">
        <p14:creationId xmlns:p14="http://schemas.microsoft.com/office/powerpoint/2010/main" val="78754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SAFETY AT THE APPOINTMENT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8821"/>
            <a:ext cx="11029615" cy="242316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Everyone is being very careful to make sure no one gets COVID-19 when they get their vaccine. Strict safety rules will be in place.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means when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go for my vaccine, I will need to wear a mask, wash my hands and stay 6 feet away from people in the clinic. </a:t>
            </a:r>
            <a:endParaRPr lang="en-CA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artoon Female and Male Social Distancing - Download Free Vectors ...">
            <a:extLst>
              <a:ext uri="{FF2B5EF4-FFF2-40B4-BE49-F238E27FC236}">
                <a16:creationId xmlns:a16="http://schemas.microsoft.com/office/drawing/2014/main" id="{A607E48D-201C-4E86-A89F-967E42DC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13" y="4411980"/>
            <a:ext cx="4125486" cy="23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VID-19: Town focuses efforts on increasing good public health ...">
            <a:extLst>
              <a:ext uri="{FF2B5EF4-FFF2-40B4-BE49-F238E27FC236}">
                <a16:creationId xmlns:a16="http://schemas.microsoft.com/office/drawing/2014/main" id="{24DB5E23-6753-465B-B193-57BD3579D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428"/>
          <a:stretch/>
        </p:blipFill>
        <p:spPr bwMode="auto">
          <a:xfrm>
            <a:off x="6868393" y="4552553"/>
            <a:ext cx="2171002" cy="20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6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HOW TO PREPARE FOR MY APPOINTMENT</a:t>
            </a:r>
            <a:endParaRPr lang="en-CA" sz="45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F63373-7624-4DBA-9599-D38B6A31F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846371"/>
              </p:ext>
            </p:extLst>
          </p:nvPr>
        </p:nvGraphicFramePr>
        <p:xfrm>
          <a:off x="2326177" y="1911927"/>
          <a:ext cx="7539643" cy="484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30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HOW TO PREPARE FOR MY APPOINTMENT</a:t>
            </a:r>
            <a:endParaRPr lang="en-CA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83081"/>
            <a:ext cx="11029615" cy="281177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am stressed or nervous about my appointment, I can do activities that keep me calm, like: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Deep breathing					Listening to music						Going for a walk, </a:t>
            </a:r>
          </a:p>
        </p:txBody>
      </p:sp>
      <p:pic>
        <p:nvPicPr>
          <p:cNvPr id="4" name="Picture 2" descr="Step Up to Mindful Walking - The Monday Campaigns">
            <a:extLst>
              <a:ext uri="{FF2B5EF4-FFF2-40B4-BE49-F238E27FC236}">
                <a16:creationId xmlns:a16="http://schemas.microsoft.com/office/drawing/2014/main" id="{BB35986B-0971-4B83-820E-5BF45E4E9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2616" r="19428" b="4388"/>
          <a:stretch/>
        </p:blipFill>
        <p:spPr bwMode="auto">
          <a:xfrm>
            <a:off x="9167657" y="4617444"/>
            <a:ext cx="24431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4,088 Breathing Illustrations, Royalty-Free Vector Graphics &amp; Clip Art -  iStock">
            <a:extLst>
              <a:ext uri="{FF2B5EF4-FFF2-40B4-BE49-F238E27FC236}">
                <a16:creationId xmlns:a16="http://schemas.microsoft.com/office/drawing/2014/main" id="{1BA655FA-3A70-4E0E-A411-592C0981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4897120"/>
            <a:ext cx="2443150" cy="18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6,940 Listening To Music Illustrations, Royalty-Free Vector Graphics &amp;  Clip Art - iStock">
            <a:extLst>
              <a:ext uri="{FF2B5EF4-FFF2-40B4-BE49-F238E27FC236}">
                <a16:creationId xmlns:a16="http://schemas.microsoft.com/office/drawing/2014/main" id="{810A8924-60A2-47D1-B933-368797B2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5948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5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3900" dirty="0"/>
              <a:t>WHAT WILL HAPPEN WHEN I GET THE VACCINE?</a:t>
            </a:r>
            <a:endParaRPr lang="en-CA" sz="39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8816E9-E2C0-41CE-A40F-CE3AB5567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36835"/>
              </p:ext>
            </p:extLst>
          </p:nvPr>
        </p:nvGraphicFramePr>
        <p:xfrm>
          <a:off x="2578792" y="1995054"/>
          <a:ext cx="7034415" cy="460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66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TO EXPECT AFTER MY VACCINE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83081"/>
            <a:ext cx="11029615" cy="457199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When I go home, I can carry on doing my regular routine.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might have sore muscles, a red spot where the needle went in, or a low fever after I get the vaccine. This is okay and normal!  I can use an ice pack to make it feel better.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don’t feel well or am worried, I can call the doctor or nurse.   They are here to help.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am </a:t>
            </a:r>
            <a:r>
              <a:rPr lang="en-US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very unwell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I should call 911.  </a:t>
            </a:r>
          </a:p>
        </p:txBody>
      </p:sp>
      <p:pic>
        <p:nvPicPr>
          <p:cNvPr id="4" name="Picture 2" descr="Picture Black And White Library Emergency Phone Call - Call 911 Clip Art -  Free Transparent PNG Download - PNGkey">
            <a:extLst>
              <a:ext uri="{FF2B5EF4-FFF2-40B4-BE49-F238E27FC236}">
                <a16:creationId xmlns:a16="http://schemas.microsoft.com/office/drawing/2014/main" id="{7DC80B19-4A53-42FB-B53E-6F3DA7A0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60" y="5282993"/>
            <a:ext cx="1924146" cy="15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68B75-8AF0-4D00-80EB-4AAD0F3327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42" y="1946565"/>
            <a:ext cx="1731817" cy="17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cap="none" dirty="0"/>
              <a:t>Covid-19 is an infection caused by the coronavirus.</a:t>
            </a:r>
            <a:endParaRPr lang="en-CA" cap="none" dirty="0"/>
          </a:p>
        </p:txBody>
      </p:sp>
      <p:pic>
        <p:nvPicPr>
          <p:cNvPr id="4" name="Picture 4" descr="Hand Drawn 2019 New Corona Virus Wearing Mask Protection, Covid 19 ...">
            <a:extLst>
              <a:ext uri="{FF2B5EF4-FFF2-40B4-BE49-F238E27FC236}">
                <a16:creationId xmlns:a16="http://schemas.microsoft.com/office/drawing/2014/main" id="{132991ED-C8C3-4AD1-A586-04FED0ADD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13294" b="9815"/>
          <a:stretch/>
        </p:blipFill>
        <p:spPr bwMode="auto">
          <a:xfrm>
            <a:off x="448732" y="1871133"/>
            <a:ext cx="3683001" cy="40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COVID-19 is like a flu or cold virus and spreads when someone who has it coughs, sneezes or talks to another person. The virus spreads easily and quickly!</a:t>
            </a:r>
            <a:endParaRPr lang="en-C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318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MANY TIMES DO I NEED TO GET THE VACCINE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83081"/>
            <a:ext cx="11029615" cy="13258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will need to get the vaccine 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 times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This means after I get my first vaccine, I will need to get my second vaccine shortly after.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85" y="3314701"/>
            <a:ext cx="4487228" cy="33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0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MANY TIMES DO I NEED TO GET THE VACCINE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5507973"/>
            <a:ext cx="11029615" cy="112014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is very important that I get my second vaccine to make sure it works.</a:t>
            </a:r>
          </a:p>
        </p:txBody>
      </p:sp>
      <p:pic>
        <p:nvPicPr>
          <p:cNvPr id="1026" name="Picture 2" descr="28924470-c9ee-4851-9ed7-8cb5d23755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t="6519" r="24535" b="3047"/>
          <a:stretch/>
        </p:blipFill>
        <p:spPr bwMode="auto">
          <a:xfrm>
            <a:off x="3900152" y="1878008"/>
            <a:ext cx="4391696" cy="385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1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COVID-19 VACCINE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LIFE AFTER I GET THE VACCINE</a:t>
            </a:r>
          </a:p>
        </p:txBody>
      </p:sp>
    </p:spTree>
    <p:extLst>
      <p:ext uri="{BB962C8B-B14F-4D97-AF65-F5344CB8AC3E}">
        <p14:creationId xmlns:p14="http://schemas.microsoft.com/office/powerpoint/2010/main" val="340772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4663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 though the COVID-19 vaccine is here and many people will be getting vaccinated, life will not go back to normal right away.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is going to take a long time for everyone to get fully vaccinated. This means COVID-19 rules will be around for a while.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After I am vaccinated, I will need to follow all the Covid-19 rules to keep myself and the people around me safe.</a:t>
            </a:r>
          </a:p>
        </p:txBody>
      </p:sp>
      <p:pic>
        <p:nvPicPr>
          <p:cNvPr id="3" name="Picture 2" descr="Cartoon Female and Male Social Distancing - Download Free Vectors ...">
            <a:extLst>
              <a:ext uri="{FF2B5EF4-FFF2-40B4-BE49-F238E27FC236}">
                <a16:creationId xmlns:a16="http://schemas.microsoft.com/office/drawing/2014/main" id="{244BDF6D-28C6-47A3-BDF2-5927952C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12" y="5154304"/>
            <a:ext cx="2562399" cy="14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VID-19: Town focuses efforts on increasing good public health ...">
            <a:extLst>
              <a:ext uri="{FF2B5EF4-FFF2-40B4-BE49-F238E27FC236}">
                <a16:creationId xmlns:a16="http://schemas.microsoft.com/office/drawing/2014/main" id="{6CD34424-65D0-4E0F-91AF-F627318FA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428"/>
          <a:stretch/>
        </p:blipFill>
        <p:spPr bwMode="auto">
          <a:xfrm>
            <a:off x="10262366" y="5188356"/>
            <a:ext cx="1348441" cy="12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4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20904"/>
          </a:xfrm>
        </p:spPr>
        <p:txBody>
          <a:bodyPr>
            <a:noAutofit/>
          </a:bodyPr>
          <a:lstStyle/>
          <a:p>
            <a:r>
              <a:rPr lang="en-US" dirty="0"/>
              <a:t>To keep safe, I can continue to do things that I have been doing so well, such as </a:t>
            </a:r>
            <a:r>
              <a:rPr lang="en-US" u="sng" dirty="0"/>
              <a:t>social distancing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5234407"/>
            <a:ext cx="11029615" cy="100782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means keeping 2 meters/6 feet distance from others 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the length of 1 </a:t>
            </a:r>
            <a:r>
              <a:rPr lang="en-US" sz="2400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pool noodle 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apart.</a:t>
            </a:r>
            <a:endParaRPr lang="en-CA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artoon Female and Male Social Distancing - Download Free Vectors ...">
            <a:extLst>
              <a:ext uri="{FF2B5EF4-FFF2-40B4-BE49-F238E27FC236}">
                <a16:creationId xmlns:a16="http://schemas.microsoft.com/office/drawing/2014/main" id="{93BABF7E-B080-4D5F-A94C-6457C68A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52387"/>
            <a:ext cx="5293828" cy="29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odle Clipart Pool - Pool Noodle No Background , Free Transparent ...">
            <a:extLst>
              <a:ext uri="{FF2B5EF4-FFF2-40B4-BE49-F238E27FC236}">
                <a16:creationId xmlns:a16="http://schemas.microsoft.com/office/drawing/2014/main" id="{2E61A48B-8D90-4E9E-9694-703C24D1F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8630" r="13143"/>
          <a:stretch/>
        </p:blipFill>
        <p:spPr bwMode="auto">
          <a:xfrm>
            <a:off x="6465734" y="2252387"/>
            <a:ext cx="4598506" cy="28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8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20904"/>
          </a:xfrm>
        </p:spPr>
        <p:txBody>
          <a:bodyPr>
            <a:noAutofit/>
          </a:bodyPr>
          <a:lstStyle/>
          <a:p>
            <a:r>
              <a:rPr lang="en-US" u="sng" dirty="0"/>
              <a:t>Wearing a mask or face covering </a:t>
            </a:r>
            <a:r>
              <a:rPr lang="en-US" dirty="0"/>
              <a:t>that covers my nose and mouth.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5234407"/>
            <a:ext cx="11029615" cy="1303553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is especially important when it is difficult to physical distance from others, such as going to a medical appointment or in my home.</a:t>
            </a:r>
            <a:endParaRPr lang="en-CA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0" descr="Face Coverings Required to Ride NCTD Buses and Trains Beginning ...">
            <a:extLst>
              <a:ext uri="{FF2B5EF4-FFF2-40B4-BE49-F238E27FC236}">
                <a16:creationId xmlns:a16="http://schemas.microsoft.com/office/drawing/2014/main" id="{BC57917D-264B-4AB0-8CBC-A01D3044D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7" b="14808"/>
          <a:stretch/>
        </p:blipFill>
        <p:spPr bwMode="auto">
          <a:xfrm>
            <a:off x="1933915" y="1961915"/>
            <a:ext cx="8324168" cy="32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8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64995"/>
            <a:ext cx="11029616" cy="1191179"/>
          </a:xfrm>
        </p:spPr>
        <p:txBody>
          <a:bodyPr>
            <a:noAutofit/>
          </a:bodyPr>
          <a:lstStyle/>
          <a:p>
            <a:r>
              <a:rPr lang="en-US" u="sng" dirty="0"/>
              <a:t>Cleaning my hands </a:t>
            </a:r>
            <a:r>
              <a:rPr lang="en-US" dirty="0"/>
              <a:t>often using soap and water or hand-sanitizer (if soap and water is not available).</a:t>
            </a:r>
            <a:endParaRPr lang="en-CA" dirty="0"/>
          </a:p>
        </p:txBody>
      </p:sp>
      <p:pic>
        <p:nvPicPr>
          <p:cNvPr id="5" name="Picture 2" descr="COVID-19: Town focuses efforts on increasing good public health ...">
            <a:extLst>
              <a:ext uri="{FF2B5EF4-FFF2-40B4-BE49-F238E27FC236}">
                <a16:creationId xmlns:a16="http://schemas.microsoft.com/office/drawing/2014/main" id="{04BF5DD0-0681-4E1F-A689-CEE6BEAE5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428"/>
          <a:stretch/>
        </p:blipFill>
        <p:spPr bwMode="auto">
          <a:xfrm>
            <a:off x="1600767" y="2354673"/>
            <a:ext cx="3679571" cy="34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6,007 Hand Sanitizer Stock Illustrations, Clip art, Cartoons &amp; Icons">
            <a:extLst>
              <a:ext uri="{FF2B5EF4-FFF2-40B4-BE49-F238E27FC236}">
                <a16:creationId xmlns:a16="http://schemas.microsoft.com/office/drawing/2014/main" id="{46918D4B-1776-4080-9826-55BC89204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8442" r="18515" b="13352"/>
          <a:stretch/>
        </p:blipFill>
        <p:spPr bwMode="auto">
          <a:xfrm>
            <a:off x="6645499" y="2026216"/>
            <a:ext cx="3412579" cy="40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6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r>
              <a:rPr lang="en-US" sz="4500" dirty="0"/>
              <a:t>I </a:t>
            </a:r>
            <a:r>
              <a:rPr lang="en-US" sz="4500" u="sng" dirty="0"/>
              <a:t>should</a:t>
            </a:r>
            <a:r>
              <a:rPr lang="en-US" sz="4500" dirty="0"/>
              <a:t> wash my hands when:</a:t>
            </a:r>
            <a:endParaRPr lang="en-CA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439787"/>
            <a:ext cx="11029615" cy="32689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come in from outside.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After I have touched a surface or item from outside.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Before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touch my face.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Before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eat.</a:t>
            </a:r>
          </a:p>
        </p:txBody>
      </p:sp>
      <p:pic>
        <p:nvPicPr>
          <p:cNvPr id="4" name="Picture 2" descr="Washing Hands Clipart Clean Vector Illustration Wash, HD Png ...">
            <a:extLst>
              <a:ext uri="{FF2B5EF4-FFF2-40B4-BE49-F238E27FC236}">
                <a16:creationId xmlns:a16="http://schemas.microsoft.com/office/drawing/2014/main" id="{34D197A8-8F3A-45FD-91C3-7FE25AF3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37" y="2759795"/>
            <a:ext cx="4415461" cy="32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564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 Staying at home as much as possible</a:t>
            </a:r>
            <a:endParaRPr lang="en-CA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83081"/>
            <a:ext cx="11029615" cy="29260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only times I should be leaving home is for medical appointments, essential goods (like food and medication), or to work.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means I can connect with my family and friends through phone, video or email.</a:t>
            </a:r>
          </a:p>
        </p:txBody>
      </p:sp>
    </p:spTree>
    <p:extLst>
      <p:ext uri="{BB962C8B-B14F-4D97-AF65-F5344CB8AC3E}">
        <p14:creationId xmlns:p14="http://schemas.microsoft.com/office/powerpoint/2010/main" val="1563845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564995"/>
            <a:ext cx="11029616" cy="1126645"/>
          </a:xfrm>
        </p:spPr>
        <p:txBody>
          <a:bodyPr>
            <a:noAutofit/>
          </a:bodyPr>
          <a:lstStyle/>
          <a:p>
            <a:r>
              <a:rPr lang="en-US" dirty="0"/>
              <a:t>Learning about the COVID-19 vaccine, might make me feel different emotions.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5692141"/>
            <a:ext cx="11029615" cy="59435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is </a:t>
            </a:r>
            <a:r>
              <a:rPr lang="en-US" sz="48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okay</a:t>
            </a:r>
            <a:r>
              <a:rPr 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to feel this way. </a:t>
            </a:r>
          </a:p>
        </p:txBody>
      </p:sp>
      <p:pic>
        <p:nvPicPr>
          <p:cNvPr id="4" name="Picture 2" descr="Smiley Face Clip Art - Royalty Free - GoGraph">
            <a:extLst>
              <a:ext uri="{FF2B5EF4-FFF2-40B4-BE49-F238E27FC236}">
                <a16:creationId xmlns:a16="http://schemas.microsoft.com/office/drawing/2014/main" id="{2D3DC65A-B493-4797-A9A9-D0B355AF0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 bwMode="auto">
          <a:xfrm>
            <a:off x="974998" y="2885674"/>
            <a:ext cx="2476500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yalty-Free Shocked Emoticon Stock Images, Photos &amp; Vectors ...">
            <a:extLst>
              <a:ext uri="{FF2B5EF4-FFF2-40B4-BE49-F238E27FC236}">
                <a16:creationId xmlns:a16="http://schemas.microsoft.com/office/drawing/2014/main" id="{1664F689-580D-4F3F-8F42-3CB219736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"/>
          <a:stretch/>
        </p:blipFill>
        <p:spPr bwMode="auto">
          <a:xfrm>
            <a:off x="5065797" y="2797611"/>
            <a:ext cx="1877521" cy="18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cared clip art">
            <a:extLst>
              <a:ext uri="{FF2B5EF4-FFF2-40B4-BE49-F238E27FC236}">
                <a16:creationId xmlns:a16="http://schemas.microsoft.com/office/drawing/2014/main" id="{EFEA9E83-BEB8-4537-BE4E-73DCE944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17" y="2797611"/>
            <a:ext cx="2302828" cy="18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8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Scientists have been working hard to make a vaccine that will help protect us from COVID-19. 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5387209"/>
            <a:ext cx="11029615" cy="100782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They have made a COVID-19 vaccine that is available now and everyone around the world is getting it. </a:t>
            </a:r>
            <a:endParaRPr lang="en-CA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Flu Shot Clip Art - Royalty Free - GoGraph">
            <a:extLst>
              <a:ext uri="{FF2B5EF4-FFF2-40B4-BE49-F238E27FC236}">
                <a16:creationId xmlns:a16="http://schemas.microsoft.com/office/drawing/2014/main" id="{6D09A6C4-33EC-4046-85CE-40D2A1C5B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/>
        </p:blipFill>
        <p:spPr bwMode="auto">
          <a:xfrm>
            <a:off x="3810104" y="2435234"/>
            <a:ext cx="4571792" cy="26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3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22197" y="1651821"/>
            <a:ext cx="11029615" cy="3972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have people in my life who are here to support me.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4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</a:t>
            </a:r>
            <a:r>
              <a:rPr lang="en-US" sz="4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have questions or need support </a:t>
            </a:r>
            <a:r>
              <a:rPr lang="en-US" sz="4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can talk to them.</a:t>
            </a:r>
          </a:p>
        </p:txBody>
      </p:sp>
    </p:spTree>
    <p:extLst>
      <p:ext uri="{BB962C8B-B14F-4D97-AF65-F5344CB8AC3E}">
        <p14:creationId xmlns:p14="http://schemas.microsoft.com/office/powerpoint/2010/main" val="179169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cap="none" dirty="0"/>
              <a:t>This means that I could be getting the COVID-19 vaccine very soon.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</a:pPr>
            <a:r>
              <a:rPr lang="en-CA" sz="2400" dirty="0">
                <a:latin typeface="+mj-lt"/>
                <a:ea typeface="+mj-ea"/>
                <a:cs typeface="+mj-cs"/>
              </a:rPr>
              <a:t>It is important that I get the COVID-19 vaccine to protect myself and other people from getting sick.</a:t>
            </a:r>
          </a:p>
          <a:p>
            <a:pPr>
              <a:spcBef>
                <a:spcPct val="0"/>
              </a:spcBef>
            </a:pPr>
            <a:endParaRPr lang="en-CA" sz="240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CA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CA" sz="2400" dirty="0">
                <a:latin typeface="+mj-lt"/>
                <a:ea typeface="+mj-ea"/>
                <a:cs typeface="+mj-cs"/>
              </a:rPr>
              <a:t>Doctors and scientists think less people </a:t>
            </a:r>
            <a:r>
              <a:rPr lang="en-US" sz="2400" dirty="0">
                <a:latin typeface="+mj-lt"/>
                <a:ea typeface="+mj-ea"/>
                <a:cs typeface="+mj-cs"/>
              </a:rPr>
              <a:t>will get sick from Covid-19 if more people have the vaccine. </a:t>
            </a:r>
            <a:endParaRPr lang="en-CA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he challenges of developing a COVID-19 vaccine – Monash Lens">
            <a:extLst>
              <a:ext uri="{FF2B5EF4-FFF2-40B4-BE49-F238E27FC236}">
                <a16:creationId xmlns:a16="http://schemas.microsoft.com/office/drawing/2014/main" id="{AFBEBD2F-A801-46EF-9A24-92A052C48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r="27340" b="-1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2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r>
              <a:rPr lang="en-US" cap="none" dirty="0"/>
              <a:t>The COVID19 vaccine is like other vaccines I may have gotten before, like the flu shot or a tetanus shot. 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3280"/>
            <a:ext cx="11029615" cy="75142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will make my body stronger to fight COVID-19. </a:t>
            </a:r>
            <a:endParaRPr lang="en-CA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41" y="3009094"/>
            <a:ext cx="6000105" cy="3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3" y="1022465"/>
            <a:ext cx="11023374" cy="5093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vaccine is for anyone who could get the virus.  This includes people who had the virus before and for people who have not had the virus.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people will be able to able to get the vaccine, but there are some people who </a:t>
            </a:r>
            <a:r>
              <a:rPr lang="en-US" sz="27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should not</a:t>
            </a:r>
            <a:r>
              <a:rPr lang="en-US" sz="27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get the vaccine, like</a:t>
            </a:r>
          </a:p>
          <a:p>
            <a:pPr lvl="1">
              <a:spcBef>
                <a:spcPct val="0"/>
              </a:spcBef>
            </a:pPr>
            <a:r>
              <a:rPr lang="en-US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people under the age of 16</a:t>
            </a:r>
          </a:p>
          <a:p>
            <a:pPr lvl="1">
              <a:spcBef>
                <a:spcPct val="0"/>
              </a:spcBef>
            </a:pPr>
            <a:r>
              <a:rPr lang="en-US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those who had an allergic reaction to another vaccine</a:t>
            </a:r>
          </a:p>
          <a:p>
            <a:pPr lvl="1">
              <a:spcBef>
                <a:spcPct val="0"/>
              </a:spcBef>
            </a:pPr>
            <a:r>
              <a:rPr lang="en-US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people who have current Covid-19 symptoms. 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am unsure if I should get the vaccine, I can talk to my doctor.  A caregiver or staff member can help me to do this. 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Talk to Doctor about Your Risk of Breast Cancer">
            <a:extLst>
              <a:ext uri="{FF2B5EF4-FFF2-40B4-BE49-F238E27FC236}">
                <a16:creationId xmlns:a16="http://schemas.microsoft.com/office/drawing/2014/main" id="{AC4E83F9-3C7B-4ACF-8446-1CF5F0F3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80" y="3334125"/>
            <a:ext cx="2728220" cy="19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1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COVID-19 VACCINE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I NEED TO KNOW BEFORE I GET THE VACCINE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B1A11-B908-424D-8A41-1C8C73FBD59B}"/>
              </a:ext>
            </a:extLst>
          </p:cNvPr>
          <p:cNvSpPr txBox="1"/>
          <p:nvPr/>
        </p:nvSpPr>
        <p:spPr>
          <a:xfrm>
            <a:off x="581191" y="3294735"/>
            <a:ext cx="8395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3000" dirty="0">
                <a:solidFill>
                  <a:schemeClr val="bg1"/>
                </a:solidFill>
              </a:rPr>
              <a:t> Safety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3000" dirty="0">
                <a:solidFill>
                  <a:schemeClr val="bg1"/>
                </a:solidFill>
              </a:rPr>
              <a:t> Side 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3000" dirty="0">
                <a:solidFill>
                  <a:schemeClr val="bg1"/>
                </a:solidFill>
              </a:rPr>
              <a:t> Allergies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3000" dirty="0">
                <a:solidFill>
                  <a:schemeClr val="bg1"/>
                </a:solidFill>
              </a:rPr>
              <a:t> Medication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3000" dirty="0">
                <a:solidFill>
                  <a:schemeClr val="bg1"/>
                </a:solidFill>
              </a:rPr>
              <a:t> Who is paying for 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3000" dirty="0">
                <a:solidFill>
                  <a:schemeClr val="bg1"/>
                </a:solidFill>
              </a:rPr>
              <a:t> Who will get it first</a:t>
            </a:r>
          </a:p>
        </p:txBody>
      </p:sp>
    </p:spTree>
    <p:extLst>
      <p:ext uri="{BB962C8B-B14F-4D97-AF65-F5344CB8AC3E}">
        <p14:creationId xmlns:p14="http://schemas.microsoft.com/office/powerpoint/2010/main" val="23907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SAFETY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3453185"/>
            <a:ext cx="11029615" cy="288035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Doctors and scientists have done lots of work to make sure it is safe to use.  Before I get the vaccine, I will be asked questions to make sure that it is safe for me. 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Few people have serious side effects or allergic reactions. </a:t>
            </a:r>
            <a:endParaRPr lang="en-CA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tudy shows anti-parasitic drug ivermectin kills coronavirus within 48  hours - Pharmafield">
            <a:extLst>
              <a:ext uri="{FF2B5EF4-FFF2-40B4-BE49-F238E27FC236}">
                <a16:creationId xmlns:a16="http://schemas.microsoft.com/office/drawing/2014/main" id="{9917E23C-246E-450D-91FF-18EEB748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50" y="2939995"/>
            <a:ext cx="4393095" cy="29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9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6"/>
            <a:ext cx="11029616" cy="9209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SIDE EFFECTS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83081"/>
            <a:ext cx="11029615" cy="491489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Side effects are not likely, but some of these things can happen. 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Hives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Face or mouth gets swollen or puffy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Skin looks pale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Feel like fainting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Fever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Seizure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you feel any of these side effects in the 3 days after the vaccine, call 911 or tell your caregiver or staff and they will help you.  </a:t>
            </a:r>
          </a:p>
        </p:txBody>
      </p:sp>
    </p:spTree>
    <p:extLst>
      <p:ext uri="{BB962C8B-B14F-4D97-AF65-F5344CB8AC3E}">
        <p14:creationId xmlns:p14="http://schemas.microsoft.com/office/powerpoint/2010/main" val="14693360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C3A83"/>
      </a:accent1>
      <a:accent2>
        <a:srgbClr val="00B2CD"/>
      </a:accent2>
      <a:accent3>
        <a:srgbClr val="6878CC"/>
      </a:accent3>
      <a:accent4>
        <a:srgbClr val="47E6FF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1387</Words>
  <Application>Microsoft Office PowerPoint</Application>
  <PresentationFormat>Widescreen</PresentationFormat>
  <Paragraphs>135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Gill Sans MT</vt:lpstr>
      <vt:lpstr>Wingdings</vt:lpstr>
      <vt:lpstr>Wingdings 2</vt:lpstr>
      <vt:lpstr>Dividend</vt:lpstr>
      <vt:lpstr>CORONAVIRUS (COVID-19)</vt:lpstr>
      <vt:lpstr>Covid-19 is an infection caused by the coronavirus.</vt:lpstr>
      <vt:lpstr>Scientists have been working hard to make a vaccine that will help protect us from COVID-19. </vt:lpstr>
      <vt:lpstr>This means that I could be getting the COVID-19 vaccine very soon.</vt:lpstr>
      <vt:lpstr>The COVID19 vaccine is like other vaccines I may have gotten before, like the flu shot or a tetanus shot. </vt:lpstr>
      <vt:lpstr>PowerPoint Presentation</vt:lpstr>
      <vt:lpstr>COVID-19 VACCINE</vt:lpstr>
      <vt:lpstr>SAFETY</vt:lpstr>
      <vt:lpstr>SIDE EFFECTS</vt:lpstr>
      <vt:lpstr>ALLERGIES</vt:lpstr>
      <vt:lpstr>MEDICATION</vt:lpstr>
      <vt:lpstr>WHO IS PAYING FOR THE VACCINE</vt:lpstr>
      <vt:lpstr>WHO WILL GET THE VACCINE FIRST</vt:lpstr>
      <vt:lpstr>COVID-19 VACCINE</vt:lpstr>
      <vt:lpstr>SAFETY AT THE APPOINTMENT</vt:lpstr>
      <vt:lpstr>HOW TO PREPARE FOR MY APPOINTMENT</vt:lpstr>
      <vt:lpstr>HOW TO PREPARE FOR MY APPOINTMENT</vt:lpstr>
      <vt:lpstr>WHAT WILL HAPPEN WHEN I GET THE VACCINE?</vt:lpstr>
      <vt:lpstr>WHAT TO EXPECT AFTER MY VACCINE</vt:lpstr>
      <vt:lpstr>HOW MANY TIMES DO I NEED TO GET THE VACCINE</vt:lpstr>
      <vt:lpstr>HOW MANY TIMES DO I NEED TO GET THE VACCINE</vt:lpstr>
      <vt:lpstr>COVID-19 VACCINE</vt:lpstr>
      <vt:lpstr>PowerPoint Presentation</vt:lpstr>
      <vt:lpstr>To keep safe, I can continue to do things that I have been doing so well, such as social distancing.</vt:lpstr>
      <vt:lpstr>Wearing a mask or face covering that covers my nose and mouth. </vt:lpstr>
      <vt:lpstr>Cleaning my hands often using soap and water or hand-sanitizer (if soap and water is not available).</vt:lpstr>
      <vt:lpstr>I should wash my hands when:</vt:lpstr>
      <vt:lpstr> Staying at home as much as possible</vt:lpstr>
      <vt:lpstr>Learning about the COVID-19 vaccine, might make me feel different emotions.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(COVID-19)</dc:title>
  <dc:creator>Lauri Angus</dc:creator>
  <cp:lastModifiedBy>Ursula Rehdner</cp:lastModifiedBy>
  <cp:revision>5</cp:revision>
  <dcterms:created xsi:type="dcterms:W3CDTF">2021-01-08T12:31:45Z</dcterms:created>
  <dcterms:modified xsi:type="dcterms:W3CDTF">2021-01-12T18:31:40Z</dcterms:modified>
</cp:coreProperties>
</file>