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13"/>
  </p:notesMasterIdLst>
  <p:sldIdLst>
    <p:sldId id="256" r:id="rId5"/>
    <p:sldId id="271" r:id="rId6"/>
    <p:sldId id="293" r:id="rId7"/>
    <p:sldId id="262" r:id="rId8"/>
    <p:sldId id="292" r:id="rId9"/>
    <p:sldId id="264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82" autoAdjust="0"/>
    <p:restoredTop sz="95441" autoAdjust="0"/>
  </p:normalViewPr>
  <p:slideViewPr>
    <p:cSldViewPr snapToGrid="0" snapToObjects="1">
      <p:cViewPr varScale="1">
        <p:scale>
          <a:sx n="87" d="100"/>
          <a:sy n="87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9FBA3-AD93-445F-960A-25788CF9A111}" type="datetimeFigureOut">
              <a:rPr lang="en-CA" smtClean="0"/>
              <a:t>2021-04-01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ACB6B-4055-4DF5-9B30-6399232291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262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12:01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CB6B-4055-4DF5-9B30-639923229185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654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12:05 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ACB6B-4055-4DF5-9B30-63992322918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64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INCREASINGLY THESE PAPERS HAVE BEEN DISTRIBUTED ACROSS THE PROVINCIAL NETWORK AND MADE AVAILBLE ON THE REAL EXCHANGE VIRTUAL SITE HOSTED BY COMMUNITY LIVING ESSEX.</a:t>
            </a:r>
          </a:p>
          <a:p>
            <a:endParaRPr lang="en-US" sz="1200" dirty="0"/>
          </a:p>
          <a:p>
            <a:pPr fontAlgn="base"/>
            <a:r>
              <a:rPr lang="en-CA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REAL XCHANGE IS A LIBRARY OF RESOURCES HAS BEEN COMPILED FROM DS SECTOR AGENCIES BY THE PROVINCIAL NETWORK ON DEVELOPMENTAL SERVICES TO ASSIST YOU IN RESPONDING TO THE COVID-19 PANDEMIC THROUGH INFORMATION SHARING AND KNOWLEDGE TRANSFER.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THIS WEBINAR SERIES IS A TESTAMENT TO THAT WORK ETHIC AND COLLABORATIVE SPIRIT.</a:t>
            </a:r>
          </a:p>
          <a:p>
            <a:endParaRPr lang="en-US" sz="1200" dirty="0"/>
          </a:p>
          <a:p>
            <a:r>
              <a:rPr lang="en-US" sz="1200" dirty="0"/>
              <a:t>IN PRODUCING THIS SERIES, I WOULD LIKE TO THANK GEORGIE VINCENT, MIA TREMBLAY AND YOU JAMES OF COMMUNITY LIVING TORONTO AND ALSO OF THE SPPI PROJECT MANAGEMENT OFFICE; AND JEANETTE MACLEAN SENIOR CONSULTANT, OCCUPATIONAL HEALTH AND SAFETY, HEATHER DAWSON SENIOR MANAGER, QUALITY ASSURANCE FOR THIS IPAC ASSESSING PRACTICES THEY ARE GOING TO SHARE WITH ALL OF US TODAY.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37C2E-DF44-A046-BB78-CACA6B96B6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08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12:04 Bryan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CB6B-4055-4DF5-9B30-639923229185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3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0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74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4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2320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04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5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8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0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2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5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4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3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5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4/1/2021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A60C6-8B15-D145-9812-70D53A8A4394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1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ability.ca/" TargetMode="External"/><Relationship Id="rId2" Type="http://schemas.openxmlformats.org/officeDocument/2006/relationships/hyperlink" Target="https://realxchange.communitylivingessex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Mlongo@reena.or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960B-3992-F846-9805-868B13E75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1421672"/>
            <a:ext cx="8288032" cy="19853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Provincial Network </a:t>
            </a:r>
            <a:br>
              <a:rPr lang="en-US" sz="4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COVID-19 Vaccine Work Group</a:t>
            </a:r>
            <a:br>
              <a:rPr lang="en-US" sz="4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8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2DB35-A331-654E-AB91-CA9D4B65C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839" y="5723074"/>
            <a:ext cx="8288032" cy="70167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Hosted by the Sector Pandemic Planning Initiative (SPPI)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89" y="2192868"/>
            <a:ext cx="7755212" cy="3062199"/>
          </a:xfrm>
          <a:prstGeom prst="rect">
            <a:avLst/>
          </a:prstGeom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674FA663-1C92-4C6E-81E1-E9040916F4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4" r="2538" b="-1"/>
          <a:stretch/>
        </p:blipFill>
        <p:spPr>
          <a:xfrm>
            <a:off x="8128692" y="5427744"/>
            <a:ext cx="2657537" cy="1167444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146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43F50-923B-9545-BBF4-649F5BB6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1444"/>
            <a:ext cx="8596668" cy="1166041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Agenda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B5B8-35EA-9E41-B800-29A4150C3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98" y="1080655"/>
            <a:ext cx="10119197" cy="54874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/>
          </a:p>
          <a:p>
            <a:r>
              <a:rPr lang="en-US" sz="2600" dirty="0"/>
              <a:t>Welcome – James </a:t>
            </a:r>
            <a:r>
              <a:rPr lang="en-US" sz="2600" dirty="0" smtClean="0"/>
              <a:t>Janeiro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Introduction to PN Vaccine work group – Bryan </a:t>
            </a:r>
            <a:r>
              <a:rPr lang="en-US" sz="2600" dirty="0" smtClean="0"/>
              <a:t>Keshen</a:t>
            </a:r>
          </a:p>
          <a:p>
            <a:endParaRPr lang="en-US" sz="2600" dirty="0"/>
          </a:p>
          <a:p>
            <a:r>
              <a:rPr lang="en-US" sz="2600" dirty="0" smtClean="0"/>
              <a:t>Special Guest: </a:t>
            </a:r>
            <a:endParaRPr lang="en-US" sz="2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All </a:t>
            </a:r>
            <a:r>
              <a:rPr lang="en-US" sz="2400" dirty="0" smtClean="0"/>
              <a:t>about Vaccines – Dr. Vanessa Redditt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r>
              <a:rPr lang="en-US" sz="2600" dirty="0" smtClean="0"/>
              <a:t>Qs </a:t>
            </a:r>
            <a:r>
              <a:rPr lang="en-US" sz="2600" dirty="0"/>
              <a:t>&amp; As – </a:t>
            </a:r>
            <a:r>
              <a:rPr lang="en-US" sz="2600" smtClean="0"/>
              <a:t>Lorrie Heffernan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43F50-923B-9545-BBF4-649F5BB6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1445"/>
            <a:ext cx="8965429" cy="116604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SPPI: Sector Pandemic Planning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B5B8-35EA-9E41-B800-29A4150C3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714" y="1567006"/>
            <a:ext cx="8596668" cy="4621440"/>
          </a:xfrm>
        </p:spPr>
        <p:txBody>
          <a:bodyPr>
            <a:noAutofit/>
          </a:bodyPr>
          <a:lstStyle/>
          <a:p>
            <a:r>
              <a:rPr lang="en-US" dirty="0"/>
              <a:t>Established in March 2020, by the Toronto Developmental Service Alliance and Service Providers Committee, to enable collaborations across Toronto agencies in responding to the Pandemic.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Chaired by Ursula </a:t>
            </a:r>
            <a:r>
              <a:rPr lang="en-US" dirty="0" err="1"/>
              <a:t>Rehdner</a:t>
            </a:r>
            <a:r>
              <a:rPr lang="en-US" dirty="0"/>
              <a:t>, President &amp; CEO of </a:t>
            </a:r>
            <a:r>
              <a:rPr lang="en-US" dirty="0" err="1"/>
              <a:t>Aptus</a:t>
            </a:r>
            <a:r>
              <a:rPr lang="en-US" dirty="0"/>
              <a:t> Treatment Centre for Complex Disabilities; Don Walker, Executive Director of Mary Centre of the Archdiocese of Toronto. Supported by Malcom Bernstein, Mia Tremblay and Georgie Vincent at Community Living Toronto. </a:t>
            </a:r>
          </a:p>
          <a:p>
            <a:endParaRPr lang="en-US" dirty="0"/>
          </a:p>
          <a:p>
            <a:r>
              <a:rPr lang="en-US" dirty="0"/>
              <a:t>SPPI is comprised of 40 volunteers across 19 agencies who have been working very hard to produce and distribute guidance documents on a range of topics related to the Pandemic.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Ongoing webinar series focused on resilience, reopening, and ongoing adaption to the Pandemic – NEXT </a:t>
            </a:r>
            <a:r>
              <a:rPr lang="en-US" dirty="0" smtClean="0"/>
              <a:t>SESSION: </a:t>
            </a:r>
            <a:r>
              <a:rPr lang="en-US" dirty="0" smtClean="0">
                <a:solidFill>
                  <a:schemeClr val="tx1"/>
                </a:solidFill>
              </a:rPr>
              <a:t>APRIL 15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@ </a:t>
            </a:r>
            <a:r>
              <a:rPr lang="en-US" dirty="0">
                <a:solidFill>
                  <a:schemeClr val="tx1"/>
                </a:solidFill>
              </a:rPr>
              <a:t>NOON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8A204C43-E0CC-4272-8539-A485D4A98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4" r="2538" b="-1"/>
          <a:stretch/>
        </p:blipFill>
        <p:spPr>
          <a:xfrm>
            <a:off x="9274003" y="5264906"/>
            <a:ext cx="2657537" cy="1167444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60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04BF0-B913-41F6-9A28-3089DB0C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Provincial Network Vaccine Work </a:t>
            </a:r>
            <a:r>
              <a:rPr lang="en-CA" dirty="0" smtClean="0"/>
              <a:t>Group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B6637-707F-40F6-BC2A-BD2F357A8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Provincial Network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Not a mandated provincial organization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Volunteer group to inform and engage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Does not replace decision-making authority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Ensure consistent flow of information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Open dialogue with the Ministry</a:t>
            </a:r>
          </a:p>
        </p:txBody>
      </p:sp>
    </p:spTree>
    <p:extLst>
      <p:ext uri="{BB962C8B-B14F-4D97-AF65-F5344CB8AC3E}">
        <p14:creationId xmlns:p14="http://schemas.microsoft.com/office/powerpoint/2010/main" val="147568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Closing Remarks with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70338"/>
            <a:ext cx="8409709" cy="47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10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28F9-65BD-47EE-B7F6-D2415860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22809-EB94-44B0-AC31-386AC93F2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RealXchange</a:t>
            </a:r>
            <a:endParaRPr lang="en-CA" dirty="0"/>
          </a:p>
          <a:p>
            <a:pPr marL="457200" lvl="1" indent="0">
              <a:buNone/>
            </a:pPr>
            <a:r>
              <a:rPr lang="en-CA" dirty="0">
                <a:hlinkClick r:id="rId2"/>
              </a:rPr>
              <a:t>https://realxchange.communitylivingessex.org/</a:t>
            </a: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indent="-285750"/>
            <a:r>
              <a:rPr lang="en-CA" dirty="0" err="1"/>
              <a:t>ConnectABILITY</a:t>
            </a:r>
            <a:endParaRPr lang="en-CA" dirty="0"/>
          </a:p>
          <a:p>
            <a:pPr marL="457200" lvl="1" indent="0">
              <a:buNone/>
            </a:pPr>
            <a:r>
              <a:rPr lang="en-CA" dirty="0">
                <a:hlinkClick r:id="rId3"/>
              </a:rPr>
              <a:t>https://connectability.ca/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930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3A9A5-A164-A74D-B5A5-845F3638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73340-3FDC-2B46-8F77-CA29A62BF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Mario Longo, Health Services Lead @ </a:t>
            </a:r>
            <a:r>
              <a:rPr lang="en-US" dirty="0" err="1"/>
              <a:t>Reena</a:t>
            </a:r>
            <a:endParaRPr lang="en-US" dirty="0"/>
          </a:p>
          <a:p>
            <a:r>
              <a:rPr lang="en-US" dirty="0">
                <a:hlinkClick r:id="rId2"/>
              </a:rPr>
              <a:t>Mlongo@reena.org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56" y="2564780"/>
            <a:ext cx="4373810" cy="382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2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5" y="591016"/>
            <a:ext cx="8274309" cy="5555608"/>
          </a:xfrm>
        </p:spPr>
      </p:pic>
    </p:spTree>
    <p:extLst>
      <p:ext uri="{BB962C8B-B14F-4D97-AF65-F5344CB8AC3E}">
        <p14:creationId xmlns:p14="http://schemas.microsoft.com/office/powerpoint/2010/main" val="34571134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56058F5884ED4E95A5B05EF2EBE5FD" ma:contentTypeVersion="15" ma:contentTypeDescription="Create a new document." ma:contentTypeScope="" ma:versionID="d4405326deea7d967b4ba65d885760b2">
  <xsd:schema xmlns:xsd="http://www.w3.org/2001/XMLSchema" xmlns:xs="http://www.w3.org/2001/XMLSchema" xmlns:p="http://schemas.microsoft.com/office/2006/metadata/properties" xmlns:ns1="http://schemas.microsoft.com/sharepoint/v3" xmlns:ns3="28589e91-d8f0-4d60-8006-369ca9393b0a" xmlns:ns4="f040354f-f482-4759-877a-d8e613d912ef" targetNamespace="http://schemas.microsoft.com/office/2006/metadata/properties" ma:root="true" ma:fieldsID="fd9c13d99ef87886bed943b2a144f3a8" ns1:_="" ns3:_="" ns4:_="">
    <xsd:import namespace="http://schemas.microsoft.com/sharepoint/v3"/>
    <xsd:import namespace="28589e91-d8f0-4d60-8006-369ca9393b0a"/>
    <xsd:import namespace="f040354f-f482-4759-877a-d8e613d912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89e91-d8f0-4d60-8006-369ca9393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0354f-f482-4759-877a-d8e613d912e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5BB7E1C-2CFA-4ECE-9544-1B05CA2DC7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B2C03C-6BC1-4E2C-ABD4-A921401B1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589e91-d8f0-4d60-8006-369ca9393b0a"/>
    <ds:schemaRef ds:uri="f040354f-f482-4759-877a-d8e613d912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9AA217-CD24-4BA8-B488-76D4671E275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8589e91-d8f0-4d60-8006-369ca9393b0a"/>
    <ds:schemaRef ds:uri="http://schemas.microsoft.com/sharepoint/v3"/>
    <ds:schemaRef ds:uri="http://purl.org/dc/terms/"/>
    <ds:schemaRef ds:uri="http://schemas.openxmlformats.org/package/2006/metadata/core-properties"/>
    <ds:schemaRef ds:uri="f040354f-f482-4759-877a-d8e613d912e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397</Words>
  <Application>Microsoft Office PowerPoint</Application>
  <PresentationFormat>Widescreen</PresentationFormat>
  <Paragraphs>51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Wingdings 3</vt:lpstr>
      <vt:lpstr>Facet</vt:lpstr>
      <vt:lpstr>Provincial Network  COVID-19 Vaccine Work Group  </vt:lpstr>
      <vt:lpstr>Agenda</vt:lpstr>
      <vt:lpstr>SPPI: Sector Pandemic Planning Initiative</vt:lpstr>
      <vt:lpstr>Provincial Network Vaccine Work Group</vt:lpstr>
      <vt:lpstr>Closing Remarks with …</vt:lpstr>
      <vt:lpstr>Resources </vt:lpstr>
      <vt:lpstr>Connect to Working Group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FRAMEWORK</dc:title>
  <dc:creator>Georgie Vincent</dc:creator>
  <cp:lastModifiedBy>Mario Longo</cp:lastModifiedBy>
  <cp:revision>109</cp:revision>
  <dcterms:created xsi:type="dcterms:W3CDTF">2020-08-20T17:59:36Z</dcterms:created>
  <dcterms:modified xsi:type="dcterms:W3CDTF">2021-04-01T13:29:53Z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0x010100D156058F5884ED4E95A5B05EF2EBE5FD</vt:lpwstr>
  </property>
</Properties>
</file>