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4" r:id="rId2"/>
  </p:sldMasterIdLst>
  <p:notesMasterIdLst>
    <p:notesMasterId r:id="rId10"/>
  </p:notesMasterIdLst>
  <p:handoutMasterIdLst>
    <p:handoutMasterId r:id="rId11"/>
  </p:handoutMasterIdLst>
  <p:sldIdLst>
    <p:sldId id="256" r:id="rId3"/>
    <p:sldId id="272" r:id="rId4"/>
    <p:sldId id="271" r:id="rId5"/>
    <p:sldId id="269" r:id="rId6"/>
    <p:sldId id="270" r:id="rId7"/>
    <p:sldId id="262"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3833" autoAdjust="0"/>
  </p:normalViewPr>
  <p:slideViewPr>
    <p:cSldViewPr snapToGrid="0" snapToObjects="1">
      <p:cViewPr varScale="1">
        <p:scale>
          <a:sx n="95" d="100"/>
          <a:sy n="95" d="100"/>
        </p:scale>
        <p:origin x="1158" y="90"/>
      </p:cViewPr>
      <p:guideLst/>
    </p:cSldViewPr>
  </p:slideViewPr>
  <p:notesTextViewPr>
    <p:cViewPr>
      <p:scale>
        <a:sx n="1" d="1"/>
        <a:sy n="1" d="1"/>
      </p:scale>
      <p:origin x="0" y="0"/>
    </p:cViewPr>
  </p:notesTextViewPr>
  <p:notesViewPr>
    <p:cSldViewPr snapToGrid="0" snapToObjects="1">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28DFE6-6056-4E08-9CBA-53A2BE68F624}"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3EB95D50-6D0D-49FE-A45F-33C516E2B356}">
      <dgm:prSet/>
      <dgm:spPr/>
      <dgm:t>
        <a:bodyPr/>
        <a:lstStyle/>
        <a:p>
          <a:pPr>
            <a:defRPr cap="all"/>
          </a:pPr>
          <a:r>
            <a:rPr lang="en-US"/>
            <a:t>Involve all levels of employees</a:t>
          </a:r>
        </a:p>
      </dgm:t>
    </dgm:pt>
    <dgm:pt modelId="{EE881A15-428F-4A18-873F-32A3BAC022F9}" type="parTrans" cxnId="{49F07CD5-39D5-4FD1-AB22-6A02FF6FB0EA}">
      <dgm:prSet/>
      <dgm:spPr/>
      <dgm:t>
        <a:bodyPr/>
        <a:lstStyle/>
        <a:p>
          <a:endParaRPr lang="en-US"/>
        </a:p>
      </dgm:t>
    </dgm:pt>
    <dgm:pt modelId="{90D36DA5-1C19-4EA5-A4B0-61B2E2DA5D2C}" type="sibTrans" cxnId="{49F07CD5-39D5-4FD1-AB22-6A02FF6FB0EA}">
      <dgm:prSet/>
      <dgm:spPr/>
      <dgm:t>
        <a:bodyPr/>
        <a:lstStyle/>
        <a:p>
          <a:endParaRPr lang="en-US"/>
        </a:p>
      </dgm:t>
    </dgm:pt>
    <dgm:pt modelId="{4B070A20-F481-4D8D-BEFF-C0FB6EFF984B}">
      <dgm:prSet/>
      <dgm:spPr/>
      <dgm:t>
        <a:bodyPr/>
        <a:lstStyle/>
        <a:p>
          <a:pPr>
            <a:defRPr cap="all"/>
          </a:pPr>
          <a:r>
            <a:rPr lang="en-US"/>
            <a:t>Create champions and/or engage mentors</a:t>
          </a:r>
        </a:p>
      </dgm:t>
    </dgm:pt>
    <dgm:pt modelId="{39175006-4939-49C7-AE5B-AF1D7C820D94}" type="parTrans" cxnId="{1C4C98E8-7647-4620-A0AA-61AB089FAB26}">
      <dgm:prSet/>
      <dgm:spPr/>
      <dgm:t>
        <a:bodyPr/>
        <a:lstStyle/>
        <a:p>
          <a:endParaRPr lang="en-US"/>
        </a:p>
      </dgm:t>
    </dgm:pt>
    <dgm:pt modelId="{2E2D9BB8-30E3-4850-863A-B6A828765AED}" type="sibTrans" cxnId="{1C4C98E8-7647-4620-A0AA-61AB089FAB26}">
      <dgm:prSet/>
      <dgm:spPr/>
      <dgm:t>
        <a:bodyPr/>
        <a:lstStyle/>
        <a:p>
          <a:endParaRPr lang="en-US"/>
        </a:p>
      </dgm:t>
    </dgm:pt>
    <dgm:pt modelId="{DE8DF223-8B5E-49AE-A19E-14B15820EBDC}">
      <dgm:prSet/>
      <dgm:spPr/>
      <dgm:t>
        <a:bodyPr/>
        <a:lstStyle/>
        <a:p>
          <a:pPr>
            <a:defRPr cap="all"/>
          </a:pPr>
          <a:r>
            <a:rPr lang="en-US"/>
            <a:t>Share information about how this benefits employees, the people we support and the organization.</a:t>
          </a:r>
        </a:p>
      </dgm:t>
    </dgm:pt>
    <dgm:pt modelId="{98CFF3AD-A824-4423-A14B-4E869FE137FA}" type="parTrans" cxnId="{CDE80FAD-641D-4357-AC1C-C63ED467F53B}">
      <dgm:prSet/>
      <dgm:spPr/>
      <dgm:t>
        <a:bodyPr/>
        <a:lstStyle/>
        <a:p>
          <a:endParaRPr lang="en-US"/>
        </a:p>
      </dgm:t>
    </dgm:pt>
    <dgm:pt modelId="{71A7448C-5669-4C21-8A72-44429E9A62B0}" type="sibTrans" cxnId="{CDE80FAD-641D-4357-AC1C-C63ED467F53B}">
      <dgm:prSet/>
      <dgm:spPr/>
      <dgm:t>
        <a:bodyPr/>
        <a:lstStyle/>
        <a:p>
          <a:endParaRPr lang="en-US"/>
        </a:p>
      </dgm:t>
    </dgm:pt>
    <dgm:pt modelId="{6FF30526-20BE-483A-AC81-A1615D8EE0CA}">
      <dgm:prSet/>
      <dgm:spPr/>
      <dgm:t>
        <a:bodyPr/>
        <a:lstStyle/>
        <a:p>
          <a:pPr>
            <a:defRPr cap="all"/>
          </a:pPr>
          <a:r>
            <a:rPr lang="en-US"/>
            <a:t>Provide comprehensive training</a:t>
          </a:r>
        </a:p>
      </dgm:t>
    </dgm:pt>
    <dgm:pt modelId="{5D1D27B4-D52E-4475-A674-C4CF51651021}" type="parTrans" cxnId="{DA708F98-BC0C-463D-8C7A-C93A05272419}">
      <dgm:prSet/>
      <dgm:spPr/>
      <dgm:t>
        <a:bodyPr/>
        <a:lstStyle/>
        <a:p>
          <a:endParaRPr lang="en-US"/>
        </a:p>
      </dgm:t>
    </dgm:pt>
    <dgm:pt modelId="{71FA50EA-5CF0-419D-8327-30195F4A9774}" type="sibTrans" cxnId="{DA708F98-BC0C-463D-8C7A-C93A05272419}">
      <dgm:prSet/>
      <dgm:spPr/>
      <dgm:t>
        <a:bodyPr/>
        <a:lstStyle/>
        <a:p>
          <a:endParaRPr lang="en-US"/>
        </a:p>
      </dgm:t>
    </dgm:pt>
    <dgm:pt modelId="{49282B84-3145-4DD6-A975-6B367CC4E4C5}">
      <dgm:prSet/>
      <dgm:spPr/>
      <dgm:t>
        <a:bodyPr/>
        <a:lstStyle/>
        <a:p>
          <a:pPr>
            <a:defRPr cap="all"/>
          </a:pPr>
          <a:r>
            <a:rPr lang="en-US"/>
            <a:t>Communicate with posters, flyers, newsletters etc.</a:t>
          </a:r>
        </a:p>
      </dgm:t>
    </dgm:pt>
    <dgm:pt modelId="{FDB406B7-DF73-40A9-94CA-973B98D9C934}" type="parTrans" cxnId="{1ACEF20A-A06E-4FB1-885D-51A0DFB563E0}">
      <dgm:prSet/>
      <dgm:spPr/>
      <dgm:t>
        <a:bodyPr/>
        <a:lstStyle/>
        <a:p>
          <a:endParaRPr lang="en-US"/>
        </a:p>
      </dgm:t>
    </dgm:pt>
    <dgm:pt modelId="{34475C51-5E5F-4248-AC64-58C188536F3B}" type="sibTrans" cxnId="{1ACEF20A-A06E-4FB1-885D-51A0DFB563E0}">
      <dgm:prSet/>
      <dgm:spPr/>
      <dgm:t>
        <a:bodyPr/>
        <a:lstStyle/>
        <a:p>
          <a:endParaRPr lang="en-US"/>
        </a:p>
      </dgm:t>
    </dgm:pt>
    <dgm:pt modelId="{8788D26D-5F5A-43C7-A7EE-7C8FD5C44EBC}" type="pres">
      <dgm:prSet presAssocID="{B228DFE6-6056-4E08-9CBA-53A2BE68F624}" presName="root" presStyleCnt="0">
        <dgm:presLayoutVars>
          <dgm:dir/>
          <dgm:resizeHandles val="exact"/>
        </dgm:presLayoutVars>
      </dgm:prSet>
      <dgm:spPr/>
    </dgm:pt>
    <dgm:pt modelId="{9DF58F11-DF95-4679-AE0D-1E1AAD9F0877}" type="pres">
      <dgm:prSet presAssocID="{3EB95D50-6D0D-49FE-A45F-33C516E2B356}" presName="compNode" presStyleCnt="0"/>
      <dgm:spPr/>
    </dgm:pt>
    <dgm:pt modelId="{E2CA679B-90A0-4A3F-ABA2-EC191E943774}" type="pres">
      <dgm:prSet presAssocID="{3EB95D50-6D0D-49FE-A45F-33C516E2B356}" presName="iconBgRect" presStyleLbl="bgShp" presStyleIdx="0" presStyleCnt="5"/>
      <dgm:spPr/>
    </dgm:pt>
    <dgm:pt modelId="{E5184C1F-5570-4B7A-B20B-1CDAA164177C}" type="pres">
      <dgm:prSet presAssocID="{3EB95D50-6D0D-49FE-A45F-33C516E2B35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of People"/>
        </a:ext>
      </dgm:extLst>
    </dgm:pt>
    <dgm:pt modelId="{44A97D68-430C-43B5-B98A-F711A83FB5CC}" type="pres">
      <dgm:prSet presAssocID="{3EB95D50-6D0D-49FE-A45F-33C516E2B356}" presName="spaceRect" presStyleCnt="0"/>
      <dgm:spPr/>
    </dgm:pt>
    <dgm:pt modelId="{D739FE22-1955-4738-ABAB-8245A9C6CE89}" type="pres">
      <dgm:prSet presAssocID="{3EB95D50-6D0D-49FE-A45F-33C516E2B356}" presName="textRect" presStyleLbl="revTx" presStyleIdx="0" presStyleCnt="5">
        <dgm:presLayoutVars>
          <dgm:chMax val="1"/>
          <dgm:chPref val="1"/>
        </dgm:presLayoutVars>
      </dgm:prSet>
      <dgm:spPr/>
    </dgm:pt>
    <dgm:pt modelId="{FE31C957-FDFE-4107-8366-4C8D15AC0A81}" type="pres">
      <dgm:prSet presAssocID="{90D36DA5-1C19-4EA5-A4B0-61B2E2DA5D2C}" presName="sibTrans" presStyleCnt="0"/>
      <dgm:spPr/>
    </dgm:pt>
    <dgm:pt modelId="{7936B92C-3E98-45A8-8A90-0FBE1E55213B}" type="pres">
      <dgm:prSet presAssocID="{4B070A20-F481-4D8D-BEFF-C0FB6EFF984B}" presName="compNode" presStyleCnt="0"/>
      <dgm:spPr/>
    </dgm:pt>
    <dgm:pt modelId="{3E2784D5-D52A-4261-855A-2FD1E37CFA2E}" type="pres">
      <dgm:prSet presAssocID="{4B070A20-F481-4D8D-BEFF-C0FB6EFF984B}" presName="iconBgRect" presStyleLbl="bgShp" presStyleIdx="1" presStyleCnt="5"/>
      <dgm:spPr/>
    </dgm:pt>
    <dgm:pt modelId="{51665269-F8A1-4F17-BA13-3D3CB631BF8F}" type="pres">
      <dgm:prSet presAssocID="{4B070A20-F481-4D8D-BEFF-C0FB6EFF984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ybook"/>
        </a:ext>
      </dgm:extLst>
    </dgm:pt>
    <dgm:pt modelId="{82164ABD-8857-429E-94D1-D0B420375922}" type="pres">
      <dgm:prSet presAssocID="{4B070A20-F481-4D8D-BEFF-C0FB6EFF984B}" presName="spaceRect" presStyleCnt="0"/>
      <dgm:spPr/>
    </dgm:pt>
    <dgm:pt modelId="{4F75552A-16D7-4CFD-9734-EF1D4501B2B9}" type="pres">
      <dgm:prSet presAssocID="{4B070A20-F481-4D8D-BEFF-C0FB6EFF984B}" presName="textRect" presStyleLbl="revTx" presStyleIdx="1" presStyleCnt="5">
        <dgm:presLayoutVars>
          <dgm:chMax val="1"/>
          <dgm:chPref val="1"/>
        </dgm:presLayoutVars>
      </dgm:prSet>
      <dgm:spPr/>
    </dgm:pt>
    <dgm:pt modelId="{A623D597-A49D-422F-BF3C-603F7747C190}" type="pres">
      <dgm:prSet presAssocID="{2E2D9BB8-30E3-4850-863A-B6A828765AED}" presName="sibTrans" presStyleCnt="0"/>
      <dgm:spPr/>
    </dgm:pt>
    <dgm:pt modelId="{05C382E8-322C-489E-B020-4C9AB0065B1D}" type="pres">
      <dgm:prSet presAssocID="{DE8DF223-8B5E-49AE-A19E-14B15820EBDC}" presName="compNode" presStyleCnt="0"/>
      <dgm:spPr/>
    </dgm:pt>
    <dgm:pt modelId="{4996CCEF-1F0B-4120-B43B-033C5CECD332}" type="pres">
      <dgm:prSet presAssocID="{DE8DF223-8B5E-49AE-A19E-14B15820EBDC}" presName="iconBgRect" presStyleLbl="bgShp" presStyleIdx="2" presStyleCnt="5"/>
      <dgm:spPr/>
    </dgm:pt>
    <dgm:pt modelId="{A88DFCD4-3344-4A63-9C5F-E8EDFE4AAE44}" type="pres">
      <dgm:prSet presAssocID="{DE8DF223-8B5E-49AE-A19E-14B15820EBD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hare With Person"/>
        </a:ext>
      </dgm:extLst>
    </dgm:pt>
    <dgm:pt modelId="{FF0AE572-91C2-4135-B63C-D9687ED9C5D7}" type="pres">
      <dgm:prSet presAssocID="{DE8DF223-8B5E-49AE-A19E-14B15820EBDC}" presName="spaceRect" presStyleCnt="0"/>
      <dgm:spPr/>
    </dgm:pt>
    <dgm:pt modelId="{8E2E78DE-51CA-4F44-B7B3-9CCDD8240F28}" type="pres">
      <dgm:prSet presAssocID="{DE8DF223-8B5E-49AE-A19E-14B15820EBDC}" presName="textRect" presStyleLbl="revTx" presStyleIdx="2" presStyleCnt="5">
        <dgm:presLayoutVars>
          <dgm:chMax val="1"/>
          <dgm:chPref val="1"/>
        </dgm:presLayoutVars>
      </dgm:prSet>
      <dgm:spPr/>
    </dgm:pt>
    <dgm:pt modelId="{82078395-6A29-4F6B-A859-43A8EB6B5E01}" type="pres">
      <dgm:prSet presAssocID="{71A7448C-5669-4C21-8A72-44429E9A62B0}" presName="sibTrans" presStyleCnt="0"/>
      <dgm:spPr/>
    </dgm:pt>
    <dgm:pt modelId="{AA6B64CC-7806-445C-A967-B5AAF13E836C}" type="pres">
      <dgm:prSet presAssocID="{6FF30526-20BE-483A-AC81-A1615D8EE0CA}" presName="compNode" presStyleCnt="0"/>
      <dgm:spPr/>
    </dgm:pt>
    <dgm:pt modelId="{81777B52-03E2-4FA9-B5D7-1DC1246E9A58}" type="pres">
      <dgm:prSet presAssocID="{6FF30526-20BE-483A-AC81-A1615D8EE0CA}" presName="iconBgRect" presStyleLbl="bgShp" presStyleIdx="3" presStyleCnt="5"/>
      <dgm:spPr/>
    </dgm:pt>
    <dgm:pt modelId="{137FFCDE-B03B-4866-B6DB-1DB54764031B}" type="pres">
      <dgm:prSet presAssocID="{6FF30526-20BE-483A-AC81-A1615D8EE0C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eacher"/>
        </a:ext>
      </dgm:extLst>
    </dgm:pt>
    <dgm:pt modelId="{8DDC6B1B-D5F7-4BA9-8216-AD3A8A4E1D23}" type="pres">
      <dgm:prSet presAssocID="{6FF30526-20BE-483A-AC81-A1615D8EE0CA}" presName="spaceRect" presStyleCnt="0"/>
      <dgm:spPr/>
    </dgm:pt>
    <dgm:pt modelId="{854A648E-6A33-4902-A872-1EF86E2A9E6C}" type="pres">
      <dgm:prSet presAssocID="{6FF30526-20BE-483A-AC81-A1615D8EE0CA}" presName="textRect" presStyleLbl="revTx" presStyleIdx="3" presStyleCnt="5">
        <dgm:presLayoutVars>
          <dgm:chMax val="1"/>
          <dgm:chPref val="1"/>
        </dgm:presLayoutVars>
      </dgm:prSet>
      <dgm:spPr/>
    </dgm:pt>
    <dgm:pt modelId="{842CF036-6041-4412-A2F5-814442DCCE78}" type="pres">
      <dgm:prSet presAssocID="{71FA50EA-5CF0-419D-8327-30195F4A9774}" presName="sibTrans" presStyleCnt="0"/>
      <dgm:spPr/>
    </dgm:pt>
    <dgm:pt modelId="{503B74F5-9C2F-40F2-9A54-4E0381FF50E4}" type="pres">
      <dgm:prSet presAssocID="{49282B84-3145-4DD6-A975-6B367CC4E4C5}" presName="compNode" presStyleCnt="0"/>
      <dgm:spPr/>
    </dgm:pt>
    <dgm:pt modelId="{DB37DCAE-29EF-44B4-89E9-03CD3F66A9CE}" type="pres">
      <dgm:prSet presAssocID="{49282B84-3145-4DD6-A975-6B367CC4E4C5}" presName="iconBgRect" presStyleLbl="bgShp" presStyleIdx="4" presStyleCnt="5"/>
      <dgm:spPr/>
    </dgm:pt>
    <dgm:pt modelId="{2DAA47ED-E76F-4CD0-BDEA-051E6CFF8B72}" type="pres">
      <dgm:prSet presAssocID="{49282B84-3145-4DD6-A975-6B367CC4E4C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arketing"/>
        </a:ext>
      </dgm:extLst>
    </dgm:pt>
    <dgm:pt modelId="{4457468B-86E7-4BDF-9E92-6D44C9A4B279}" type="pres">
      <dgm:prSet presAssocID="{49282B84-3145-4DD6-A975-6B367CC4E4C5}" presName="spaceRect" presStyleCnt="0"/>
      <dgm:spPr/>
    </dgm:pt>
    <dgm:pt modelId="{0BCAC044-50DB-4159-BB0D-2854EB037587}" type="pres">
      <dgm:prSet presAssocID="{49282B84-3145-4DD6-A975-6B367CC4E4C5}" presName="textRect" presStyleLbl="revTx" presStyleIdx="4" presStyleCnt="5">
        <dgm:presLayoutVars>
          <dgm:chMax val="1"/>
          <dgm:chPref val="1"/>
        </dgm:presLayoutVars>
      </dgm:prSet>
      <dgm:spPr/>
    </dgm:pt>
  </dgm:ptLst>
  <dgm:cxnLst>
    <dgm:cxn modelId="{1ACEF20A-A06E-4FB1-885D-51A0DFB563E0}" srcId="{B228DFE6-6056-4E08-9CBA-53A2BE68F624}" destId="{49282B84-3145-4DD6-A975-6B367CC4E4C5}" srcOrd="4" destOrd="0" parTransId="{FDB406B7-DF73-40A9-94CA-973B98D9C934}" sibTransId="{34475C51-5E5F-4248-AC64-58C188536F3B}"/>
    <dgm:cxn modelId="{79E6CD0B-D993-48DE-BFCC-671BC5E1614B}" type="presOf" srcId="{DE8DF223-8B5E-49AE-A19E-14B15820EBDC}" destId="{8E2E78DE-51CA-4F44-B7B3-9CCDD8240F28}" srcOrd="0" destOrd="0" presId="urn:microsoft.com/office/officeart/2018/5/layout/IconCircleLabelList"/>
    <dgm:cxn modelId="{7DBF4622-552C-4012-8BFE-389CCB5C6E48}" type="presOf" srcId="{49282B84-3145-4DD6-A975-6B367CC4E4C5}" destId="{0BCAC044-50DB-4159-BB0D-2854EB037587}" srcOrd="0" destOrd="0" presId="urn:microsoft.com/office/officeart/2018/5/layout/IconCircleLabelList"/>
    <dgm:cxn modelId="{23BB3C73-B787-4EB1-9084-5241A1574F6E}" type="presOf" srcId="{4B070A20-F481-4D8D-BEFF-C0FB6EFF984B}" destId="{4F75552A-16D7-4CFD-9734-EF1D4501B2B9}" srcOrd="0" destOrd="0" presId="urn:microsoft.com/office/officeart/2018/5/layout/IconCircleLabelList"/>
    <dgm:cxn modelId="{88648D78-A81B-4A44-94E8-DAAC7B23012F}" type="presOf" srcId="{B228DFE6-6056-4E08-9CBA-53A2BE68F624}" destId="{8788D26D-5F5A-43C7-A7EE-7C8FD5C44EBC}" srcOrd="0" destOrd="0" presId="urn:microsoft.com/office/officeart/2018/5/layout/IconCircleLabelList"/>
    <dgm:cxn modelId="{DA708F98-BC0C-463D-8C7A-C93A05272419}" srcId="{B228DFE6-6056-4E08-9CBA-53A2BE68F624}" destId="{6FF30526-20BE-483A-AC81-A1615D8EE0CA}" srcOrd="3" destOrd="0" parTransId="{5D1D27B4-D52E-4475-A674-C4CF51651021}" sibTransId="{71FA50EA-5CF0-419D-8327-30195F4A9774}"/>
    <dgm:cxn modelId="{2470DF98-554B-4776-A283-F6703DC073B6}" type="presOf" srcId="{3EB95D50-6D0D-49FE-A45F-33C516E2B356}" destId="{D739FE22-1955-4738-ABAB-8245A9C6CE89}" srcOrd="0" destOrd="0" presId="urn:microsoft.com/office/officeart/2018/5/layout/IconCircleLabelList"/>
    <dgm:cxn modelId="{CDE80FAD-641D-4357-AC1C-C63ED467F53B}" srcId="{B228DFE6-6056-4E08-9CBA-53A2BE68F624}" destId="{DE8DF223-8B5E-49AE-A19E-14B15820EBDC}" srcOrd="2" destOrd="0" parTransId="{98CFF3AD-A824-4423-A14B-4E869FE137FA}" sibTransId="{71A7448C-5669-4C21-8A72-44429E9A62B0}"/>
    <dgm:cxn modelId="{9812EDBB-01A6-4EE1-9226-41BB54026FA5}" type="presOf" srcId="{6FF30526-20BE-483A-AC81-A1615D8EE0CA}" destId="{854A648E-6A33-4902-A872-1EF86E2A9E6C}" srcOrd="0" destOrd="0" presId="urn:microsoft.com/office/officeart/2018/5/layout/IconCircleLabelList"/>
    <dgm:cxn modelId="{49F07CD5-39D5-4FD1-AB22-6A02FF6FB0EA}" srcId="{B228DFE6-6056-4E08-9CBA-53A2BE68F624}" destId="{3EB95D50-6D0D-49FE-A45F-33C516E2B356}" srcOrd="0" destOrd="0" parTransId="{EE881A15-428F-4A18-873F-32A3BAC022F9}" sibTransId="{90D36DA5-1C19-4EA5-A4B0-61B2E2DA5D2C}"/>
    <dgm:cxn modelId="{1C4C98E8-7647-4620-A0AA-61AB089FAB26}" srcId="{B228DFE6-6056-4E08-9CBA-53A2BE68F624}" destId="{4B070A20-F481-4D8D-BEFF-C0FB6EFF984B}" srcOrd="1" destOrd="0" parTransId="{39175006-4939-49C7-AE5B-AF1D7C820D94}" sibTransId="{2E2D9BB8-30E3-4850-863A-B6A828765AED}"/>
    <dgm:cxn modelId="{3C8932FC-BE00-442C-90B8-E918C9BBBFBF}" type="presParOf" srcId="{8788D26D-5F5A-43C7-A7EE-7C8FD5C44EBC}" destId="{9DF58F11-DF95-4679-AE0D-1E1AAD9F0877}" srcOrd="0" destOrd="0" presId="urn:microsoft.com/office/officeart/2018/5/layout/IconCircleLabelList"/>
    <dgm:cxn modelId="{A05C176D-D550-4172-9A59-2052F0A834E3}" type="presParOf" srcId="{9DF58F11-DF95-4679-AE0D-1E1AAD9F0877}" destId="{E2CA679B-90A0-4A3F-ABA2-EC191E943774}" srcOrd="0" destOrd="0" presId="urn:microsoft.com/office/officeart/2018/5/layout/IconCircleLabelList"/>
    <dgm:cxn modelId="{F8D8ADFD-E575-4B0B-9E39-792414EC5D4A}" type="presParOf" srcId="{9DF58F11-DF95-4679-AE0D-1E1AAD9F0877}" destId="{E5184C1F-5570-4B7A-B20B-1CDAA164177C}" srcOrd="1" destOrd="0" presId="urn:microsoft.com/office/officeart/2018/5/layout/IconCircleLabelList"/>
    <dgm:cxn modelId="{4FD28AED-01BA-4C6B-90C5-4BACB5BBA13C}" type="presParOf" srcId="{9DF58F11-DF95-4679-AE0D-1E1AAD9F0877}" destId="{44A97D68-430C-43B5-B98A-F711A83FB5CC}" srcOrd="2" destOrd="0" presId="urn:microsoft.com/office/officeart/2018/5/layout/IconCircleLabelList"/>
    <dgm:cxn modelId="{03A13DA7-5DFC-4889-AE96-3520C2668C15}" type="presParOf" srcId="{9DF58F11-DF95-4679-AE0D-1E1AAD9F0877}" destId="{D739FE22-1955-4738-ABAB-8245A9C6CE89}" srcOrd="3" destOrd="0" presId="urn:microsoft.com/office/officeart/2018/5/layout/IconCircleLabelList"/>
    <dgm:cxn modelId="{B4A0A6E9-B927-47EC-A828-E07295229049}" type="presParOf" srcId="{8788D26D-5F5A-43C7-A7EE-7C8FD5C44EBC}" destId="{FE31C957-FDFE-4107-8366-4C8D15AC0A81}" srcOrd="1" destOrd="0" presId="urn:microsoft.com/office/officeart/2018/5/layout/IconCircleLabelList"/>
    <dgm:cxn modelId="{A967FB96-C52D-4AC8-823B-D918965E7534}" type="presParOf" srcId="{8788D26D-5F5A-43C7-A7EE-7C8FD5C44EBC}" destId="{7936B92C-3E98-45A8-8A90-0FBE1E55213B}" srcOrd="2" destOrd="0" presId="urn:microsoft.com/office/officeart/2018/5/layout/IconCircleLabelList"/>
    <dgm:cxn modelId="{E837BFA4-DC74-48F0-BAAB-1C260FE22B5A}" type="presParOf" srcId="{7936B92C-3E98-45A8-8A90-0FBE1E55213B}" destId="{3E2784D5-D52A-4261-855A-2FD1E37CFA2E}" srcOrd="0" destOrd="0" presId="urn:microsoft.com/office/officeart/2018/5/layout/IconCircleLabelList"/>
    <dgm:cxn modelId="{3DFD9373-E8D6-4081-80BF-696BBB64E543}" type="presParOf" srcId="{7936B92C-3E98-45A8-8A90-0FBE1E55213B}" destId="{51665269-F8A1-4F17-BA13-3D3CB631BF8F}" srcOrd="1" destOrd="0" presId="urn:microsoft.com/office/officeart/2018/5/layout/IconCircleLabelList"/>
    <dgm:cxn modelId="{0C39E09A-4AE9-400E-B82A-463FD1A36FDA}" type="presParOf" srcId="{7936B92C-3E98-45A8-8A90-0FBE1E55213B}" destId="{82164ABD-8857-429E-94D1-D0B420375922}" srcOrd="2" destOrd="0" presId="urn:microsoft.com/office/officeart/2018/5/layout/IconCircleLabelList"/>
    <dgm:cxn modelId="{A08CE598-F5BF-4E09-BF8D-C2F377B1613A}" type="presParOf" srcId="{7936B92C-3E98-45A8-8A90-0FBE1E55213B}" destId="{4F75552A-16D7-4CFD-9734-EF1D4501B2B9}" srcOrd="3" destOrd="0" presId="urn:microsoft.com/office/officeart/2018/5/layout/IconCircleLabelList"/>
    <dgm:cxn modelId="{0CCDB452-0EF3-4D71-9AF8-5A347285C8CB}" type="presParOf" srcId="{8788D26D-5F5A-43C7-A7EE-7C8FD5C44EBC}" destId="{A623D597-A49D-422F-BF3C-603F7747C190}" srcOrd="3" destOrd="0" presId="urn:microsoft.com/office/officeart/2018/5/layout/IconCircleLabelList"/>
    <dgm:cxn modelId="{35532031-6580-4835-B7F0-A33A7576E0E4}" type="presParOf" srcId="{8788D26D-5F5A-43C7-A7EE-7C8FD5C44EBC}" destId="{05C382E8-322C-489E-B020-4C9AB0065B1D}" srcOrd="4" destOrd="0" presId="urn:microsoft.com/office/officeart/2018/5/layout/IconCircleLabelList"/>
    <dgm:cxn modelId="{55A87001-3B00-4596-B1FC-6C160818DB6C}" type="presParOf" srcId="{05C382E8-322C-489E-B020-4C9AB0065B1D}" destId="{4996CCEF-1F0B-4120-B43B-033C5CECD332}" srcOrd="0" destOrd="0" presId="urn:microsoft.com/office/officeart/2018/5/layout/IconCircleLabelList"/>
    <dgm:cxn modelId="{7635F4EB-1F9F-4598-9B2F-8A015857C1BB}" type="presParOf" srcId="{05C382E8-322C-489E-B020-4C9AB0065B1D}" destId="{A88DFCD4-3344-4A63-9C5F-E8EDFE4AAE44}" srcOrd="1" destOrd="0" presId="urn:microsoft.com/office/officeart/2018/5/layout/IconCircleLabelList"/>
    <dgm:cxn modelId="{F3E76E42-85C5-4152-8240-1DE6CB591745}" type="presParOf" srcId="{05C382E8-322C-489E-B020-4C9AB0065B1D}" destId="{FF0AE572-91C2-4135-B63C-D9687ED9C5D7}" srcOrd="2" destOrd="0" presId="urn:microsoft.com/office/officeart/2018/5/layout/IconCircleLabelList"/>
    <dgm:cxn modelId="{10955D16-E907-48BC-83DD-8BFE304DAAC8}" type="presParOf" srcId="{05C382E8-322C-489E-B020-4C9AB0065B1D}" destId="{8E2E78DE-51CA-4F44-B7B3-9CCDD8240F28}" srcOrd="3" destOrd="0" presId="urn:microsoft.com/office/officeart/2018/5/layout/IconCircleLabelList"/>
    <dgm:cxn modelId="{6E6A178C-ECE1-44E6-AB12-97E3963BCE72}" type="presParOf" srcId="{8788D26D-5F5A-43C7-A7EE-7C8FD5C44EBC}" destId="{82078395-6A29-4F6B-A859-43A8EB6B5E01}" srcOrd="5" destOrd="0" presId="urn:microsoft.com/office/officeart/2018/5/layout/IconCircleLabelList"/>
    <dgm:cxn modelId="{44535243-C622-4A95-A4DE-BAE0535E4BF6}" type="presParOf" srcId="{8788D26D-5F5A-43C7-A7EE-7C8FD5C44EBC}" destId="{AA6B64CC-7806-445C-A967-B5AAF13E836C}" srcOrd="6" destOrd="0" presId="urn:microsoft.com/office/officeart/2018/5/layout/IconCircleLabelList"/>
    <dgm:cxn modelId="{F2FF1DE1-7719-4C0D-87DE-0C7CC5CFD23B}" type="presParOf" srcId="{AA6B64CC-7806-445C-A967-B5AAF13E836C}" destId="{81777B52-03E2-4FA9-B5D7-1DC1246E9A58}" srcOrd="0" destOrd="0" presId="urn:microsoft.com/office/officeart/2018/5/layout/IconCircleLabelList"/>
    <dgm:cxn modelId="{E384EFDA-AF63-45B4-9226-D0117F7A0FA8}" type="presParOf" srcId="{AA6B64CC-7806-445C-A967-B5AAF13E836C}" destId="{137FFCDE-B03B-4866-B6DB-1DB54764031B}" srcOrd="1" destOrd="0" presId="urn:microsoft.com/office/officeart/2018/5/layout/IconCircleLabelList"/>
    <dgm:cxn modelId="{3076F692-C18B-4871-90E5-5C95C0C5EB7D}" type="presParOf" srcId="{AA6B64CC-7806-445C-A967-B5AAF13E836C}" destId="{8DDC6B1B-D5F7-4BA9-8216-AD3A8A4E1D23}" srcOrd="2" destOrd="0" presId="urn:microsoft.com/office/officeart/2018/5/layout/IconCircleLabelList"/>
    <dgm:cxn modelId="{F0C06A60-ECF9-4A28-BDAB-5D9EFD03594A}" type="presParOf" srcId="{AA6B64CC-7806-445C-A967-B5AAF13E836C}" destId="{854A648E-6A33-4902-A872-1EF86E2A9E6C}" srcOrd="3" destOrd="0" presId="urn:microsoft.com/office/officeart/2018/5/layout/IconCircleLabelList"/>
    <dgm:cxn modelId="{A2211EFB-B3ED-4E15-A7D1-7F862D740BB7}" type="presParOf" srcId="{8788D26D-5F5A-43C7-A7EE-7C8FD5C44EBC}" destId="{842CF036-6041-4412-A2F5-814442DCCE78}" srcOrd="7" destOrd="0" presId="urn:microsoft.com/office/officeart/2018/5/layout/IconCircleLabelList"/>
    <dgm:cxn modelId="{44D08389-1B92-45F0-8432-38E4E73670B7}" type="presParOf" srcId="{8788D26D-5F5A-43C7-A7EE-7C8FD5C44EBC}" destId="{503B74F5-9C2F-40F2-9A54-4E0381FF50E4}" srcOrd="8" destOrd="0" presId="urn:microsoft.com/office/officeart/2018/5/layout/IconCircleLabelList"/>
    <dgm:cxn modelId="{DCD4B7C6-4181-4335-AF7A-AE6453ECE2AF}" type="presParOf" srcId="{503B74F5-9C2F-40F2-9A54-4E0381FF50E4}" destId="{DB37DCAE-29EF-44B4-89E9-03CD3F66A9CE}" srcOrd="0" destOrd="0" presId="urn:microsoft.com/office/officeart/2018/5/layout/IconCircleLabelList"/>
    <dgm:cxn modelId="{26893BA8-ADC6-4A31-9CCE-F5B73D9FDC69}" type="presParOf" srcId="{503B74F5-9C2F-40F2-9A54-4E0381FF50E4}" destId="{2DAA47ED-E76F-4CD0-BDEA-051E6CFF8B72}" srcOrd="1" destOrd="0" presId="urn:microsoft.com/office/officeart/2018/5/layout/IconCircleLabelList"/>
    <dgm:cxn modelId="{19FB1241-A3DA-48BA-84E9-8C241AA4E516}" type="presParOf" srcId="{503B74F5-9C2F-40F2-9A54-4E0381FF50E4}" destId="{4457468B-86E7-4BDF-9E92-6D44C9A4B279}" srcOrd="2" destOrd="0" presId="urn:microsoft.com/office/officeart/2018/5/layout/IconCircleLabelList"/>
    <dgm:cxn modelId="{73BBBBE0-3198-4B8A-9E97-891152059196}" type="presParOf" srcId="{503B74F5-9C2F-40F2-9A54-4E0381FF50E4}" destId="{0BCAC044-50DB-4159-BB0D-2854EB03758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5819CE-A33C-4E5C-B901-CF152BBFEEB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7B7A9A2-BF64-4562-8436-DB164EB84402}">
      <dgm:prSet/>
      <dgm:spPr/>
      <dgm:t>
        <a:bodyPr/>
        <a:lstStyle/>
        <a:p>
          <a:r>
            <a:rPr lang="en-US"/>
            <a:t>Game of Homes</a:t>
          </a:r>
        </a:p>
      </dgm:t>
    </dgm:pt>
    <dgm:pt modelId="{0B5453F1-F880-46B1-8563-8BC1E795851E}" type="parTrans" cxnId="{6EAD24FF-D608-4346-88CB-A50DE21753E9}">
      <dgm:prSet/>
      <dgm:spPr/>
      <dgm:t>
        <a:bodyPr/>
        <a:lstStyle/>
        <a:p>
          <a:endParaRPr lang="en-US"/>
        </a:p>
      </dgm:t>
    </dgm:pt>
    <dgm:pt modelId="{84576FC9-059E-4C31-A903-6AB3D4F6ADEA}" type="sibTrans" cxnId="{6EAD24FF-D608-4346-88CB-A50DE21753E9}">
      <dgm:prSet/>
      <dgm:spPr/>
      <dgm:t>
        <a:bodyPr/>
        <a:lstStyle/>
        <a:p>
          <a:endParaRPr lang="en-US"/>
        </a:p>
      </dgm:t>
    </dgm:pt>
    <dgm:pt modelId="{233E7B44-5A98-4D60-B816-4860D4DD1150}">
      <dgm:prSet/>
      <dgm:spPr/>
      <dgm:t>
        <a:bodyPr/>
        <a:lstStyle/>
        <a:p>
          <a:r>
            <a:rPr lang="en-US"/>
            <a:t>Cartoon Comic Challenge</a:t>
          </a:r>
        </a:p>
      </dgm:t>
    </dgm:pt>
    <dgm:pt modelId="{906D64FA-E847-4B93-A8C1-AED1F47BAF53}" type="parTrans" cxnId="{F99E9149-838E-4D1A-9DB2-D18BFA14EF9A}">
      <dgm:prSet/>
      <dgm:spPr/>
      <dgm:t>
        <a:bodyPr/>
        <a:lstStyle/>
        <a:p>
          <a:endParaRPr lang="en-US"/>
        </a:p>
      </dgm:t>
    </dgm:pt>
    <dgm:pt modelId="{EB055B49-EAE9-4B16-996D-686D6FCD326E}" type="sibTrans" cxnId="{F99E9149-838E-4D1A-9DB2-D18BFA14EF9A}">
      <dgm:prSet/>
      <dgm:spPr/>
      <dgm:t>
        <a:bodyPr/>
        <a:lstStyle/>
        <a:p>
          <a:endParaRPr lang="en-US"/>
        </a:p>
      </dgm:t>
    </dgm:pt>
    <dgm:pt modelId="{8215384B-57B0-4D3C-BAE2-CD7968378A3B}">
      <dgm:prSet/>
      <dgm:spPr/>
      <dgm:t>
        <a:bodyPr/>
        <a:lstStyle/>
        <a:p>
          <a:r>
            <a:rPr lang="en-US"/>
            <a:t>What did your job do for you today? Challlenge</a:t>
          </a:r>
        </a:p>
      </dgm:t>
    </dgm:pt>
    <dgm:pt modelId="{96203E32-7F8F-491F-A3DC-58387AFF424A}" type="parTrans" cxnId="{A9CC917A-2FF8-4E45-96BE-E9AE07C7DED2}">
      <dgm:prSet/>
      <dgm:spPr/>
      <dgm:t>
        <a:bodyPr/>
        <a:lstStyle/>
        <a:p>
          <a:endParaRPr lang="en-US"/>
        </a:p>
      </dgm:t>
    </dgm:pt>
    <dgm:pt modelId="{EEAC164F-909C-488A-8C54-82FE600605D3}" type="sibTrans" cxnId="{A9CC917A-2FF8-4E45-96BE-E9AE07C7DED2}">
      <dgm:prSet/>
      <dgm:spPr/>
      <dgm:t>
        <a:bodyPr/>
        <a:lstStyle/>
        <a:p>
          <a:endParaRPr lang="en-US"/>
        </a:p>
      </dgm:t>
    </dgm:pt>
    <dgm:pt modelId="{AF9ACE89-139A-4CDD-A1F0-B1E72414E10D}">
      <dgm:prSet/>
      <dgm:spPr/>
      <dgm:t>
        <a:bodyPr/>
        <a:lstStyle/>
        <a:p>
          <a:r>
            <a:rPr lang="en-US"/>
            <a:t>Mission Possible</a:t>
          </a:r>
        </a:p>
      </dgm:t>
    </dgm:pt>
    <dgm:pt modelId="{F59CD1B3-C2AB-4450-92FA-B6EB4FD60498}" type="parTrans" cxnId="{D68B5719-0B95-43C5-91B7-942E20C6F3DA}">
      <dgm:prSet/>
      <dgm:spPr/>
      <dgm:t>
        <a:bodyPr/>
        <a:lstStyle/>
        <a:p>
          <a:endParaRPr lang="en-US"/>
        </a:p>
      </dgm:t>
    </dgm:pt>
    <dgm:pt modelId="{7014C469-DFF1-4608-9305-E4E0F97F2E26}" type="sibTrans" cxnId="{D68B5719-0B95-43C5-91B7-942E20C6F3DA}">
      <dgm:prSet/>
      <dgm:spPr/>
      <dgm:t>
        <a:bodyPr/>
        <a:lstStyle/>
        <a:p>
          <a:endParaRPr lang="en-US"/>
        </a:p>
      </dgm:t>
    </dgm:pt>
    <dgm:pt modelId="{92C43704-DB9A-40E3-B67B-B5087E3442FF}">
      <dgm:prSet/>
      <dgm:spPr/>
      <dgm:t>
        <a:bodyPr/>
        <a:lstStyle/>
        <a:p>
          <a:r>
            <a:rPr lang="en-US"/>
            <a:t>PCL Hunger Games</a:t>
          </a:r>
        </a:p>
      </dgm:t>
    </dgm:pt>
    <dgm:pt modelId="{2F1B8AF0-4D4B-4376-BAF1-78FFEC6E0112}" type="parTrans" cxnId="{C2B06099-7BC2-4068-95D5-6CB6B376FAD9}">
      <dgm:prSet/>
      <dgm:spPr/>
      <dgm:t>
        <a:bodyPr/>
        <a:lstStyle/>
        <a:p>
          <a:endParaRPr lang="en-US"/>
        </a:p>
      </dgm:t>
    </dgm:pt>
    <dgm:pt modelId="{5A2FF3DB-4C1B-4E4C-B375-BB230778A22C}" type="sibTrans" cxnId="{C2B06099-7BC2-4068-95D5-6CB6B376FAD9}">
      <dgm:prSet/>
      <dgm:spPr/>
      <dgm:t>
        <a:bodyPr/>
        <a:lstStyle/>
        <a:p>
          <a:endParaRPr lang="en-US"/>
        </a:p>
      </dgm:t>
    </dgm:pt>
    <dgm:pt modelId="{63AAF584-6031-4995-A009-41DCEB880174}" type="pres">
      <dgm:prSet presAssocID="{055819CE-A33C-4E5C-B901-CF152BBFEEB9}" presName="root" presStyleCnt="0">
        <dgm:presLayoutVars>
          <dgm:dir/>
          <dgm:resizeHandles val="exact"/>
        </dgm:presLayoutVars>
      </dgm:prSet>
      <dgm:spPr/>
    </dgm:pt>
    <dgm:pt modelId="{D8438746-8518-42E6-8B60-079B16EDCD8E}" type="pres">
      <dgm:prSet presAssocID="{47B7A9A2-BF64-4562-8436-DB164EB84402}" presName="compNode" presStyleCnt="0"/>
      <dgm:spPr/>
    </dgm:pt>
    <dgm:pt modelId="{423EF252-605D-458A-ABF9-4F226A868F22}" type="pres">
      <dgm:prSet presAssocID="{47B7A9A2-BF64-4562-8436-DB164EB84402}" presName="bgRect" presStyleLbl="bgShp" presStyleIdx="0" presStyleCnt="5"/>
      <dgm:spPr/>
    </dgm:pt>
    <dgm:pt modelId="{7F6DC77B-2D0D-4C14-A56E-5A9DCB90869C}" type="pres">
      <dgm:prSet presAssocID="{47B7A9A2-BF64-4562-8436-DB164EB8440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89249B9F-145B-4819-BF57-49DED72BBD5D}" type="pres">
      <dgm:prSet presAssocID="{47B7A9A2-BF64-4562-8436-DB164EB84402}" presName="spaceRect" presStyleCnt="0"/>
      <dgm:spPr/>
    </dgm:pt>
    <dgm:pt modelId="{A25AC852-60A1-4113-8AA4-16420DBF6085}" type="pres">
      <dgm:prSet presAssocID="{47B7A9A2-BF64-4562-8436-DB164EB84402}" presName="parTx" presStyleLbl="revTx" presStyleIdx="0" presStyleCnt="5">
        <dgm:presLayoutVars>
          <dgm:chMax val="0"/>
          <dgm:chPref val="0"/>
        </dgm:presLayoutVars>
      </dgm:prSet>
      <dgm:spPr/>
    </dgm:pt>
    <dgm:pt modelId="{E1D402DC-B450-41D8-8637-29B360334577}" type="pres">
      <dgm:prSet presAssocID="{84576FC9-059E-4C31-A903-6AB3D4F6ADEA}" presName="sibTrans" presStyleCnt="0"/>
      <dgm:spPr/>
    </dgm:pt>
    <dgm:pt modelId="{6EADB99C-3FFB-4590-BE17-B02EA4AC6FBC}" type="pres">
      <dgm:prSet presAssocID="{233E7B44-5A98-4D60-B816-4860D4DD1150}" presName="compNode" presStyleCnt="0"/>
      <dgm:spPr/>
    </dgm:pt>
    <dgm:pt modelId="{BBCB49FE-B2AA-463D-B20F-D7122E227A75}" type="pres">
      <dgm:prSet presAssocID="{233E7B44-5A98-4D60-B816-4860D4DD1150}" presName="bgRect" presStyleLbl="bgShp" presStyleIdx="1" presStyleCnt="5"/>
      <dgm:spPr/>
    </dgm:pt>
    <dgm:pt modelId="{55F7DCCC-1356-4AE3-8F1D-B1630334A8D0}" type="pres">
      <dgm:prSet presAssocID="{233E7B44-5A98-4D60-B816-4860D4DD115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CAF41ED1-1EA9-48EC-BF25-352F43667C1A}" type="pres">
      <dgm:prSet presAssocID="{233E7B44-5A98-4D60-B816-4860D4DD1150}" presName="spaceRect" presStyleCnt="0"/>
      <dgm:spPr/>
    </dgm:pt>
    <dgm:pt modelId="{DE1AF4D8-E24C-4326-8B6D-4DBE3D484ABC}" type="pres">
      <dgm:prSet presAssocID="{233E7B44-5A98-4D60-B816-4860D4DD1150}" presName="parTx" presStyleLbl="revTx" presStyleIdx="1" presStyleCnt="5">
        <dgm:presLayoutVars>
          <dgm:chMax val="0"/>
          <dgm:chPref val="0"/>
        </dgm:presLayoutVars>
      </dgm:prSet>
      <dgm:spPr/>
    </dgm:pt>
    <dgm:pt modelId="{68C3FFEC-6A81-4551-850C-C343AD6B1A60}" type="pres">
      <dgm:prSet presAssocID="{EB055B49-EAE9-4B16-996D-686D6FCD326E}" presName="sibTrans" presStyleCnt="0"/>
      <dgm:spPr/>
    </dgm:pt>
    <dgm:pt modelId="{84DD19A8-D6D0-4912-B5D8-A7E8800CABCB}" type="pres">
      <dgm:prSet presAssocID="{8215384B-57B0-4D3C-BAE2-CD7968378A3B}" presName="compNode" presStyleCnt="0"/>
      <dgm:spPr/>
    </dgm:pt>
    <dgm:pt modelId="{E0C6F38F-9FF7-430D-9937-43D76263C9DE}" type="pres">
      <dgm:prSet presAssocID="{8215384B-57B0-4D3C-BAE2-CD7968378A3B}" presName="bgRect" presStyleLbl="bgShp" presStyleIdx="2" presStyleCnt="5"/>
      <dgm:spPr/>
    </dgm:pt>
    <dgm:pt modelId="{8F959028-ED10-4268-A5C7-1497C24E4593}" type="pres">
      <dgm:prSet presAssocID="{8215384B-57B0-4D3C-BAE2-CD7968378A3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7777B115-450F-486A-AD07-8EAE83200DB1}" type="pres">
      <dgm:prSet presAssocID="{8215384B-57B0-4D3C-BAE2-CD7968378A3B}" presName="spaceRect" presStyleCnt="0"/>
      <dgm:spPr/>
    </dgm:pt>
    <dgm:pt modelId="{42DE4FAB-E681-46F8-94BA-41847ECE9E77}" type="pres">
      <dgm:prSet presAssocID="{8215384B-57B0-4D3C-BAE2-CD7968378A3B}" presName="parTx" presStyleLbl="revTx" presStyleIdx="2" presStyleCnt="5">
        <dgm:presLayoutVars>
          <dgm:chMax val="0"/>
          <dgm:chPref val="0"/>
        </dgm:presLayoutVars>
      </dgm:prSet>
      <dgm:spPr/>
    </dgm:pt>
    <dgm:pt modelId="{0D396280-E26E-4C16-B669-8912DE00035F}" type="pres">
      <dgm:prSet presAssocID="{EEAC164F-909C-488A-8C54-82FE600605D3}" presName="sibTrans" presStyleCnt="0"/>
      <dgm:spPr/>
    </dgm:pt>
    <dgm:pt modelId="{06523056-AA17-4485-A615-F0E17C0EE723}" type="pres">
      <dgm:prSet presAssocID="{AF9ACE89-139A-4CDD-A1F0-B1E72414E10D}" presName="compNode" presStyleCnt="0"/>
      <dgm:spPr/>
    </dgm:pt>
    <dgm:pt modelId="{21B764EE-F189-4A6B-83FD-C72FD79A6BD9}" type="pres">
      <dgm:prSet presAssocID="{AF9ACE89-139A-4CDD-A1F0-B1E72414E10D}" presName="bgRect" presStyleLbl="bgShp" presStyleIdx="3" presStyleCnt="5"/>
      <dgm:spPr/>
    </dgm:pt>
    <dgm:pt modelId="{399326AE-F61E-4188-AD81-072C84A14B63}" type="pres">
      <dgm:prSet presAssocID="{AF9ACE89-139A-4CDD-A1F0-B1E72414E10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seye"/>
        </a:ext>
      </dgm:extLst>
    </dgm:pt>
    <dgm:pt modelId="{CF810237-A27D-498F-8B7B-4F79362017B8}" type="pres">
      <dgm:prSet presAssocID="{AF9ACE89-139A-4CDD-A1F0-B1E72414E10D}" presName="spaceRect" presStyleCnt="0"/>
      <dgm:spPr/>
    </dgm:pt>
    <dgm:pt modelId="{C131BD5E-2000-4468-9236-9BCD2525027C}" type="pres">
      <dgm:prSet presAssocID="{AF9ACE89-139A-4CDD-A1F0-B1E72414E10D}" presName="parTx" presStyleLbl="revTx" presStyleIdx="3" presStyleCnt="5">
        <dgm:presLayoutVars>
          <dgm:chMax val="0"/>
          <dgm:chPref val="0"/>
        </dgm:presLayoutVars>
      </dgm:prSet>
      <dgm:spPr/>
    </dgm:pt>
    <dgm:pt modelId="{E2BC4358-90D5-481C-829C-31D85F982541}" type="pres">
      <dgm:prSet presAssocID="{7014C469-DFF1-4608-9305-E4E0F97F2E26}" presName="sibTrans" presStyleCnt="0"/>
      <dgm:spPr/>
    </dgm:pt>
    <dgm:pt modelId="{DEDDFA6B-3BD2-4B49-9771-1C120FD026CC}" type="pres">
      <dgm:prSet presAssocID="{92C43704-DB9A-40E3-B67B-B5087E3442FF}" presName="compNode" presStyleCnt="0"/>
      <dgm:spPr/>
    </dgm:pt>
    <dgm:pt modelId="{D16DACF3-3093-4FEB-AECD-A314228E2E90}" type="pres">
      <dgm:prSet presAssocID="{92C43704-DB9A-40E3-B67B-B5087E3442FF}" presName="bgRect" presStyleLbl="bgShp" presStyleIdx="4" presStyleCnt="5"/>
      <dgm:spPr/>
    </dgm:pt>
    <dgm:pt modelId="{38AE9CA1-EC83-4666-A4C1-D3E557168006}" type="pres">
      <dgm:prSet presAssocID="{92C43704-DB9A-40E3-B67B-B5087E3442F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ame controller"/>
        </a:ext>
      </dgm:extLst>
    </dgm:pt>
    <dgm:pt modelId="{3F58E712-19EB-4ED4-B363-8C1ACDD4771E}" type="pres">
      <dgm:prSet presAssocID="{92C43704-DB9A-40E3-B67B-B5087E3442FF}" presName="spaceRect" presStyleCnt="0"/>
      <dgm:spPr/>
    </dgm:pt>
    <dgm:pt modelId="{60C01271-F7DA-4BEA-95C5-6CA0D181FC10}" type="pres">
      <dgm:prSet presAssocID="{92C43704-DB9A-40E3-B67B-B5087E3442FF}" presName="parTx" presStyleLbl="revTx" presStyleIdx="4" presStyleCnt="5">
        <dgm:presLayoutVars>
          <dgm:chMax val="0"/>
          <dgm:chPref val="0"/>
        </dgm:presLayoutVars>
      </dgm:prSet>
      <dgm:spPr/>
    </dgm:pt>
  </dgm:ptLst>
  <dgm:cxnLst>
    <dgm:cxn modelId="{D68B5719-0B95-43C5-91B7-942E20C6F3DA}" srcId="{055819CE-A33C-4E5C-B901-CF152BBFEEB9}" destId="{AF9ACE89-139A-4CDD-A1F0-B1E72414E10D}" srcOrd="3" destOrd="0" parTransId="{F59CD1B3-C2AB-4450-92FA-B6EB4FD60498}" sibTransId="{7014C469-DFF1-4608-9305-E4E0F97F2E26}"/>
    <dgm:cxn modelId="{D351C31E-232A-456C-8247-5B5000E1B484}" type="presOf" srcId="{233E7B44-5A98-4D60-B816-4860D4DD1150}" destId="{DE1AF4D8-E24C-4326-8B6D-4DBE3D484ABC}" srcOrd="0" destOrd="0" presId="urn:microsoft.com/office/officeart/2018/2/layout/IconVerticalSolidList"/>
    <dgm:cxn modelId="{EF1BB03D-ADAF-4DBD-BFCF-F459BDDCD88C}" type="presOf" srcId="{AF9ACE89-139A-4CDD-A1F0-B1E72414E10D}" destId="{C131BD5E-2000-4468-9236-9BCD2525027C}" srcOrd="0" destOrd="0" presId="urn:microsoft.com/office/officeart/2018/2/layout/IconVerticalSolidList"/>
    <dgm:cxn modelId="{10B21967-8890-4AAC-A6D0-4F01EDDF63EE}" type="presOf" srcId="{055819CE-A33C-4E5C-B901-CF152BBFEEB9}" destId="{63AAF584-6031-4995-A009-41DCEB880174}" srcOrd="0" destOrd="0" presId="urn:microsoft.com/office/officeart/2018/2/layout/IconVerticalSolidList"/>
    <dgm:cxn modelId="{F99E9149-838E-4D1A-9DB2-D18BFA14EF9A}" srcId="{055819CE-A33C-4E5C-B901-CF152BBFEEB9}" destId="{233E7B44-5A98-4D60-B816-4860D4DD1150}" srcOrd="1" destOrd="0" parTransId="{906D64FA-E847-4B93-A8C1-AED1F47BAF53}" sibTransId="{EB055B49-EAE9-4B16-996D-686D6FCD326E}"/>
    <dgm:cxn modelId="{B7954C50-5F09-4864-93EC-68FE18B0F69D}" type="presOf" srcId="{47B7A9A2-BF64-4562-8436-DB164EB84402}" destId="{A25AC852-60A1-4113-8AA4-16420DBF6085}" srcOrd="0" destOrd="0" presId="urn:microsoft.com/office/officeart/2018/2/layout/IconVerticalSolidList"/>
    <dgm:cxn modelId="{A9CC917A-2FF8-4E45-96BE-E9AE07C7DED2}" srcId="{055819CE-A33C-4E5C-B901-CF152BBFEEB9}" destId="{8215384B-57B0-4D3C-BAE2-CD7968378A3B}" srcOrd="2" destOrd="0" parTransId="{96203E32-7F8F-491F-A3DC-58387AFF424A}" sibTransId="{EEAC164F-909C-488A-8C54-82FE600605D3}"/>
    <dgm:cxn modelId="{F809BE86-C60E-43D8-8FCC-5E674D336A4C}" type="presOf" srcId="{8215384B-57B0-4D3C-BAE2-CD7968378A3B}" destId="{42DE4FAB-E681-46F8-94BA-41847ECE9E77}" srcOrd="0" destOrd="0" presId="urn:microsoft.com/office/officeart/2018/2/layout/IconVerticalSolidList"/>
    <dgm:cxn modelId="{C2B06099-7BC2-4068-95D5-6CB6B376FAD9}" srcId="{055819CE-A33C-4E5C-B901-CF152BBFEEB9}" destId="{92C43704-DB9A-40E3-B67B-B5087E3442FF}" srcOrd="4" destOrd="0" parTransId="{2F1B8AF0-4D4B-4376-BAF1-78FFEC6E0112}" sibTransId="{5A2FF3DB-4C1B-4E4C-B375-BB230778A22C}"/>
    <dgm:cxn modelId="{236A36B4-5508-40EA-B6BB-07E81B5B5DE1}" type="presOf" srcId="{92C43704-DB9A-40E3-B67B-B5087E3442FF}" destId="{60C01271-F7DA-4BEA-95C5-6CA0D181FC10}" srcOrd="0" destOrd="0" presId="urn:microsoft.com/office/officeart/2018/2/layout/IconVerticalSolidList"/>
    <dgm:cxn modelId="{6EAD24FF-D608-4346-88CB-A50DE21753E9}" srcId="{055819CE-A33C-4E5C-B901-CF152BBFEEB9}" destId="{47B7A9A2-BF64-4562-8436-DB164EB84402}" srcOrd="0" destOrd="0" parTransId="{0B5453F1-F880-46B1-8563-8BC1E795851E}" sibTransId="{84576FC9-059E-4C31-A903-6AB3D4F6ADEA}"/>
    <dgm:cxn modelId="{DAFC1CB7-AAB4-4B30-AB6E-13E3B466B658}" type="presParOf" srcId="{63AAF584-6031-4995-A009-41DCEB880174}" destId="{D8438746-8518-42E6-8B60-079B16EDCD8E}" srcOrd="0" destOrd="0" presId="urn:microsoft.com/office/officeart/2018/2/layout/IconVerticalSolidList"/>
    <dgm:cxn modelId="{BEC03D42-D26E-4229-A4B1-0CA76AE79ACC}" type="presParOf" srcId="{D8438746-8518-42E6-8B60-079B16EDCD8E}" destId="{423EF252-605D-458A-ABF9-4F226A868F22}" srcOrd="0" destOrd="0" presId="urn:microsoft.com/office/officeart/2018/2/layout/IconVerticalSolidList"/>
    <dgm:cxn modelId="{6A10A07B-524B-430A-9775-8659A1E20CBE}" type="presParOf" srcId="{D8438746-8518-42E6-8B60-079B16EDCD8E}" destId="{7F6DC77B-2D0D-4C14-A56E-5A9DCB90869C}" srcOrd="1" destOrd="0" presId="urn:microsoft.com/office/officeart/2018/2/layout/IconVerticalSolidList"/>
    <dgm:cxn modelId="{30FD7902-B4B6-4C51-AAE7-D4EC3BF5FB0E}" type="presParOf" srcId="{D8438746-8518-42E6-8B60-079B16EDCD8E}" destId="{89249B9F-145B-4819-BF57-49DED72BBD5D}" srcOrd="2" destOrd="0" presId="urn:microsoft.com/office/officeart/2018/2/layout/IconVerticalSolidList"/>
    <dgm:cxn modelId="{A0604949-3DC6-4F9F-83F4-3E2581F790EA}" type="presParOf" srcId="{D8438746-8518-42E6-8B60-079B16EDCD8E}" destId="{A25AC852-60A1-4113-8AA4-16420DBF6085}" srcOrd="3" destOrd="0" presId="urn:microsoft.com/office/officeart/2018/2/layout/IconVerticalSolidList"/>
    <dgm:cxn modelId="{CF0B0C15-CED5-404D-B524-B9471388A5D0}" type="presParOf" srcId="{63AAF584-6031-4995-A009-41DCEB880174}" destId="{E1D402DC-B450-41D8-8637-29B360334577}" srcOrd="1" destOrd="0" presId="urn:microsoft.com/office/officeart/2018/2/layout/IconVerticalSolidList"/>
    <dgm:cxn modelId="{675B819D-6236-4878-BB86-CB318D90BC32}" type="presParOf" srcId="{63AAF584-6031-4995-A009-41DCEB880174}" destId="{6EADB99C-3FFB-4590-BE17-B02EA4AC6FBC}" srcOrd="2" destOrd="0" presId="urn:microsoft.com/office/officeart/2018/2/layout/IconVerticalSolidList"/>
    <dgm:cxn modelId="{2F91C7E9-5B77-4BBD-8A47-62A01DD7C22A}" type="presParOf" srcId="{6EADB99C-3FFB-4590-BE17-B02EA4AC6FBC}" destId="{BBCB49FE-B2AA-463D-B20F-D7122E227A75}" srcOrd="0" destOrd="0" presId="urn:microsoft.com/office/officeart/2018/2/layout/IconVerticalSolidList"/>
    <dgm:cxn modelId="{B7052B25-9CD9-4E38-BBDE-953730E11D8E}" type="presParOf" srcId="{6EADB99C-3FFB-4590-BE17-B02EA4AC6FBC}" destId="{55F7DCCC-1356-4AE3-8F1D-B1630334A8D0}" srcOrd="1" destOrd="0" presId="urn:microsoft.com/office/officeart/2018/2/layout/IconVerticalSolidList"/>
    <dgm:cxn modelId="{5F4EB37C-9EEA-458E-8D5E-F8E7DBADB45A}" type="presParOf" srcId="{6EADB99C-3FFB-4590-BE17-B02EA4AC6FBC}" destId="{CAF41ED1-1EA9-48EC-BF25-352F43667C1A}" srcOrd="2" destOrd="0" presId="urn:microsoft.com/office/officeart/2018/2/layout/IconVerticalSolidList"/>
    <dgm:cxn modelId="{BADDA274-6554-426E-BCA7-BAEC422F40DA}" type="presParOf" srcId="{6EADB99C-3FFB-4590-BE17-B02EA4AC6FBC}" destId="{DE1AF4D8-E24C-4326-8B6D-4DBE3D484ABC}" srcOrd="3" destOrd="0" presId="urn:microsoft.com/office/officeart/2018/2/layout/IconVerticalSolidList"/>
    <dgm:cxn modelId="{16C9BE65-C948-4B5C-B9E5-FF0FC9C87223}" type="presParOf" srcId="{63AAF584-6031-4995-A009-41DCEB880174}" destId="{68C3FFEC-6A81-4551-850C-C343AD6B1A60}" srcOrd="3" destOrd="0" presId="urn:microsoft.com/office/officeart/2018/2/layout/IconVerticalSolidList"/>
    <dgm:cxn modelId="{3904D500-0EA3-4A62-93CC-C82193AC798F}" type="presParOf" srcId="{63AAF584-6031-4995-A009-41DCEB880174}" destId="{84DD19A8-D6D0-4912-B5D8-A7E8800CABCB}" srcOrd="4" destOrd="0" presId="urn:microsoft.com/office/officeart/2018/2/layout/IconVerticalSolidList"/>
    <dgm:cxn modelId="{361B0B20-C1BF-41E5-AA88-67A430A1D08A}" type="presParOf" srcId="{84DD19A8-D6D0-4912-B5D8-A7E8800CABCB}" destId="{E0C6F38F-9FF7-430D-9937-43D76263C9DE}" srcOrd="0" destOrd="0" presId="urn:microsoft.com/office/officeart/2018/2/layout/IconVerticalSolidList"/>
    <dgm:cxn modelId="{321D5E61-EA4F-4CAF-9B41-F1C8C14363A7}" type="presParOf" srcId="{84DD19A8-D6D0-4912-B5D8-A7E8800CABCB}" destId="{8F959028-ED10-4268-A5C7-1497C24E4593}" srcOrd="1" destOrd="0" presId="urn:microsoft.com/office/officeart/2018/2/layout/IconVerticalSolidList"/>
    <dgm:cxn modelId="{8A032EE7-3843-4431-BE70-95E85656504A}" type="presParOf" srcId="{84DD19A8-D6D0-4912-B5D8-A7E8800CABCB}" destId="{7777B115-450F-486A-AD07-8EAE83200DB1}" srcOrd="2" destOrd="0" presId="urn:microsoft.com/office/officeart/2018/2/layout/IconVerticalSolidList"/>
    <dgm:cxn modelId="{8C851144-9B74-4AB1-9D4A-660C478AC33A}" type="presParOf" srcId="{84DD19A8-D6D0-4912-B5D8-A7E8800CABCB}" destId="{42DE4FAB-E681-46F8-94BA-41847ECE9E77}" srcOrd="3" destOrd="0" presId="urn:microsoft.com/office/officeart/2018/2/layout/IconVerticalSolidList"/>
    <dgm:cxn modelId="{E712A282-BDD5-4788-A594-97F830FBDD9F}" type="presParOf" srcId="{63AAF584-6031-4995-A009-41DCEB880174}" destId="{0D396280-E26E-4C16-B669-8912DE00035F}" srcOrd="5" destOrd="0" presId="urn:microsoft.com/office/officeart/2018/2/layout/IconVerticalSolidList"/>
    <dgm:cxn modelId="{CDAF5855-6A9C-4AEA-9A66-3FED6F0D0FEC}" type="presParOf" srcId="{63AAF584-6031-4995-A009-41DCEB880174}" destId="{06523056-AA17-4485-A615-F0E17C0EE723}" srcOrd="6" destOrd="0" presId="urn:microsoft.com/office/officeart/2018/2/layout/IconVerticalSolidList"/>
    <dgm:cxn modelId="{1C5622BB-13C3-47BE-A4B6-26B03B2FCE23}" type="presParOf" srcId="{06523056-AA17-4485-A615-F0E17C0EE723}" destId="{21B764EE-F189-4A6B-83FD-C72FD79A6BD9}" srcOrd="0" destOrd="0" presId="urn:microsoft.com/office/officeart/2018/2/layout/IconVerticalSolidList"/>
    <dgm:cxn modelId="{21DA9936-1748-4AEE-8D93-8419A98CE1DF}" type="presParOf" srcId="{06523056-AA17-4485-A615-F0E17C0EE723}" destId="{399326AE-F61E-4188-AD81-072C84A14B63}" srcOrd="1" destOrd="0" presId="urn:microsoft.com/office/officeart/2018/2/layout/IconVerticalSolidList"/>
    <dgm:cxn modelId="{79AF2BD8-573C-4B36-888B-5B48DB9C1A5D}" type="presParOf" srcId="{06523056-AA17-4485-A615-F0E17C0EE723}" destId="{CF810237-A27D-498F-8B7B-4F79362017B8}" srcOrd="2" destOrd="0" presId="urn:microsoft.com/office/officeart/2018/2/layout/IconVerticalSolidList"/>
    <dgm:cxn modelId="{8521598F-C745-47BD-879B-555A7F116987}" type="presParOf" srcId="{06523056-AA17-4485-A615-F0E17C0EE723}" destId="{C131BD5E-2000-4468-9236-9BCD2525027C}" srcOrd="3" destOrd="0" presId="urn:microsoft.com/office/officeart/2018/2/layout/IconVerticalSolidList"/>
    <dgm:cxn modelId="{C3438783-510F-46A5-921D-4864D82E7DB7}" type="presParOf" srcId="{63AAF584-6031-4995-A009-41DCEB880174}" destId="{E2BC4358-90D5-481C-829C-31D85F982541}" srcOrd="7" destOrd="0" presId="urn:microsoft.com/office/officeart/2018/2/layout/IconVerticalSolidList"/>
    <dgm:cxn modelId="{EC7E4ED1-DF1A-40B1-B260-C6A8342EBED4}" type="presParOf" srcId="{63AAF584-6031-4995-A009-41DCEB880174}" destId="{DEDDFA6B-3BD2-4B49-9771-1C120FD026CC}" srcOrd="8" destOrd="0" presId="urn:microsoft.com/office/officeart/2018/2/layout/IconVerticalSolidList"/>
    <dgm:cxn modelId="{C3A0196E-A9D8-4D54-BC2A-B73F03F9942C}" type="presParOf" srcId="{DEDDFA6B-3BD2-4B49-9771-1C120FD026CC}" destId="{D16DACF3-3093-4FEB-AECD-A314228E2E90}" srcOrd="0" destOrd="0" presId="urn:microsoft.com/office/officeart/2018/2/layout/IconVerticalSolidList"/>
    <dgm:cxn modelId="{D9A6AFF5-51C1-4607-943E-592B3B891B54}" type="presParOf" srcId="{DEDDFA6B-3BD2-4B49-9771-1C120FD026CC}" destId="{38AE9CA1-EC83-4666-A4C1-D3E557168006}" srcOrd="1" destOrd="0" presId="urn:microsoft.com/office/officeart/2018/2/layout/IconVerticalSolidList"/>
    <dgm:cxn modelId="{F80E46E1-6975-43FD-9F19-431733C9A577}" type="presParOf" srcId="{DEDDFA6B-3BD2-4B49-9771-1C120FD026CC}" destId="{3F58E712-19EB-4ED4-B363-8C1ACDD4771E}" srcOrd="2" destOrd="0" presId="urn:microsoft.com/office/officeart/2018/2/layout/IconVerticalSolidList"/>
    <dgm:cxn modelId="{E848069A-C4C9-465B-B448-C37786879823}" type="presParOf" srcId="{DEDDFA6B-3BD2-4B49-9771-1C120FD026CC}" destId="{60C01271-F7DA-4BEA-95C5-6CA0D181FC1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B0CE57-CB6C-46D5-9DF8-4F9EE792960D}"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78B89B84-371C-4DDA-BE12-EC8526387CB8}">
      <dgm:prSet/>
      <dgm:spPr/>
      <dgm:t>
        <a:bodyPr/>
        <a:lstStyle/>
        <a:p>
          <a:r>
            <a:rPr lang="en-US" b="0" dirty="0"/>
            <a:t>Coaching</a:t>
          </a:r>
        </a:p>
      </dgm:t>
    </dgm:pt>
    <dgm:pt modelId="{43446E9D-4EC3-41C5-8259-FF3F29C71ADA}" type="parTrans" cxnId="{9784A2F5-4610-482F-99AD-7698A886DD99}">
      <dgm:prSet/>
      <dgm:spPr/>
      <dgm:t>
        <a:bodyPr/>
        <a:lstStyle/>
        <a:p>
          <a:endParaRPr lang="en-US"/>
        </a:p>
      </dgm:t>
    </dgm:pt>
    <dgm:pt modelId="{ED9E664C-0BB0-4495-9B7C-9BCDFFA714AF}" type="sibTrans" cxnId="{9784A2F5-4610-482F-99AD-7698A886DD99}">
      <dgm:prSet/>
      <dgm:spPr/>
      <dgm:t>
        <a:bodyPr/>
        <a:lstStyle/>
        <a:p>
          <a:endParaRPr lang="en-US"/>
        </a:p>
      </dgm:t>
    </dgm:pt>
    <dgm:pt modelId="{A3020465-FADF-46A7-8AF7-4F18BBC8A33E}">
      <dgm:prSet/>
      <dgm:spPr/>
      <dgm:t>
        <a:bodyPr/>
        <a:lstStyle/>
        <a:p>
          <a:r>
            <a:rPr lang="en-US" b="0" dirty="0"/>
            <a:t>Committees</a:t>
          </a:r>
        </a:p>
      </dgm:t>
    </dgm:pt>
    <dgm:pt modelId="{F265141E-92ED-413F-A6DD-B240C514B304}" type="parTrans" cxnId="{0BDDFBB9-5099-44E9-B179-FB2B8A854572}">
      <dgm:prSet/>
      <dgm:spPr/>
      <dgm:t>
        <a:bodyPr/>
        <a:lstStyle/>
        <a:p>
          <a:endParaRPr lang="en-US"/>
        </a:p>
      </dgm:t>
    </dgm:pt>
    <dgm:pt modelId="{B296C322-F7BB-462C-829E-989A9EFEDDBC}" type="sibTrans" cxnId="{0BDDFBB9-5099-44E9-B179-FB2B8A854572}">
      <dgm:prSet/>
      <dgm:spPr/>
      <dgm:t>
        <a:bodyPr/>
        <a:lstStyle/>
        <a:p>
          <a:endParaRPr lang="en-US"/>
        </a:p>
      </dgm:t>
    </dgm:pt>
    <dgm:pt modelId="{C1F9C20A-57A9-4BC7-BD0A-DA327BEB9170}">
      <dgm:prSet/>
      <dgm:spPr/>
      <dgm:t>
        <a:bodyPr/>
        <a:lstStyle/>
        <a:p>
          <a:r>
            <a:rPr lang="en-US" b="0" dirty="0"/>
            <a:t>Culture </a:t>
          </a:r>
          <a:r>
            <a:rPr lang="en-US" b="1" dirty="0"/>
            <a:t>			</a:t>
          </a:r>
          <a:endParaRPr lang="en-US" dirty="0"/>
        </a:p>
      </dgm:t>
    </dgm:pt>
    <dgm:pt modelId="{3ED428A4-340B-4708-BF37-B9064797BC73}" type="parTrans" cxnId="{340F6E83-05B3-47D1-A18E-72F0D624E31A}">
      <dgm:prSet/>
      <dgm:spPr/>
      <dgm:t>
        <a:bodyPr/>
        <a:lstStyle/>
        <a:p>
          <a:endParaRPr lang="en-US"/>
        </a:p>
      </dgm:t>
    </dgm:pt>
    <dgm:pt modelId="{B484A5F3-F5FA-4014-A93E-0FB85D3EB494}" type="sibTrans" cxnId="{340F6E83-05B3-47D1-A18E-72F0D624E31A}">
      <dgm:prSet/>
      <dgm:spPr/>
      <dgm:t>
        <a:bodyPr/>
        <a:lstStyle/>
        <a:p>
          <a:endParaRPr lang="en-US"/>
        </a:p>
      </dgm:t>
    </dgm:pt>
    <dgm:pt modelId="{3704A6C7-A104-424F-9CE0-BCF830E98F26}">
      <dgm:prSet/>
      <dgm:spPr/>
      <dgm:t>
        <a:bodyPr/>
        <a:lstStyle/>
        <a:p>
          <a:r>
            <a:rPr lang="en-US" dirty="0"/>
            <a:t>Mentor Program</a:t>
          </a:r>
        </a:p>
      </dgm:t>
    </dgm:pt>
    <dgm:pt modelId="{169C690C-FC18-46FF-A395-AD2E87912BC8}" type="sibTrans" cxnId="{909FDEC9-F54C-4C9A-BB49-E5698D1F6365}">
      <dgm:prSet/>
      <dgm:spPr/>
      <dgm:t>
        <a:bodyPr/>
        <a:lstStyle/>
        <a:p>
          <a:endParaRPr lang="en-US"/>
        </a:p>
      </dgm:t>
    </dgm:pt>
    <dgm:pt modelId="{EA91168A-44BE-404B-A44D-41753BBAF8F7}" type="parTrans" cxnId="{909FDEC9-F54C-4C9A-BB49-E5698D1F6365}">
      <dgm:prSet/>
      <dgm:spPr/>
      <dgm:t>
        <a:bodyPr/>
        <a:lstStyle/>
        <a:p>
          <a:endParaRPr lang="en-US"/>
        </a:p>
      </dgm:t>
    </dgm:pt>
    <dgm:pt modelId="{856EFCF9-0D00-4CDC-84E6-83AD1E9E865E}">
      <dgm:prSet/>
      <dgm:spPr/>
      <dgm:t>
        <a:bodyPr/>
        <a:lstStyle/>
        <a:p>
          <a:r>
            <a:rPr lang="en-US" dirty="0"/>
            <a:t>Promotion</a:t>
          </a:r>
        </a:p>
      </dgm:t>
    </dgm:pt>
    <dgm:pt modelId="{9B9F7F61-8912-45AF-81C2-CF9EC290B92E}" type="parTrans" cxnId="{73CE859F-3B84-4C02-9592-6BCADDDC3ED9}">
      <dgm:prSet/>
      <dgm:spPr/>
      <dgm:t>
        <a:bodyPr/>
        <a:lstStyle/>
        <a:p>
          <a:endParaRPr lang="en-CA"/>
        </a:p>
      </dgm:t>
    </dgm:pt>
    <dgm:pt modelId="{71195DD2-B702-4AEF-A21A-43DF7EB89DF2}" type="sibTrans" cxnId="{73CE859F-3B84-4C02-9592-6BCADDDC3ED9}">
      <dgm:prSet/>
      <dgm:spPr/>
      <dgm:t>
        <a:bodyPr/>
        <a:lstStyle/>
        <a:p>
          <a:endParaRPr lang="en-CA"/>
        </a:p>
      </dgm:t>
    </dgm:pt>
    <dgm:pt modelId="{22A87A44-77CC-4041-958C-1DF81C7723AD}">
      <dgm:prSet/>
      <dgm:spPr/>
      <dgm:t>
        <a:bodyPr/>
        <a:lstStyle/>
        <a:p>
          <a:r>
            <a:rPr lang="en-US" dirty="0"/>
            <a:t>Wellness Ambassadors</a:t>
          </a:r>
        </a:p>
      </dgm:t>
    </dgm:pt>
    <dgm:pt modelId="{592C20E5-3476-4F7F-A001-5DF76868DC52}" type="parTrans" cxnId="{942E3436-AF22-4BCC-84D2-F87514360F6D}">
      <dgm:prSet/>
      <dgm:spPr/>
      <dgm:t>
        <a:bodyPr/>
        <a:lstStyle/>
        <a:p>
          <a:endParaRPr lang="en-CA"/>
        </a:p>
      </dgm:t>
    </dgm:pt>
    <dgm:pt modelId="{58BB5492-80BD-4937-AECD-0D076D72E290}" type="sibTrans" cxnId="{942E3436-AF22-4BCC-84D2-F87514360F6D}">
      <dgm:prSet/>
      <dgm:spPr/>
      <dgm:t>
        <a:bodyPr/>
        <a:lstStyle/>
        <a:p>
          <a:endParaRPr lang="en-CA"/>
        </a:p>
      </dgm:t>
    </dgm:pt>
    <dgm:pt modelId="{6EED7707-E739-4943-9704-B6C12BE1F07B}" type="pres">
      <dgm:prSet presAssocID="{E2B0CE57-CB6C-46D5-9DF8-4F9EE792960D}" presName="vert0" presStyleCnt="0">
        <dgm:presLayoutVars>
          <dgm:dir/>
          <dgm:animOne val="branch"/>
          <dgm:animLvl val="lvl"/>
        </dgm:presLayoutVars>
      </dgm:prSet>
      <dgm:spPr/>
    </dgm:pt>
    <dgm:pt modelId="{E4232399-D5B2-404A-89B4-8B1B76256A23}" type="pres">
      <dgm:prSet presAssocID="{78B89B84-371C-4DDA-BE12-EC8526387CB8}" presName="thickLine" presStyleLbl="alignNode1" presStyleIdx="0" presStyleCnt="6"/>
      <dgm:spPr/>
    </dgm:pt>
    <dgm:pt modelId="{0E4EE79B-96ED-4B56-8933-2661B9F283B0}" type="pres">
      <dgm:prSet presAssocID="{78B89B84-371C-4DDA-BE12-EC8526387CB8}" presName="horz1" presStyleCnt="0"/>
      <dgm:spPr/>
    </dgm:pt>
    <dgm:pt modelId="{CB5C22D1-DCFE-4065-A5D1-9E698C700656}" type="pres">
      <dgm:prSet presAssocID="{78B89B84-371C-4DDA-BE12-EC8526387CB8}" presName="tx1" presStyleLbl="revTx" presStyleIdx="0" presStyleCnt="6"/>
      <dgm:spPr/>
    </dgm:pt>
    <dgm:pt modelId="{3122109F-797F-4682-BECC-BF1EA24E177B}" type="pres">
      <dgm:prSet presAssocID="{78B89B84-371C-4DDA-BE12-EC8526387CB8}" presName="vert1" presStyleCnt="0"/>
      <dgm:spPr/>
    </dgm:pt>
    <dgm:pt modelId="{CBF74E44-7872-41CC-8CCC-A846CFCABA7C}" type="pres">
      <dgm:prSet presAssocID="{3704A6C7-A104-424F-9CE0-BCF830E98F26}" presName="thickLine" presStyleLbl="alignNode1" presStyleIdx="1" presStyleCnt="6"/>
      <dgm:spPr/>
    </dgm:pt>
    <dgm:pt modelId="{79181B5A-DF78-40C4-87D2-0D86FBC71398}" type="pres">
      <dgm:prSet presAssocID="{3704A6C7-A104-424F-9CE0-BCF830E98F26}" presName="horz1" presStyleCnt="0"/>
      <dgm:spPr/>
    </dgm:pt>
    <dgm:pt modelId="{136CE2CA-65D2-4407-9CE4-6F76027AB257}" type="pres">
      <dgm:prSet presAssocID="{3704A6C7-A104-424F-9CE0-BCF830E98F26}" presName="tx1" presStyleLbl="revTx" presStyleIdx="1" presStyleCnt="6"/>
      <dgm:spPr/>
    </dgm:pt>
    <dgm:pt modelId="{8F90377B-089D-4CB9-9A15-04343535599F}" type="pres">
      <dgm:prSet presAssocID="{3704A6C7-A104-424F-9CE0-BCF830E98F26}" presName="vert1" presStyleCnt="0"/>
      <dgm:spPr/>
    </dgm:pt>
    <dgm:pt modelId="{E562643E-B2B7-4A9A-A70E-6D6A11ACE878}" type="pres">
      <dgm:prSet presAssocID="{856EFCF9-0D00-4CDC-84E6-83AD1E9E865E}" presName="thickLine" presStyleLbl="alignNode1" presStyleIdx="2" presStyleCnt="6"/>
      <dgm:spPr/>
    </dgm:pt>
    <dgm:pt modelId="{B21C8207-9E7A-4BEF-9FEC-0EE95BEB9F34}" type="pres">
      <dgm:prSet presAssocID="{856EFCF9-0D00-4CDC-84E6-83AD1E9E865E}" presName="horz1" presStyleCnt="0"/>
      <dgm:spPr/>
    </dgm:pt>
    <dgm:pt modelId="{C2ED8C7F-B1FC-44FF-B2A9-6D6E4283DA51}" type="pres">
      <dgm:prSet presAssocID="{856EFCF9-0D00-4CDC-84E6-83AD1E9E865E}" presName="tx1" presStyleLbl="revTx" presStyleIdx="2" presStyleCnt="6"/>
      <dgm:spPr/>
    </dgm:pt>
    <dgm:pt modelId="{62E7A59B-FB9C-4A9F-B36E-1C020073B97C}" type="pres">
      <dgm:prSet presAssocID="{856EFCF9-0D00-4CDC-84E6-83AD1E9E865E}" presName="vert1" presStyleCnt="0"/>
      <dgm:spPr/>
    </dgm:pt>
    <dgm:pt modelId="{03FD68BF-3995-474D-B230-3B6726DF666A}" type="pres">
      <dgm:prSet presAssocID="{22A87A44-77CC-4041-958C-1DF81C7723AD}" presName="thickLine" presStyleLbl="alignNode1" presStyleIdx="3" presStyleCnt="6"/>
      <dgm:spPr/>
    </dgm:pt>
    <dgm:pt modelId="{81BEF308-44CE-4659-935B-E9883C97591C}" type="pres">
      <dgm:prSet presAssocID="{22A87A44-77CC-4041-958C-1DF81C7723AD}" presName="horz1" presStyleCnt="0"/>
      <dgm:spPr/>
    </dgm:pt>
    <dgm:pt modelId="{DF80359F-EF8A-4BB7-9B08-D5FC01BF4D47}" type="pres">
      <dgm:prSet presAssocID="{22A87A44-77CC-4041-958C-1DF81C7723AD}" presName="tx1" presStyleLbl="revTx" presStyleIdx="3" presStyleCnt="6"/>
      <dgm:spPr/>
    </dgm:pt>
    <dgm:pt modelId="{C360C7D9-5D4F-41AE-BD71-C07D6AEC5A9B}" type="pres">
      <dgm:prSet presAssocID="{22A87A44-77CC-4041-958C-1DF81C7723AD}" presName="vert1" presStyleCnt="0"/>
      <dgm:spPr/>
    </dgm:pt>
    <dgm:pt modelId="{983732E4-06AA-432D-A64E-39DC1C4219C1}" type="pres">
      <dgm:prSet presAssocID="{A3020465-FADF-46A7-8AF7-4F18BBC8A33E}" presName="thickLine" presStyleLbl="alignNode1" presStyleIdx="4" presStyleCnt="6"/>
      <dgm:spPr/>
    </dgm:pt>
    <dgm:pt modelId="{9EE414ED-008B-4CE5-839C-C94C34EDCA1C}" type="pres">
      <dgm:prSet presAssocID="{A3020465-FADF-46A7-8AF7-4F18BBC8A33E}" presName="horz1" presStyleCnt="0"/>
      <dgm:spPr/>
    </dgm:pt>
    <dgm:pt modelId="{48458875-64FA-4B64-B963-65C75DEB46A3}" type="pres">
      <dgm:prSet presAssocID="{A3020465-FADF-46A7-8AF7-4F18BBC8A33E}" presName="tx1" presStyleLbl="revTx" presStyleIdx="4" presStyleCnt="6"/>
      <dgm:spPr/>
    </dgm:pt>
    <dgm:pt modelId="{7B9A4F3B-A079-4277-9752-A909FB4E2BCE}" type="pres">
      <dgm:prSet presAssocID="{A3020465-FADF-46A7-8AF7-4F18BBC8A33E}" presName="vert1" presStyleCnt="0"/>
      <dgm:spPr/>
    </dgm:pt>
    <dgm:pt modelId="{B2B5C52F-FAFB-4328-A12E-99EC3A579BDF}" type="pres">
      <dgm:prSet presAssocID="{C1F9C20A-57A9-4BC7-BD0A-DA327BEB9170}" presName="thickLine" presStyleLbl="alignNode1" presStyleIdx="5" presStyleCnt="6"/>
      <dgm:spPr/>
    </dgm:pt>
    <dgm:pt modelId="{4D2434A4-0638-47B3-A74A-1FFB4DC97EBC}" type="pres">
      <dgm:prSet presAssocID="{C1F9C20A-57A9-4BC7-BD0A-DA327BEB9170}" presName="horz1" presStyleCnt="0"/>
      <dgm:spPr/>
    </dgm:pt>
    <dgm:pt modelId="{D99461B5-0005-47C0-9EB2-C8768E24D574}" type="pres">
      <dgm:prSet presAssocID="{C1F9C20A-57A9-4BC7-BD0A-DA327BEB9170}" presName="tx1" presStyleLbl="revTx" presStyleIdx="5" presStyleCnt="6"/>
      <dgm:spPr/>
    </dgm:pt>
    <dgm:pt modelId="{3AB8E25E-2FDA-4335-BE83-6A0A31971267}" type="pres">
      <dgm:prSet presAssocID="{C1F9C20A-57A9-4BC7-BD0A-DA327BEB9170}" presName="vert1" presStyleCnt="0"/>
      <dgm:spPr/>
    </dgm:pt>
  </dgm:ptLst>
  <dgm:cxnLst>
    <dgm:cxn modelId="{C6618329-F1EB-450B-814C-CA1869D314E9}" type="presOf" srcId="{C1F9C20A-57A9-4BC7-BD0A-DA327BEB9170}" destId="{D99461B5-0005-47C0-9EB2-C8768E24D574}" srcOrd="0" destOrd="0" presId="urn:microsoft.com/office/officeart/2008/layout/LinedList"/>
    <dgm:cxn modelId="{942E3436-AF22-4BCC-84D2-F87514360F6D}" srcId="{E2B0CE57-CB6C-46D5-9DF8-4F9EE792960D}" destId="{22A87A44-77CC-4041-958C-1DF81C7723AD}" srcOrd="3" destOrd="0" parTransId="{592C20E5-3476-4F7F-A001-5DF76868DC52}" sibTransId="{58BB5492-80BD-4937-AECD-0D076D72E290}"/>
    <dgm:cxn modelId="{2D0A6260-DA95-4F61-80F7-FD0F639F4EBA}" type="presOf" srcId="{78B89B84-371C-4DDA-BE12-EC8526387CB8}" destId="{CB5C22D1-DCFE-4065-A5D1-9E698C700656}" srcOrd="0" destOrd="0" presId="urn:microsoft.com/office/officeart/2008/layout/LinedList"/>
    <dgm:cxn modelId="{340F6E83-05B3-47D1-A18E-72F0D624E31A}" srcId="{E2B0CE57-CB6C-46D5-9DF8-4F9EE792960D}" destId="{C1F9C20A-57A9-4BC7-BD0A-DA327BEB9170}" srcOrd="5" destOrd="0" parTransId="{3ED428A4-340B-4708-BF37-B9064797BC73}" sibTransId="{B484A5F3-F5FA-4014-A93E-0FB85D3EB494}"/>
    <dgm:cxn modelId="{38786384-E8B8-4D7A-B28C-82993CA31979}" type="presOf" srcId="{A3020465-FADF-46A7-8AF7-4F18BBC8A33E}" destId="{48458875-64FA-4B64-B963-65C75DEB46A3}" srcOrd="0" destOrd="0" presId="urn:microsoft.com/office/officeart/2008/layout/LinedList"/>
    <dgm:cxn modelId="{73CE859F-3B84-4C02-9592-6BCADDDC3ED9}" srcId="{E2B0CE57-CB6C-46D5-9DF8-4F9EE792960D}" destId="{856EFCF9-0D00-4CDC-84E6-83AD1E9E865E}" srcOrd="2" destOrd="0" parTransId="{9B9F7F61-8912-45AF-81C2-CF9EC290B92E}" sibTransId="{71195DD2-B702-4AEF-A21A-43DF7EB89DF2}"/>
    <dgm:cxn modelId="{A49C90B9-FC69-4994-B465-85EC49418304}" type="presOf" srcId="{E2B0CE57-CB6C-46D5-9DF8-4F9EE792960D}" destId="{6EED7707-E739-4943-9704-B6C12BE1F07B}" srcOrd="0" destOrd="0" presId="urn:microsoft.com/office/officeart/2008/layout/LinedList"/>
    <dgm:cxn modelId="{0BDDFBB9-5099-44E9-B179-FB2B8A854572}" srcId="{E2B0CE57-CB6C-46D5-9DF8-4F9EE792960D}" destId="{A3020465-FADF-46A7-8AF7-4F18BBC8A33E}" srcOrd="4" destOrd="0" parTransId="{F265141E-92ED-413F-A6DD-B240C514B304}" sibTransId="{B296C322-F7BB-462C-829E-989A9EFEDDBC}"/>
    <dgm:cxn modelId="{909FDEC9-F54C-4C9A-BB49-E5698D1F6365}" srcId="{E2B0CE57-CB6C-46D5-9DF8-4F9EE792960D}" destId="{3704A6C7-A104-424F-9CE0-BCF830E98F26}" srcOrd="1" destOrd="0" parTransId="{EA91168A-44BE-404B-A44D-41753BBAF8F7}" sibTransId="{169C690C-FC18-46FF-A395-AD2E87912BC8}"/>
    <dgm:cxn modelId="{B0CD6ECA-5714-45D3-9167-CB4733B1C422}" type="presOf" srcId="{856EFCF9-0D00-4CDC-84E6-83AD1E9E865E}" destId="{C2ED8C7F-B1FC-44FF-B2A9-6D6E4283DA51}" srcOrd="0" destOrd="0" presId="urn:microsoft.com/office/officeart/2008/layout/LinedList"/>
    <dgm:cxn modelId="{D82241E2-375D-44DE-BCB5-F0878097521E}" type="presOf" srcId="{22A87A44-77CC-4041-958C-1DF81C7723AD}" destId="{DF80359F-EF8A-4BB7-9B08-D5FC01BF4D47}" srcOrd="0" destOrd="0" presId="urn:microsoft.com/office/officeart/2008/layout/LinedList"/>
    <dgm:cxn modelId="{89D047EB-23BD-4276-A6E8-0E183C0A39ED}" type="presOf" srcId="{3704A6C7-A104-424F-9CE0-BCF830E98F26}" destId="{136CE2CA-65D2-4407-9CE4-6F76027AB257}" srcOrd="0" destOrd="0" presId="urn:microsoft.com/office/officeart/2008/layout/LinedList"/>
    <dgm:cxn modelId="{9784A2F5-4610-482F-99AD-7698A886DD99}" srcId="{E2B0CE57-CB6C-46D5-9DF8-4F9EE792960D}" destId="{78B89B84-371C-4DDA-BE12-EC8526387CB8}" srcOrd="0" destOrd="0" parTransId="{43446E9D-4EC3-41C5-8259-FF3F29C71ADA}" sibTransId="{ED9E664C-0BB0-4495-9B7C-9BCDFFA714AF}"/>
    <dgm:cxn modelId="{75EA8766-591D-4FF5-B860-2C82943D56D4}" type="presParOf" srcId="{6EED7707-E739-4943-9704-B6C12BE1F07B}" destId="{E4232399-D5B2-404A-89B4-8B1B76256A23}" srcOrd="0" destOrd="0" presId="urn:microsoft.com/office/officeart/2008/layout/LinedList"/>
    <dgm:cxn modelId="{6AB3C995-0831-43CF-AB8F-A589D1FEA8C7}" type="presParOf" srcId="{6EED7707-E739-4943-9704-B6C12BE1F07B}" destId="{0E4EE79B-96ED-4B56-8933-2661B9F283B0}" srcOrd="1" destOrd="0" presId="urn:microsoft.com/office/officeart/2008/layout/LinedList"/>
    <dgm:cxn modelId="{81CD38FE-71A7-45DE-A44B-A78982070254}" type="presParOf" srcId="{0E4EE79B-96ED-4B56-8933-2661B9F283B0}" destId="{CB5C22D1-DCFE-4065-A5D1-9E698C700656}" srcOrd="0" destOrd="0" presId="urn:microsoft.com/office/officeart/2008/layout/LinedList"/>
    <dgm:cxn modelId="{0094B472-0973-41C1-BCBE-373DE0033315}" type="presParOf" srcId="{0E4EE79B-96ED-4B56-8933-2661B9F283B0}" destId="{3122109F-797F-4682-BECC-BF1EA24E177B}" srcOrd="1" destOrd="0" presId="urn:microsoft.com/office/officeart/2008/layout/LinedList"/>
    <dgm:cxn modelId="{4D8F95A6-897C-453D-9493-AE593AC52A17}" type="presParOf" srcId="{6EED7707-E739-4943-9704-B6C12BE1F07B}" destId="{CBF74E44-7872-41CC-8CCC-A846CFCABA7C}" srcOrd="2" destOrd="0" presId="urn:microsoft.com/office/officeart/2008/layout/LinedList"/>
    <dgm:cxn modelId="{98737F61-11EB-4D8D-B8C6-28B682AEC9B3}" type="presParOf" srcId="{6EED7707-E739-4943-9704-B6C12BE1F07B}" destId="{79181B5A-DF78-40C4-87D2-0D86FBC71398}" srcOrd="3" destOrd="0" presId="urn:microsoft.com/office/officeart/2008/layout/LinedList"/>
    <dgm:cxn modelId="{60A4321F-D07E-4305-9252-72F99AC1A122}" type="presParOf" srcId="{79181B5A-DF78-40C4-87D2-0D86FBC71398}" destId="{136CE2CA-65D2-4407-9CE4-6F76027AB257}" srcOrd="0" destOrd="0" presId="urn:microsoft.com/office/officeart/2008/layout/LinedList"/>
    <dgm:cxn modelId="{6B80F582-48E0-42C8-BA2B-C29A063584CD}" type="presParOf" srcId="{79181B5A-DF78-40C4-87D2-0D86FBC71398}" destId="{8F90377B-089D-4CB9-9A15-04343535599F}" srcOrd="1" destOrd="0" presId="urn:microsoft.com/office/officeart/2008/layout/LinedList"/>
    <dgm:cxn modelId="{60A073CC-0650-4046-8985-282F1F86F7B1}" type="presParOf" srcId="{6EED7707-E739-4943-9704-B6C12BE1F07B}" destId="{E562643E-B2B7-4A9A-A70E-6D6A11ACE878}" srcOrd="4" destOrd="0" presId="urn:microsoft.com/office/officeart/2008/layout/LinedList"/>
    <dgm:cxn modelId="{E7BAFDFB-2141-445F-B46F-2F624C20B835}" type="presParOf" srcId="{6EED7707-E739-4943-9704-B6C12BE1F07B}" destId="{B21C8207-9E7A-4BEF-9FEC-0EE95BEB9F34}" srcOrd="5" destOrd="0" presId="urn:microsoft.com/office/officeart/2008/layout/LinedList"/>
    <dgm:cxn modelId="{B65336DB-A960-4E0C-B31C-8DD120456D4E}" type="presParOf" srcId="{B21C8207-9E7A-4BEF-9FEC-0EE95BEB9F34}" destId="{C2ED8C7F-B1FC-44FF-B2A9-6D6E4283DA51}" srcOrd="0" destOrd="0" presId="urn:microsoft.com/office/officeart/2008/layout/LinedList"/>
    <dgm:cxn modelId="{A6B95D6E-E0C7-4791-9648-82CF9329E950}" type="presParOf" srcId="{B21C8207-9E7A-4BEF-9FEC-0EE95BEB9F34}" destId="{62E7A59B-FB9C-4A9F-B36E-1C020073B97C}" srcOrd="1" destOrd="0" presId="urn:microsoft.com/office/officeart/2008/layout/LinedList"/>
    <dgm:cxn modelId="{910DD27F-18DD-466F-ACDD-C99693D7F583}" type="presParOf" srcId="{6EED7707-E739-4943-9704-B6C12BE1F07B}" destId="{03FD68BF-3995-474D-B230-3B6726DF666A}" srcOrd="6" destOrd="0" presId="urn:microsoft.com/office/officeart/2008/layout/LinedList"/>
    <dgm:cxn modelId="{A54A6179-4E8B-4ABC-B5E7-2000D89B9DA7}" type="presParOf" srcId="{6EED7707-E739-4943-9704-B6C12BE1F07B}" destId="{81BEF308-44CE-4659-935B-E9883C97591C}" srcOrd="7" destOrd="0" presId="urn:microsoft.com/office/officeart/2008/layout/LinedList"/>
    <dgm:cxn modelId="{44D47DA0-A16F-470A-A3BB-1F879A5751C5}" type="presParOf" srcId="{81BEF308-44CE-4659-935B-E9883C97591C}" destId="{DF80359F-EF8A-4BB7-9B08-D5FC01BF4D47}" srcOrd="0" destOrd="0" presId="urn:microsoft.com/office/officeart/2008/layout/LinedList"/>
    <dgm:cxn modelId="{1F0A72C1-A668-40F1-B051-533F31DF4329}" type="presParOf" srcId="{81BEF308-44CE-4659-935B-E9883C97591C}" destId="{C360C7D9-5D4F-41AE-BD71-C07D6AEC5A9B}" srcOrd="1" destOrd="0" presId="urn:microsoft.com/office/officeart/2008/layout/LinedList"/>
    <dgm:cxn modelId="{60EB6C54-D5CE-4224-997C-7B49E61EB1AB}" type="presParOf" srcId="{6EED7707-E739-4943-9704-B6C12BE1F07B}" destId="{983732E4-06AA-432D-A64E-39DC1C4219C1}" srcOrd="8" destOrd="0" presId="urn:microsoft.com/office/officeart/2008/layout/LinedList"/>
    <dgm:cxn modelId="{FBA99C64-ED7A-46E2-8285-18698AFDE30D}" type="presParOf" srcId="{6EED7707-E739-4943-9704-B6C12BE1F07B}" destId="{9EE414ED-008B-4CE5-839C-C94C34EDCA1C}" srcOrd="9" destOrd="0" presId="urn:microsoft.com/office/officeart/2008/layout/LinedList"/>
    <dgm:cxn modelId="{CBDD780D-B5FE-4386-80A6-86A5DFBD76FE}" type="presParOf" srcId="{9EE414ED-008B-4CE5-839C-C94C34EDCA1C}" destId="{48458875-64FA-4B64-B963-65C75DEB46A3}" srcOrd="0" destOrd="0" presId="urn:microsoft.com/office/officeart/2008/layout/LinedList"/>
    <dgm:cxn modelId="{8624BFB5-EB24-4EBB-91EF-64F0BF84EDCD}" type="presParOf" srcId="{9EE414ED-008B-4CE5-839C-C94C34EDCA1C}" destId="{7B9A4F3B-A079-4277-9752-A909FB4E2BCE}" srcOrd="1" destOrd="0" presId="urn:microsoft.com/office/officeart/2008/layout/LinedList"/>
    <dgm:cxn modelId="{009E41EC-629D-4F2E-B30D-AB5A23F1AA7C}" type="presParOf" srcId="{6EED7707-E739-4943-9704-B6C12BE1F07B}" destId="{B2B5C52F-FAFB-4328-A12E-99EC3A579BDF}" srcOrd="10" destOrd="0" presId="urn:microsoft.com/office/officeart/2008/layout/LinedList"/>
    <dgm:cxn modelId="{14632314-D3B0-4EC4-A11C-38B57A8AF97B}" type="presParOf" srcId="{6EED7707-E739-4943-9704-B6C12BE1F07B}" destId="{4D2434A4-0638-47B3-A74A-1FFB4DC97EBC}" srcOrd="11" destOrd="0" presId="urn:microsoft.com/office/officeart/2008/layout/LinedList"/>
    <dgm:cxn modelId="{35A9B445-185C-4A10-B251-47A68F667C65}" type="presParOf" srcId="{4D2434A4-0638-47B3-A74A-1FFB4DC97EBC}" destId="{D99461B5-0005-47C0-9EB2-C8768E24D574}" srcOrd="0" destOrd="0" presId="urn:microsoft.com/office/officeart/2008/layout/LinedList"/>
    <dgm:cxn modelId="{CEECE36E-FD7F-4247-B3F9-52338EA80C99}" type="presParOf" srcId="{4D2434A4-0638-47B3-A74A-1FFB4DC97EBC}" destId="{3AB8E25E-2FDA-4335-BE83-6A0A3197126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A679B-90A0-4A3F-ABA2-EC191E943774}">
      <dsp:nvSpPr>
        <dsp:cNvPr id="0" name=""/>
        <dsp:cNvSpPr/>
      </dsp:nvSpPr>
      <dsp:spPr>
        <a:xfrm>
          <a:off x="347669" y="738698"/>
          <a:ext cx="1087277" cy="108727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184C1F-5570-4B7A-B20B-1CDAA164177C}">
      <dsp:nvSpPr>
        <dsp:cNvPr id="0" name=""/>
        <dsp:cNvSpPr/>
      </dsp:nvSpPr>
      <dsp:spPr>
        <a:xfrm>
          <a:off x="579384" y="970413"/>
          <a:ext cx="623847" cy="6238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39FE22-1955-4738-ABAB-8245A9C6CE89}">
      <dsp:nvSpPr>
        <dsp:cNvPr id="0" name=""/>
        <dsp:cNvSpPr/>
      </dsp:nvSpPr>
      <dsp:spPr>
        <a:xfrm>
          <a:off x="97" y="2164636"/>
          <a:ext cx="1782421" cy="77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Involve all levels of employees</a:t>
          </a:r>
        </a:p>
      </dsp:txBody>
      <dsp:txXfrm>
        <a:off x="97" y="2164636"/>
        <a:ext cx="1782421" cy="779809"/>
      </dsp:txXfrm>
    </dsp:sp>
    <dsp:sp modelId="{3E2784D5-D52A-4261-855A-2FD1E37CFA2E}">
      <dsp:nvSpPr>
        <dsp:cNvPr id="0" name=""/>
        <dsp:cNvSpPr/>
      </dsp:nvSpPr>
      <dsp:spPr>
        <a:xfrm>
          <a:off x="2442015" y="738698"/>
          <a:ext cx="1087277" cy="108727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665269-F8A1-4F17-BA13-3D3CB631BF8F}">
      <dsp:nvSpPr>
        <dsp:cNvPr id="0" name=""/>
        <dsp:cNvSpPr/>
      </dsp:nvSpPr>
      <dsp:spPr>
        <a:xfrm>
          <a:off x="2673730" y="970413"/>
          <a:ext cx="623847" cy="6238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75552A-16D7-4CFD-9734-EF1D4501B2B9}">
      <dsp:nvSpPr>
        <dsp:cNvPr id="0" name=""/>
        <dsp:cNvSpPr/>
      </dsp:nvSpPr>
      <dsp:spPr>
        <a:xfrm>
          <a:off x="2094443" y="2164636"/>
          <a:ext cx="1782421" cy="77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Create champions and/or engage mentors</a:t>
          </a:r>
        </a:p>
      </dsp:txBody>
      <dsp:txXfrm>
        <a:off x="2094443" y="2164636"/>
        <a:ext cx="1782421" cy="779809"/>
      </dsp:txXfrm>
    </dsp:sp>
    <dsp:sp modelId="{4996CCEF-1F0B-4120-B43B-033C5CECD332}">
      <dsp:nvSpPr>
        <dsp:cNvPr id="0" name=""/>
        <dsp:cNvSpPr/>
      </dsp:nvSpPr>
      <dsp:spPr>
        <a:xfrm>
          <a:off x="4536361" y="738698"/>
          <a:ext cx="1087277" cy="108727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8DFCD4-3344-4A63-9C5F-E8EDFE4AAE44}">
      <dsp:nvSpPr>
        <dsp:cNvPr id="0" name=""/>
        <dsp:cNvSpPr/>
      </dsp:nvSpPr>
      <dsp:spPr>
        <a:xfrm>
          <a:off x="4768076" y="970413"/>
          <a:ext cx="623847" cy="6238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2E78DE-51CA-4F44-B7B3-9CCDD8240F28}">
      <dsp:nvSpPr>
        <dsp:cNvPr id="0" name=""/>
        <dsp:cNvSpPr/>
      </dsp:nvSpPr>
      <dsp:spPr>
        <a:xfrm>
          <a:off x="4188789" y="2164636"/>
          <a:ext cx="1782421" cy="77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Share information about how this benefits employees, the people we support and the organization.</a:t>
          </a:r>
        </a:p>
      </dsp:txBody>
      <dsp:txXfrm>
        <a:off x="4188789" y="2164636"/>
        <a:ext cx="1782421" cy="779809"/>
      </dsp:txXfrm>
    </dsp:sp>
    <dsp:sp modelId="{81777B52-03E2-4FA9-B5D7-1DC1246E9A58}">
      <dsp:nvSpPr>
        <dsp:cNvPr id="0" name=""/>
        <dsp:cNvSpPr/>
      </dsp:nvSpPr>
      <dsp:spPr>
        <a:xfrm>
          <a:off x="6630707" y="738698"/>
          <a:ext cx="1087277" cy="108727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7FFCDE-B03B-4866-B6DB-1DB54764031B}">
      <dsp:nvSpPr>
        <dsp:cNvPr id="0" name=""/>
        <dsp:cNvSpPr/>
      </dsp:nvSpPr>
      <dsp:spPr>
        <a:xfrm>
          <a:off x="6862421" y="970413"/>
          <a:ext cx="623847" cy="62384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4A648E-6A33-4902-A872-1EF86E2A9E6C}">
      <dsp:nvSpPr>
        <dsp:cNvPr id="0" name=""/>
        <dsp:cNvSpPr/>
      </dsp:nvSpPr>
      <dsp:spPr>
        <a:xfrm>
          <a:off x="6283134" y="2164636"/>
          <a:ext cx="1782421" cy="77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Provide comprehensive training</a:t>
          </a:r>
        </a:p>
      </dsp:txBody>
      <dsp:txXfrm>
        <a:off x="6283134" y="2164636"/>
        <a:ext cx="1782421" cy="779809"/>
      </dsp:txXfrm>
    </dsp:sp>
    <dsp:sp modelId="{DB37DCAE-29EF-44B4-89E9-03CD3F66A9CE}">
      <dsp:nvSpPr>
        <dsp:cNvPr id="0" name=""/>
        <dsp:cNvSpPr/>
      </dsp:nvSpPr>
      <dsp:spPr>
        <a:xfrm>
          <a:off x="8725052" y="738698"/>
          <a:ext cx="1087277" cy="108727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AA47ED-E76F-4CD0-BDEA-051E6CFF8B72}">
      <dsp:nvSpPr>
        <dsp:cNvPr id="0" name=""/>
        <dsp:cNvSpPr/>
      </dsp:nvSpPr>
      <dsp:spPr>
        <a:xfrm>
          <a:off x="8956767" y="970413"/>
          <a:ext cx="623847" cy="62384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CAC044-50DB-4159-BB0D-2854EB037587}">
      <dsp:nvSpPr>
        <dsp:cNvPr id="0" name=""/>
        <dsp:cNvSpPr/>
      </dsp:nvSpPr>
      <dsp:spPr>
        <a:xfrm>
          <a:off x="8377480" y="2164636"/>
          <a:ext cx="1782421" cy="77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Communicate with posters, flyers, newsletters etc.</a:t>
          </a:r>
        </a:p>
      </dsp:txBody>
      <dsp:txXfrm>
        <a:off x="8377480" y="2164636"/>
        <a:ext cx="1782421" cy="7798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EF252-605D-458A-ABF9-4F226A868F22}">
      <dsp:nvSpPr>
        <dsp:cNvPr id="0" name=""/>
        <dsp:cNvSpPr/>
      </dsp:nvSpPr>
      <dsp:spPr>
        <a:xfrm>
          <a:off x="0" y="3844"/>
          <a:ext cx="5641974" cy="8189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6DC77B-2D0D-4C14-A56E-5A9DCB90869C}">
      <dsp:nvSpPr>
        <dsp:cNvPr id="0" name=""/>
        <dsp:cNvSpPr/>
      </dsp:nvSpPr>
      <dsp:spPr>
        <a:xfrm>
          <a:off x="247725" y="188103"/>
          <a:ext cx="450409" cy="4504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25AC852-60A1-4113-8AA4-16420DBF6085}">
      <dsp:nvSpPr>
        <dsp:cNvPr id="0" name=""/>
        <dsp:cNvSpPr/>
      </dsp:nvSpPr>
      <dsp:spPr>
        <a:xfrm>
          <a:off x="945860" y="3844"/>
          <a:ext cx="4696114" cy="81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70" tIns="86670" rIns="86670" bIns="86670" numCol="1" spcCol="1270" anchor="ctr" anchorCtr="0">
          <a:noAutofit/>
        </a:bodyPr>
        <a:lstStyle/>
        <a:p>
          <a:pPr marL="0" lvl="0" indent="0" algn="l" defTabSz="844550">
            <a:lnSpc>
              <a:spcPct val="90000"/>
            </a:lnSpc>
            <a:spcBef>
              <a:spcPct val="0"/>
            </a:spcBef>
            <a:spcAft>
              <a:spcPct val="35000"/>
            </a:spcAft>
            <a:buNone/>
          </a:pPr>
          <a:r>
            <a:rPr lang="en-US" sz="1900" kern="1200"/>
            <a:t>Game of Homes</a:t>
          </a:r>
        </a:p>
      </dsp:txBody>
      <dsp:txXfrm>
        <a:off x="945860" y="3844"/>
        <a:ext cx="4696114" cy="818926"/>
      </dsp:txXfrm>
    </dsp:sp>
    <dsp:sp modelId="{BBCB49FE-B2AA-463D-B20F-D7122E227A75}">
      <dsp:nvSpPr>
        <dsp:cNvPr id="0" name=""/>
        <dsp:cNvSpPr/>
      </dsp:nvSpPr>
      <dsp:spPr>
        <a:xfrm>
          <a:off x="0" y="1027503"/>
          <a:ext cx="5641974" cy="8189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F7DCCC-1356-4AE3-8F1D-B1630334A8D0}">
      <dsp:nvSpPr>
        <dsp:cNvPr id="0" name=""/>
        <dsp:cNvSpPr/>
      </dsp:nvSpPr>
      <dsp:spPr>
        <a:xfrm>
          <a:off x="247725" y="1211761"/>
          <a:ext cx="450409" cy="4504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1AF4D8-E24C-4326-8B6D-4DBE3D484ABC}">
      <dsp:nvSpPr>
        <dsp:cNvPr id="0" name=""/>
        <dsp:cNvSpPr/>
      </dsp:nvSpPr>
      <dsp:spPr>
        <a:xfrm>
          <a:off x="945860" y="1027503"/>
          <a:ext cx="4696114" cy="81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70" tIns="86670" rIns="86670" bIns="86670" numCol="1" spcCol="1270" anchor="ctr" anchorCtr="0">
          <a:noAutofit/>
        </a:bodyPr>
        <a:lstStyle/>
        <a:p>
          <a:pPr marL="0" lvl="0" indent="0" algn="l" defTabSz="844550">
            <a:lnSpc>
              <a:spcPct val="90000"/>
            </a:lnSpc>
            <a:spcBef>
              <a:spcPct val="0"/>
            </a:spcBef>
            <a:spcAft>
              <a:spcPct val="35000"/>
            </a:spcAft>
            <a:buNone/>
          </a:pPr>
          <a:r>
            <a:rPr lang="en-US" sz="1900" kern="1200"/>
            <a:t>Cartoon Comic Challenge</a:t>
          </a:r>
        </a:p>
      </dsp:txBody>
      <dsp:txXfrm>
        <a:off x="945860" y="1027503"/>
        <a:ext cx="4696114" cy="818926"/>
      </dsp:txXfrm>
    </dsp:sp>
    <dsp:sp modelId="{E0C6F38F-9FF7-430D-9937-43D76263C9DE}">
      <dsp:nvSpPr>
        <dsp:cNvPr id="0" name=""/>
        <dsp:cNvSpPr/>
      </dsp:nvSpPr>
      <dsp:spPr>
        <a:xfrm>
          <a:off x="0" y="2051161"/>
          <a:ext cx="5641974" cy="8189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959028-ED10-4268-A5C7-1497C24E4593}">
      <dsp:nvSpPr>
        <dsp:cNvPr id="0" name=""/>
        <dsp:cNvSpPr/>
      </dsp:nvSpPr>
      <dsp:spPr>
        <a:xfrm>
          <a:off x="247725" y="2235420"/>
          <a:ext cx="450409" cy="4504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DE4FAB-E681-46F8-94BA-41847ECE9E77}">
      <dsp:nvSpPr>
        <dsp:cNvPr id="0" name=""/>
        <dsp:cNvSpPr/>
      </dsp:nvSpPr>
      <dsp:spPr>
        <a:xfrm>
          <a:off x="945860" y="2051161"/>
          <a:ext cx="4696114" cy="81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70" tIns="86670" rIns="86670" bIns="86670" numCol="1" spcCol="1270" anchor="ctr" anchorCtr="0">
          <a:noAutofit/>
        </a:bodyPr>
        <a:lstStyle/>
        <a:p>
          <a:pPr marL="0" lvl="0" indent="0" algn="l" defTabSz="844550">
            <a:lnSpc>
              <a:spcPct val="90000"/>
            </a:lnSpc>
            <a:spcBef>
              <a:spcPct val="0"/>
            </a:spcBef>
            <a:spcAft>
              <a:spcPct val="35000"/>
            </a:spcAft>
            <a:buNone/>
          </a:pPr>
          <a:r>
            <a:rPr lang="en-US" sz="1900" kern="1200"/>
            <a:t>What did your job do for you today? Challlenge</a:t>
          </a:r>
        </a:p>
      </dsp:txBody>
      <dsp:txXfrm>
        <a:off x="945860" y="2051161"/>
        <a:ext cx="4696114" cy="818926"/>
      </dsp:txXfrm>
    </dsp:sp>
    <dsp:sp modelId="{21B764EE-F189-4A6B-83FD-C72FD79A6BD9}">
      <dsp:nvSpPr>
        <dsp:cNvPr id="0" name=""/>
        <dsp:cNvSpPr/>
      </dsp:nvSpPr>
      <dsp:spPr>
        <a:xfrm>
          <a:off x="0" y="3074820"/>
          <a:ext cx="5641974" cy="8189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9326AE-F61E-4188-AD81-072C84A14B63}">
      <dsp:nvSpPr>
        <dsp:cNvPr id="0" name=""/>
        <dsp:cNvSpPr/>
      </dsp:nvSpPr>
      <dsp:spPr>
        <a:xfrm>
          <a:off x="247725" y="3259078"/>
          <a:ext cx="450409" cy="4504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31BD5E-2000-4468-9236-9BCD2525027C}">
      <dsp:nvSpPr>
        <dsp:cNvPr id="0" name=""/>
        <dsp:cNvSpPr/>
      </dsp:nvSpPr>
      <dsp:spPr>
        <a:xfrm>
          <a:off x="945860" y="3074820"/>
          <a:ext cx="4696114" cy="81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70" tIns="86670" rIns="86670" bIns="86670" numCol="1" spcCol="1270" anchor="ctr" anchorCtr="0">
          <a:noAutofit/>
        </a:bodyPr>
        <a:lstStyle/>
        <a:p>
          <a:pPr marL="0" lvl="0" indent="0" algn="l" defTabSz="844550">
            <a:lnSpc>
              <a:spcPct val="90000"/>
            </a:lnSpc>
            <a:spcBef>
              <a:spcPct val="0"/>
            </a:spcBef>
            <a:spcAft>
              <a:spcPct val="35000"/>
            </a:spcAft>
            <a:buNone/>
          </a:pPr>
          <a:r>
            <a:rPr lang="en-US" sz="1900" kern="1200"/>
            <a:t>Mission Possible</a:t>
          </a:r>
        </a:p>
      </dsp:txBody>
      <dsp:txXfrm>
        <a:off x="945860" y="3074820"/>
        <a:ext cx="4696114" cy="818926"/>
      </dsp:txXfrm>
    </dsp:sp>
    <dsp:sp modelId="{D16DACF3-3093-4FEB-AECD-A314228E2E90}">
      <dsp:nvSpPr>
        <dsp:cNvPr id="0" name=""/>
        <dsp:cNvSpPr/>
      </dsp:nvSpPr>
      <dsp:spPr>
        <a:xfrm>
          <a:off x="0" y="4098478"/>
          <a:ext cx="5641974" cy="8189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AE9CA1-EC83-4666-A4C1-D3E557168006}">
      <dsp:nvSpPr>
        <dsp:cNvPr id="0" name=""/>
        <dsp:cNvSpPr/>
      </dsp:nvSpPr>
      <dsp:spPr>
        <a:xfrm>
          <a:off x="247725" y="4282737"/>
          <a:ext cx="450409" cy="45040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C01271-F7DA-4BEA-95C5-6CA0D181FC10}">
      <dsp:nvSpPr>
        <dsp:cNvPr id="0" name=""/>
        <dsp:cNvSpPr/>
      </dsp:nvSpPr>
      <dsp:spPr>
        <a:xfrm>
          <a:off x="945860" y="4098478"/>
          <a:ext cx="4696114" cy="81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70" tIns="86670" rIns="86670" bIns="86670" numCol="1" spcCol="1270" anchor="ctr" anchorCtr="0">
          <a:noAutofit/>
        </a:bodyPr>
        <a:lstStyle/>
        <a:p>
          <a:pPr marL="0" lvl="0" indent="0" algn="l" defTabSz="844550">
            <a:lnSpc>
              <a:spcPct val="90000"/>
            </a:lnSpc>
            <a:spcBef>
              <a:spcPct val="0"/>
            </a:spcBef>
            <a:spcAft>
              <a:spcPct val="35000"/>
            </a:spcAft>
            <a:buNone/>
          </a:pPr>
          <a:r>
            <a:rPr lang="en-US" sz="1900" kern="1200"/>
            <a:t>PCL Hunger Games</a:t>
          </a:r>
        </a:p>
      </dsp:txBody>
      <dsp:txXfrm>
        <a:off x="945860" y="4098478"/>
        <a:ext cx="4696114" cy="8189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232399-D5B2-404A-89B4-8B1B76256A23}">
      <dsp:nvSpPr>
        <dsp:cNvPr id="0" name=""/>
        <dsp:cNvSpPr/>
      </dsp:nvSpPr>
      <dsp:spPr>
        <a:xfrm>
          <a:off x="0" y="2402"/>
          <a:ext cx="5641974"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5C22D1-DCFE-4065-A5D1-9E698C700656}">
      <dsp:nvSpPr>
        <dsp:cNvPr id="0" name=""/>
        <dsp:cNvSpPr/>
      </dsp:nvSpPr>
      <dsp:spPr>
        <a:xfrm>
          <a:off x="0" y="2402"/>
          <a:ext cx="5641974"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t>Coaching</a:t>
          </a:r>
        </a:p>
      </dsp:txBody>
      <dsp:txXfrm>
        <a:off x="0" y="2402"/>
        <a:ext cx="5641974" cy="819407"/>
      </dsp:txXfrm>
    </dsp:sp>
    <dsp:sp modelId="{CBF74E44-7872-41CC-8CCC-A846CFCABA7C}">
      <dsp:nvSpPr>
        <dsp:cNvPr id="0" name=""/>
        <dsp:cNvSpPr/>
      </dsp:nvSpPr>
      <dsp:spPr>
        <a:xfrm>
          <a:off x="0" y="821810"/>
          <a:ext cx="5641974" cy="0"/>
        </a:xfrm>
        <a:prstGeom prst="line">
          <a:avLst/>
        </a:prstGeom>
        <a:solidFill>
          <a:schemeClr val="accent2">
            <a:hueOff val="-264675"/>
            <a:satOff val="298"/>
            <a:lumOff val="706"/>
            <a:alphaOff val="0"/>
          </a:schemeClr>
        </a:solidFill>
        <a:ln w="15875" cap="flat" cmpd="sng" algn="ctr">
          <a:solidFill>
            <a:schemeClr val="accent2">
              <a:hueOff val="-264675"/>
              <a:satOff val="298"/>
              <a:lumOff val="7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6CE2CA-65D2-4407-9CE4-6F76027AB257}">
      <dsp:nvSpPr>
        <dsp:cNvPr id="0" name=""/>
        <dsp:cNvSpPr/>
      </dsp:nvSpPr>
      <dsp:spPr>
        <a:xfrm>
          <a:off x="0" y="821810"/>
          <a:ext cx="5641974"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Mentor Program</a:t>
          </a:r>
        </a:p>
      </dsp:txBody>
      <dsp:txXfrm>
        <a:off x="0" y="821810"/>
        <a:ext cx="5641974" cy="819407"/>
      </dsp:txXfrm>
    </dsp:sp>
    <dsp:sp modelId="{E562643E-B2B7-4A9A-A70E-6D6A11ACE878}">
      <dsp:nvSpPr>
        <dsp:cNvPr id="0" name=""/>
        <dsp:cNvSpPr/>
      </dsp:nvSpPr>
      <dsp:spPr>
        <a:xfrm>
          <a:off x="0" y="1641217"/>
          <a:ext cx="5641974" cy="0"/>
        </a:xfrm>
        <a:prstGeom prst="line">
          <a:avLst/>
        </a:prstGeom>
        <a:solidFill>
          <a:schemeClr val="accent2">
            <a:hueOff val="-529349"/>
            <a:satOff val="597"/>
            <a:lumOff val="1412"/>
            <a:alphaOff val="0"/>
          </a:schemeClr>
        </a:solidFill>
        <a:ln w="15875" cap="flat" cmpd="sng" algn="ctr">
          <a:solidFill>
            <a:schemeClr val="accent2">
              <a:hueOff val="-529349"/>
              <a:satOff val="597"/>
              <a:lumOff val="1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ED8C7F-B1FC-44FF-B2A9-6D6E4283DA51}">
      <dsp:nvSpPr>
        <dsp:cNvPr id="0" name=""/>
        <dsp:cNvSpPr/>
      </dsp:nvSpPr>
      <dsp:spPr>
        <a:xfrm>
          <a:off x="0" y="1641217"/>
          <a:ext cx="5641974"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Promotion</a:t>
          </a:r>
        </a:p>
      </dsp:txBody>
      <dsp:txXfrm>
        <a:off x="0" y="1641217"/>
        <a:ext cx="5641974" cy="819407"/>
      </dsp:txXfrm>
    </dsp:sp>
    <dsp:sp modelId="{03FD68BF-3995-474D-B230-3B6726DF666A}">
      <dsp:nvSpPr>
        <dsp:cNvPr id="0" name=""/>
        <dsp:cNvSpPr/>
      </dsp:nvSpPr>
      <dsp:spPr>
        <a:xfrm>
          <a:off x="0" y="2460624"/>
          <a:ext cx="5641974" cy="0"/>
        </a:xfrm>
        <a:prstGeom prst="line">
          <a:avLst/>
        </a:prstGeom>
        <a:solidFill>
          <a:schemeClr val="accent2">
            <a:hueOff val="-794024"/>
            <a:satOff val="895"/>
            <a:lumOff val="2118"/>
            <a:alphaOff val="0"/>
          </a:schemeClr>
        </a:solidFill>
        <a:ln w="15875" cap="flat" cmpd="sng" algn="ctr">
          <a:solidFill>
            <a:schemeClr val="accent2">
              <a:hueOff val="-794024"/>
              <a:satOff val="895"/>
              <a:lumOff val="21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80359F-EF8A-4BB7-9B08-D5FC01BF4D47}">
      <dsp:nvSpPr>
        <dsp:cNvPr id="0" name=""/>
        <dsp:cNvSpPr/>
      </dsp:nvSpPr>
      <dsp:spPr>
        <a:xfrm>
          <a:off x="0" y="2460624"/>
          <a:ext cx="5641974"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Wellness Ambassadors</a:t>
          </a:r>
        </a:p>
      </dsp:txBody>
      <dsp:txXfrm>
        <a:off x="0" y="2460624"/>
        <a:ext cx="5641974" cy="819407"/>
      </dsp:txXfrm>
    </dsp:sp>
    <dsp:sp modelId="{983732E4-06AA-432D-A64E-39DC1C4219C1}">
      <dsp:nvSpPr>
        <dsp:cNvPr id="0" name=""/>
        <dsp:cNvSpPr/>
      </dsp:nvSpPr>
      <dsp:spPr>
        <a:xfrm>
          <a:off x="0" y="3280032"/>
          <a:ext cx="5641974" cy="0"/>
        </a:xfrm>
        <a:prstGeom prst="line">
          <a:avLst/>
        </a:prstGeom>
        <a:solidFill>
          <a:schemeClr val="accent2">
            <a:hueOff val="-1058698"/>
            <a:satOff val="1194"/>
            <a:lumOff val="2824"/>
            <a:alphaOff val="0"/>
          </a:schemeClr>
        </a:solidFill>
        <a:ln w="15875" cap="flat" cmpd="sng" algn="ctr">
          <a:solidFill>
            <a:schemeClr val="accent2">
              <a:hueOff val="-1058698"/>
              <a:satOff val="1194"/>
              <a:lumOff val="2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458875-64FA-4B64-B963-65C75DEB46A3}">
      <dsp:nvSpPr>
        <dsp:cNvPr id="0" name=""/>
        <dsp:cNvSpPr/>
      </dsp:nvSpPr>
      <dsp:spPr>
        <a:xfrm>
          <a:off x="0" y="3280032"/>
          <a:ext cx="5641974"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t>Committees</a:t>
          </a:r>
        </a:p>
      </dsp:txBody>
      <dsp:txXfrm>
        <a:off x="0" y="3280032"/>
        <a:ext cx="5641974" cy="819407"/>
      </dsp:txXfrm>
    </dsp:sp>
    <dsp:sp modelId="{B2B5C52F-FAFB-4328-A12E-99EC3A579BDF}">
      <dsp:nvSpPr>
        <dsp:cNvPr id="0" name=""/>
        <dsp:cNvSpPr/>
      </dsp:nvSpPr>
      <dsp:spPr>
        <a:xfrm>
          <a:off x="0" y="4099439"/>
          <a:ext cx="5641974" cy="0"/>
        </a:xfrm>
        <a:prstGeom prst="line">
          <a:avLst/>
        </a:prstGeom>
        <a:solidFill>
          <a:schemeClr val="accent2">
            <a:hueOff val="-1323373"/>
            <a:satOff val="1492"/>
            <a:lumOff val="3530"/>
            <a:alphaOff val="0"/>
          </a:schemeClr>
        </a:solidFill>
        <a:ln w="15875"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9461B5-0005-47C0-9EB2-C8768E24D574}">
      <dsp:nvSpPr>
        <dsp:cNvPr id="0" name=""/>
        <dsp:cNvSpPr/>
      </dsp:nvSpPr>
      <dsp:spPr>
        <a:xfrm>
          <a:off x="0" y="4099439"/>
          <a:ext cx="5641974" cy="819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t>Culture </a:t>
          </a:r>
          <a:r>
            <a:rPr lang="en-US" sz="4000" b="1" kern="1200" dirty="0"/>
            <a:t>			</a:t>
          </a:r>
          <a:endParaRPr lang="en-US" sz="4000" kern="1200" dirty="0"/>
        </a:p>
      </dsp:txBody>
      <dsp:txXfrm>
        <a:off x="0" y="4099439"/>
        <a:ext cx="5641974" cy="819407"/>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064B6E-EA02-0659-4966-3113701E78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80E3FD5A-54A7-7EBC-FAFD-63C0E35FB3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96DE89-24A0-40B9-A85F-881F98E4A192}" type="datetimeFigureOut">
              <a:rPr lang="en-CA" smtClean="0"/>
              <a:t>2023-11-30</a:t>
            </a:fld>
            <a:endParaRPr lang="en-CA"/>
          </a:p>
        </p:txBody>
      </p:sp>
      <p:sp>
        <p:nvSpPr>
          <p:cNvPr id="4" name="Footer Placeholder 3">
            <a:extLst>
              <a:ext uri="{FF2B5EF4-FFF2-40B4-BE49-F238E27FC236}">
                <a16:creationId xmlns:a16="http://schemas.microsoft.com/office/drawing/2014/main" id="{AAF2EBB7-10A8-17C5-4F1D-42C49F42189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2B9BB418-DE5A-9E2D-4935-4C51E64373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963731-8B07-4F98-83D2-5FFD70A30D0B}" type="slidenum">
              <a:rPr lang="en-CA" smtClean="0"/>
              <a:t>‹#›</a:t>
            </a:fld>
            <a:endParaRPr lang="en-CA"/>
          </a:p>
        </p:txBody>
      </p:sp>
    </p:spTree>
    <p:extLst>
      <p:ext uri="{BB962C8B-B14F-4D97-AF65-F5344CB8AC3E}">
        <p14:creationId xmlns:p14="http://schemas.microsoft.com/office/powerpoint/2010/main" val="677574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DDA28-AD6F-4D62-B224-3488786F576F}" type="datetimeFigureOut">
              <a:rPr lang="en-CA" smtClean="0"/>
              <a:t>2023-11-30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B5B9E-0B03-4440-B516-95BB91AD52E6}" type="slidenum">
              <a:rPr lang="en-CA" smtClean="0"/>
              <a:t>‹#›</a:t>
            </a:fld>
            <a:endParaRPr lang="en-CA"/>
          </a:p>
        </p:txBody>
      </p:sp>
    </p:spTree>
    <p:extLst>
      <p:ext uri="{BB962C8B-B14F-4D97-AF65-F5344CB8AC3E}">
        <p14:creationId xmlns:p14="http://schemas.microsoft.com/office/powerpoint/2010/main" val="1295870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1</a:t>
            </a:fld>
            <a:endParaRPr lang="en-CA"/>
          </a:p>
        </p:txBody>
      </p:sp>
    </p:spTree>
    <p:extLst>
      <p:ext uri="{BB962C8B-B14F-4D97-AF65-F5344CB8AC3E}">
        <p14:creationId xmlns:p14="http://schemas.microsoft.com/office/powerpoint/2010/main" val="3362127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2</a:t>
            </a:fld>
            <a:endParaRPr lang="en-CA"/>
          </a:p>
        </p:txBody>
      </p:sp>
    </p:spTree>
    <p:extLst>
      <p:ext uri="{BB962C8B-B14F-4D97-AF65-F5344CB8AC3E}">
        <p14:creationId xmlns:p14="http://schemas.microsoft.com/office/powerpoint/2010/main" val="1725060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To get the buy in all levels need to be part of the training and development.  Involve people in the process</a:t>
            </a:r>
          </a:p>
          <a:p>
            <a:r>
              <a:rPr lang="en-CA" dirty="0"/>
              <a:t>Either use established mentors or create champions who are keen and want to learn, share and live the competencies.  They can be the ring leaders for teams, can help to create promotional materials, games, activities etc.  Can become the superusers for the website – help others to engage with the site and complete assessments, can be the mentors for them if appropriate.</a:t>
            </a:r>
          </a:p>
          <a:p>
            <a:r>
              <a:rPr lang="en-CA" dirty="0"/>
              <a:t>We have also linked it with our wellness plans and so for example this January wellness is focussing on setting healthy goals, being mindful and as such we are using the core comps on championing change and innovation and resilience. </a:t>
            </a:r>
          </a:p>
          <a:p>
            <a:r>
              <a:rPr lang="en-CA" dirty="0"/>
              <a:t>Also, use the </a:t>
            </a:r>
            <a:r>
              <a:rPr lang="en-CA" dirty="0" err="1"/>
              <a:t>whats</a:t>
            </a:r>
            <a:r>
              <a:rPr lang="en-CA" dirty="0"/>
              <a:t> in it for me mentality – why does it benefit the employees, the people we support, the culture of the organization.</a:t>
            </a: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3</a:t>
            </a:fld>
            <a:endParaRPr lang="en-CA"/>
          </a:p>
        </p:txBody>
      </p:sp>
    </p:spTree>
    <p:extLst>
      <p:ext uri="{BB962C8B-B14F-4D97-AF65-F5344CB8AC3E}">
        <p14:creationId xmlns:p14="http://schemas.microsoft.com/office/powerpoint/2010/main" val="2540362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These are examples from the old competencies – 2014-2017 but just getting a general idea. sometimes the activity is for people to do together and sometimes personal reflection activity.</a:t>
            </a:r>
          </a:p>
          <a:p>
            <a:r>
              <a:rPr lang="en-CA" dirty="0"/>
              <a:t>We are building our modern newsletters right now for a 2024 reveal.</a:t>
            </a:r>
          </a:p>
        </p:txBody>
      </p:sp>
      <p:sp>
        <p:nvSpPr>
          <p:cNvPr id="4" name="Slide Number Placeholder 3"/>
          <p:cNvSpPr>
            <a:spLocks noGrp="1"/>
          </p:cNvSpPr>
          <p:nvPr>
            <p:ph type="sldNum" sz="quarter" idx="5"/>
          </p:nvPr>
        </p:nvSpPr>
        <p:spPr/>
        <p:txBody>
          <a:bodyPr/>
          <a:lstStyle/>
          <a:p>
            <a:fld id="{8CCB5B9E-0B03-4440-B516-95BB91AD52E6}" type="slidenum">
              <a:rPr lang="en-CA" smtClean="0"/>
              <a:t>4</a:t>
            </a:fld>
            <a:endParaRPr lang="en-CA"/>
          </a:p>
        </p:txBody>
      </p:sp>
    </p:spTree>
    <p:extLst>
      <p:ext uri="{BB962C8B-B14F-4D97-AF65-F5344CB8AC3E}">
        <p14:creationId xmlns:p14="http://schemas.microsoft.com/office/powerpoint/2010/main" val="4252534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These are just a couple of idea but there are thousands of movies and shows and ted talks etc. that showcase these competencies,  can use these in your training sessions.</a:t>
            </a:r>
          </a:p>
          <a:p>
            <a:r>
              <a:rPr lang="en-CA" dirty="0"/>
              <a:t>For our training we like to share a video clip or something like that which showcases the competency, then talk about how that makes sense in their role, and then I also like to have some activity that represents it as well for staff to learn, put things in practice and in real situations.</a:t>
            </a:r>
          </a:p>
        </p:txBody>
      </p:sp>
      <p:sp>
        <p:nvSpPr>
          <p:cNvPr id="4" name="Slide Number Placeholder 3"/>
          <p:cNvSpPr>
            <a:spLocks noGrp="1"/>
          </p:cNvSpPr>
          <p:nvPr>
            <p:ph type="sldNum" sz="quarter" idx="5"/>
          </p:nvPr>
        </p:nvSpPr>
        <p:spPr/>
        <p:txBody>
          <a:bodyPr/>
          <a:lstStyle/>
          <a:p>
            <a:fld id="{8CCB5B9E-0B03-4440-B516-95BB91AD52E6}" type="slidenum">
              <a:rPr lang="en-CA" smtClean="0"/>
              <a:t>5</a:t>
            </a:fld>
            <a:endParaRPr lang="en-CA"/>
          </a:p>
        </p:txBody>
      </p:sp>
    </p:spTree>
    <p:extLst>
      <p:ext uri="{BB962C8B-B14F-4D97-AF65-F5344CB8AC3E}">
        <p14:creationId xmlns:p14="http://schemas.microsoft.com/office/powerpoint/2010/main" val="2710356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Pull together notes from each one, short story of how it worked.</a:t>
            </a:r>
          </a:p>
          <a:p>
            <a:r>
              <a:rPr lang="en-CA" dirty="0"/>
              <a:t>Game of Homes was each home had to complete a challenge together based on one of the competencies, take it to another home for a stamp and get the next challenge etc.  First team to complete all the challenges won a pizza prize.  E.g. they created a shield of resilience, to showcase all their support mechanisms to thrive., or they created a video showing how they fostered independence with someone</a:t>
            </a:r>
          </a:p>
          <a:p>
            <a:r>
              <a:rPr lang="en-CA" dirty="0"/>
              <a:t>Cartoon was people provided stories about a co-worker exhibiting a competence and we created a cartoon comic out of them that we shared around to the teams,</a:t>
            </a:r>
          </a:p>
          <a:p>
            <a:r>
              <a:rPr lang="en-CA" dirty="0"/>
              <a:t>We had them think about what their job did for them today as well and collected stories for prizes</a:t>
            </a:r>
          </a:p>
          <a:p>
            <a:r>
              <a:rPr lang="en-CA" dirty="0"/>
              <a:t>Mission possible was another team challenge – each team was given a competency and together with the people they supported had to create something, a poster, a song whatever they decided that represented what that competency meant to the team, and then we awarded prizes to every team that submitted and a larger prize for the most meaningful </a:t>
            </a:r>
          </a:p>
          <a:p>
            <a:r>
              <a:rPr lang="en-CA" dirty="0"/>
              <a:t>Hunger games was each team had to submit a tribute to the capital – this was a mentor and sponsor challenge, with team support and they completed a behaviour based interview together after completing a scavenger hunt activity with the team.</a:t>
            </a:r>
          </a:p>
        </p:txBody>
      </p:sp>
      <p:sp>
        <p:nvSpPr>
          <p:cNvPr id="4" name="Slide Number Placeholder 3"/>
          <p:cNvSpPr>
            <a:spLocks noGrp="1"/>
          </p:cNvSpPr>
          <p:nvPr>
            <p:ph type="sldNum" sz="quarter" idx="5"/>
          </p:nvPr>
        </p:nvSpPr>
        <p:spPr/>
        <p:txBody>
          <a:bodyPr/>
          <a:lstStyle/>
          <a:p>
            <a:fld id="{8CCB5B9E-0B03-4440-B516-95BB91AD52E6}" type="slidenum">
              <a:rPr lang="en-CA" smtClean="0"/>
              <a:t>6</a:t>
            </a:fld>
            <a:endParaRPr lang="en-CA"/>
          </a:p>
        </p:txBody>
      </p:sp>
    </p:spTree>
    <p:extLst>
      <p:ext uri="{BB962C8B-B14F-4D97-AF65-F5344CB8AC3E}">
        <p14:creationId xmlns:p14="http://schemas.microsoft.com/office/powerpoint/2010/main" val="1220438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Whats</a:t>
            </a:r>
            <a:r>
              <a:rPr lang="en-US" dirty="0"/>
              <a:t> in it for me, as mark talked about and relating back to my first slide,  this is all about the DSPs, to promote professionalism and create opportunities for growth. </a:t>
            </a:r>
          </a:p>
          <a:p>
            <a:r>
              <a:rPr lang="en-US" dirty="0"/>
              <a:t>Also to create a culture of inclusion, respect and resilience, that people want to work in a place that shows they are appreciated.</a:t>
            </a:r>
          </a:p>
          <a:p>
            <a:r>
              <a:rPr lang="en-US" dirty="0"/>
              <a:t>These are just some areas for growth for people things they can engage in for their own continuing development.</a:t>
            </a:r>
          </a:p>
        </p:txBody>
      </p:sp>
      <p:sp>
        <p:nvSpPr>
          <p:cNvPr id="4" name="Slide Number Placeholder 3"/>
          <p:cNvSpPr>
            <a:spLocks noGrp="1"/>
          </p:cNvSpPr>
          <p:nvPr>
            <p:ph type="sldNum" sz="quarter" idx="5"/>
          </p:nvPr>
        </p:nvSpPr>
        <p:spPr/>
        <p:txBody>
          <a:bodyPr/>
          <a:lstStyle/>
          <a:p>
            <a:fld id="{8CCB5B9E-0B03-4440-B516-95BB91AD52E6}" type="slidenum">
              <a:rPr lang="en-CA" smtClean="0"/>
              <a:t>7</a:t>
            </a:fld>
            <a:endParaRPr lang="en-CA"/>
          </a:p>
        </p:txBody>
      </p:sp>
    </p:spTree>
    <p:extLst>
      <p:ext uri="{BB962C8B-B14F-4D97-AF65-F5344CB8AC3E}">
        <p14:creationId xmlns:p14="http://schemas.microsoft.com/office/powerpoint/2010/main" val="1604304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8D8659-13A8-B64F-958C-D849834DCB2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F420B9F-D1A8-B940-8CFE-5914106AEBCE}"/>
              </a:ext>
            </a:extLst>
          </p:cNvPr>
          <p:cNvSpPr>
            <a:spLocks noGrp="1"/>
          </p:cNvSpPr>
          <p:nvPr>
            <p:ph type="ctrTitle"/>
          </p:nvPr>
        </p:nvSpPr>
        <p:spPr>
          <a:xfrm>
            <a:off x="1193800" y="3429000"/>
            <a:ext cx="9144000" cy="1762443"/>
          </a:xfrm>
        </p:spPr>
        <p:txBody>
          <a:bodyPr anchor="b">
            <a:noAutofit/>
          </a:bodyPr>
          <a:lstStyle>
            <a:lvl1pPr algn="l">
              <a:defRPr sz="54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4C9653C-7DA0-9846-ADAE-24081E18DE73}"/>
              </a:ext>
            </a:extLst>
          </p:cNvPr>
          <p:cNvSpPr>
            <a:spLocks noGrp="1"/>
          </p:cNvSpPr>
          <p:nvPr>
            <p:ph type="subTitle" idx="1"/>
          </p:nvPr>
        </p:nvSpPr>
        <p:spPr>
          <a:xfrm>
            <a:off x="1193800" y="5378928"/>
            <a:ext cx="9144000" cy="625474"/>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571590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F27A89-D7A3-4543-B3F2-88116666FCD6}" type="datetimeFigureOut">
              <a:rPr lang="en-US" smtClean="0"/>
              <a:t>11/30/2023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3005215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F27A89-D7A3-4543-B3F2-88116666FCD6}" type="datetimeFigureOut">
              <a:rPr lang="en-US" smtClean="0"/>
              <a:t>11/30/2023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268536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F27A89-D7A3-4543-B3F2-88116666FCD6}" type="datetimeFigureOut">
              <a:rPr lang="en-US" smtClean="0"/>
              <a:t>11/30/2023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3194334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F27A89-D7A3-4543-B3F2-88116666FCD6}" type="datetimeFigureOut">
              <a:rPr lang="en-US" smtClean="0"/>
              <a:t>11/30/2023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2070479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F27A89-D7A3-4543-B3F2-88116666FCD6}" type="datetimeFigureOut">
              <a:rPr lang="en-US" smtClean="0"/>
              <a:t>11/30/2023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05FA0-E8F5-B240-AE59-1182D98026BF}"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115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F27A89-D7A3-4543-B3F2-88116666FCD6}"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865094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F27A89-D7A3-4543-B3F2-88116666FCD6}"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05FA0-E8F5-B240-AE59-1182D98026BF}"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966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7" name="Content Placeholder 2">
            <a:extLst>
              <a:ext uri="{FF2B5EF4-FFF2-40B4-BE49-F238E27FC236}">
                <a16:creationId xmlns:a16="http://schemas.microsoft.com/office/drawing/2014/main" id="{C2186B10-2B67-EB43-9D68-6BB1121F43C2}"/>
              </a:ext>
            </a:extLst>
          </p:cNvPr>
          <p:cNvSpPr>
            <a:spLocks noGrp="1"/>
          </p:cNvSpPr>
          <p:nvPr>
            <p:ph idx="1"/>
          </p:nvPr>
        </p:nvSpPr>
        <p:spPr>
          <a:xfrm>
            <a:off x="1193800" y="2493817"/>
            <a:ext cx="4922982" cy="3683145"/>
          </a:xfrm>
        </p:spPr>
        <p:txBody>
          <a:bodyPr/>
          <a:lstStyle>
            <a:lvl1pPr marL="0" indent="0">
              <a:buNone/>
              <a:defRPr sz="2500"/>
            </a:lvl1pPr>
            <a:lvl2pPr>
              <a:defRPr sz="2200"/>
            </a:lvl2pPr>
          </a:lstStyle>
          <a:p>
            <a:pPr lvl="0"/>
            <a:r>
              <a:rPr lang="en-US" dirty="0"/>
              <a:t>Click to edit Master text styles</a:t>
            </a:r>
            <a:br>
              <a:rPr lang="en-US" dirty="0"/>
            </a:b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6CDFE192-BB64-7E4D-8DE4-F27C6655421E}"/>
              </a:ext>
            </a:extLst>
          </p:cNvPr>
          <p:cNvSpPr>
            <a:spLocks noGrp="1"/>
          </p:cNvSpPr>
          <p:nvPr>
            <p:ph idx="10"/>
          </p:nvPr>
        </p:nvSpPr>
        <p:spPr>
          <a:xfrm>
            <a:off x="6430818" y="2493817"/>
            <a:ext cx="4922982" cy="3683145"/>
          </a:xfrm>
        </p:spPr>
        <p:txBody>
          <a:bodyPr/>
          <a:lstStyle>
            <a:lvl1pPr marL="0" indent="0">
              <a:buNone/>
              <a:defRPr sz="2500"/>
            </a:lvl1pPr>
            <a:lvl2pPr>
              <a:defRPr sz="2200"/>
            </a:lvl2pPr>
          </a:lstStyle>
          <a:p>
            <a:pPr lvl="0"/>
            <a:r>
              <a:rPr lang="en-US" dirty="0"/>
              <a:t>Click to edit Master text styles</a:t>
            </a:r>
            <a:br>
              <a:rPr lang="en-US" dirty="0"/>
            </a:b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AB251EAC-4F35-0240-9D3E-918DB10E5C34}"/>
              </a:ext>
            </a:extLst>
          </p:cNvPr>
          <p:cNvSpPr>
            <a:spLocks noGrp="1"/>
          </p:cNvSpPr>
          <p:nvPr>
            <p:ph idx="11"/>
          </p:nvPr>
        </p:nvSpPr>
        <p:spPr>
          <a:xfrm>
            <a:off x="1193800" y="1721921"/>
            <a:ext cx="10160000" cy="604666"/>
          </a:xfrm>
        </p:spPr>
        <p:txBody>
          <a:bodyPr/>
          <a:lstStyle>
            <a:lvl1pPr marL="0" indent="0">
              <a:buNone/>
              <a:defRPr b="1">
                <a:solidFill>
                  <a:srgbClr val="0070C0"/>
                </a:solidFill>
              </a:defRPr>
            </a:lvl1pPr>
          </a:lstStyle>
          <a:p>
            <a:pPr lvl="0"/>
            <a:r>
              <a:rPr lang="en-US" dirty="0"/>
              <a:t>Click to edit Master text styles</a:t>
            </a:r>
          </a:p>
        </p:txBody>
      </p:sp>
    </p:spTree>
    <p:extLst>
      <p:ext uri="{BB962C8B-B14F-4D97-AF65-F5344CB8AC3E}">
        <p14:creationId xmlns:p14="http://schemas.microsoft.com/office/powerpoint/2010/main" val="15709798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Text + Imag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99E50505-108B-3E4B-A4C8-B0C837438A54}"/>
              </a:ext>
            </a:extLst>
          </p:cNvPr>
          <p:cNvSpPr>
            <a:spLocks noGrp="1"/>
          </p:cNvSpPr>
          <p:nvPr>
            <p:ph idx="1"/>
          </p:nvPr>
        </p:nvSpPr>
        <p:spPr>
          <a:xfrm>
            <a:off x="1193800" y="1825625"/>
            <a:ext cx="5044162" cy="4351338"/>
          </a:xfrm>
        </p:spPr>
        <p:txBody>
          <a:bodyPr>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br>
              <a:rPr lang="en-US" dirty="0"/>
            </a:b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7" name="Picture Placeholder 2">
            <a:extLst>
              <a:ext uri="{FF2B5EF4-FFF2-40B4-BE49-F238E27FC236}">
                <a16:creationId xmlns:a16="http://schemas.microsoft.com/office/drawing/2014/main" id="{DE006E0E-71AC-9D4E-9F59-CB416553A61F}"/>
              </a:ext>
            </a:extLst>
          </p:cNvPr>
          <p:cNvSpPr>
            <a:spLocks noGrp="1"/>
          </p:cNvSpPr>
          <p:nvPr>
            <p:ph type="pic" idx="10"/>
          </p:nvPr>
        </p:nvSpPr>
        <p:spPr>
          <a:xfrm>
            <a:off x="6432440" y="1825626"/>
            <a:ext cx="492136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363900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Tree>
    <p:extLst>
      <p:ext uri="{BB962C8B-B14F-4D97-AF65-F5344CB8AC3E}">
        <p14:creationId xmlns:p14="http://schemas.microsoft.com/office/powerpoint/2010/main" val="2365530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 Column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E50505-108B-3E4B-A4C8-B0C837438A54}"/>
              </a:ext>
            </a:extLst>
          </p:cNvPr>
          <p:cNvSpPr>
            <a:spLocks noGrp="1"/>
          </p:cNvSpPr>
          <p:nvPr>
            <p:ph idx="1"/>
          </p:nvPr>
        </p:nvSpPr>
        <p:spPr>
          <a:xfrm>
            <a:off x="1193800" y="2493817"/>
            <a:ext cx="10160000" cy="3683145"/>
          </a:xfrm>
        </p:spPr>
        <p:txBody>
          <a:bodyPr/>
          <a:lstStyle>
            <a:lvl1pPr marL="0" indent="0">
              <a:buNone/>
              <a:defRPr sz="25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15" name="Content Placeholder 2">
            <a:extLst>
              <a:ext uri="{FF2B5EF4-FFF2-40B4-BE49-F238E27FC236}">
                <a16:creationId xmlns:a16="http://schemas.microsoft.com/office/drawing/2014/main" id="{4A851C38-5705-FF4A-A089-8D834114BD49}"/>
              </a:ext>
            </a:extLst>
          </p:cNvPr>
          <p:cNvSpPr>
            <a:spLocks noGrp="1"/>
          </p:cNvSpPr>
          <p:nvPr>
            <p:ph idx="10"/>
          </p:nvPr>
        </p:nvSpPr>
        <p:spPr>
          <a:xfrm>
            <a:off x="1193800" y="1721921"/>
            <a:ext cx="10160000" cy="604666"/>
          </a:xfrm>
        </p:spPr>
        <p:txBody>
          <a:bodyPr/>
          <a:lstStyle>
            <a:lvl1pPr marL="0" indent="0">
              <a:buNone/>
              <a:defRPr b="1">
                <a:solidFill>
                  <a:srgbClr val="0070C0"/>
                </a:solidFill>
              </a:defRPr>
            </a:lvl1pPr>
          </a:lstStyle>
          <a:p>
            <a:pPr lvl="0"/>
            <a:r>
              <a:rPr lang="en-US"/>
              <a:t>Click to edit Master text styles</a:t>
            </a:r>
          </a:p>
        </p:txBody>
      </p:sp>
    </p:spTree>
    <p:extLst>
      <p:ext uri="{BB962C8B-B14F-4D97-AF65-F5344CB8AC3E}">
        <p14:creationId xmlns:p14="http://schemas.microsoft.com/office/powerpoint/2010/main" val="994213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CTION DIVIDER with number">
    <p:bg>
      <p:bgPr>
        <a:solidFill>
          <a:srgbClr val="002E8A"/>
        </a:solidFill>
        <a:effectLst/>
      </p:bgPr>
    </p:bg>
    <p:spTree>
      <p:nvGrpSpPr>
        <p:cNvPr id="1" name=""/>
        <p:cNvGrpSpPr/>
        <p:nvPr/>
      </p:nvGrpSpPr>
      <p:grpSpPr>
        <a:xfrm>
          <a:off x="0" y="0"/>
          <a:ext cx="0" cy="0"/>
          <a:chOff x="0" y="0"/>
          <a:chExt cx="0" cy="0"/>
        </a:xfrm>
      </p:grpSpPr>
      <p:sp>
        <p:nvSpPr>
          <p:cNvPr id="19" name="Freeform: Shape 18"/>
          <p:cNvSpPr/>
          <p:nvPr userDrawn="1"/>
        </p:nvSpPr>
        <p:spPr>
          <a:xfrm>
            <a:off x="3803737" y="-65233"/>
            <a:ext cx="4584526" cy="2297766"/>
          </a:xfrm>
          <a:custGeom>
            <a:avLst/>
            <a:gdLst>
              <a:gd name="connsiteX0" fmla="*/ 278 w 4584526"/>
              <a:gd name="connsiteY0" fmla="*/ 0 h 2297766"/>
              <a:gd name="connsiteX1" fmla="*/ 4584248 w 4584526"/>
              <a:gd name="connsiteY1" fmla="*/ 0 h 2297766"/>
              <a:gd name="connsiteX2" fmla="*/ 4584526 w 4584526"/>
              <a:gd name="connsiteY2" fmla="*/ 5503 h 2297766"/>
              <a:gd name="connsiteX3" fmla="*/ 2292263 w 4584526"/>
              <a:gd name="connsiteY3" fmla="*/ 2297766 h 2297766"/>
              <a:gd name="connsiteX4" fmla="*/ 0 w 4584526"/>
              <a:gd name="connsiteY4" fmla="*/ 5503 h 2297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4526" h="2297766">
                <a:moveTo>
                  <a:pt x="278" y="0"/>
                </a:moveTo>
                <a:lnTo>
                  <a:pt x="4584248" y="0"/>
                </a:lnTo>
                <a:lnTo>
                  <a:pt x="4584526" y="5503"/>
                </a:lnTo>
                <a:cubicBezTo>
                  <a:pt x="4584526" y="1271485"/>
                  <a:pt x="3558245" y="2297766"/>
                  <a:pt x="2292263" y="2297766"/>
                </a:cubicBezTo>
                <a:cubicBezTo>
                  <a:pt x="1026281" y="2297766"/>
                  <a:pt x="0" y="1271485"/>
                  <a:pt x="0" y="5503"/>
                </a:cubicBezTo>
                <a:close/>
              </a:path>
            </a:pathLst>
          </a:custGeom>
          <a:solidFill>
            <a:srgbClr val="000000"/>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a:ea typeface="+mn-ea"/>
              <a:cs typeface="+mn-cs"/>
            </a:endParaRPr>
          </a:p>
        </p:txBody>
      </p:sp>
      <p:sp>
        <p:nvSpPr>
          <p:cNvPr id="17" name="Footer Placeholder 4"/>
          <p:cNvSpPr txBox="1">
            <a:spLocks/>
          </p:cNvSpPr>
          <p:nvPr userDrawn="1"/>
        </p:nvSpPr>
        <p:spPr>
          <a:xfrm>
            <a:off x="4038600" y="6356350"/>
            <a:ext cx="4114800" cy="365125"/>
          </a:xfrm>
          <a:prstGeom prst="rect">
            <a:avLst/>
          </a:prstGeom>
        </p:spPr>
        <p:txBody>
          <a:bodyPr/>
          <a:lstStyle>
            <a:defPPr>
              <a:defRPr lang="en-US"/>
            </a:defPPr>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Segoe UI"/>
              <a:ea typeface="+mn-ea"/>
              <a:cs typeface="+mn-cs"/>
            </a:endParaRPr>
          </a:p>
        </p:txBody>
      </p:sp>
      <p:sp>
        <p:nvSpPr>
          <p:cNvPr id="3" name="Title 2"/>
          <p:cNvSpPr>
            <a:spLocks noGrp="1"/>
          </p:cNvSpPr>
          <p:nvPr>
            <p:ph type="title" hasCustomPrompt="1"/>
          </p:nvPr>
        </p:nvSpPr>
        <p:spPr>
          <a:xfrm>
            <a:off x="302995" y="3383280"/>
            <a:ext cx="11660405" cy="625641"/>
          </a:xfrm>
          <a:prstGeom prst="rect">
            <a:avLst/>
          </a:prstGeom>
        </p:spPr>
        <p:txBody>
          <a:bodyPr vert="horz" lIns="457200" tIns="45720" rIns="457200" bIns="45720" rtlCol="0" anchor="b">
            <a:noAutofit/>
          </a:bodyPr>
          <a:lstStyle>
            <a:lvl1pPr algn="ctr" defTabSz="914400" rtl="0" eaLnBrk="1" latinLnBrk="0" hangingPunct="1">
              <a:lnSpc>
                <a:spcPct val="90000"/>
              </a:lnSpc>
              <a:spcBef>
                <a:spcPct val="0"/>
              </a:spcBef>
              <a:buNone/>
              <a:defRPr lang="en-US" sz="4800" b="1" i="0" kern="1200" spc="40" baseline="0" dirty="0">
                <a:gradFill>
                  <a:gsLst>
                    <a:gs pos="0">
                      <a:schemeClr val="accent1">
                        <a:lumMod val="5000"/>
                        <a:lumOff val="95000"/>
                      </a:schemeClr>
                    </a:gs>
                    <a:gs pos="100000">
                      <a:schemeClr val="bg1"/>
                    </a:gs>
                  </a:gsLst>
                  <a:lin ang="5400000" scaled="1"/>
                </a:gradFill>
                <a:latin typeface="+mn-lt"/>
                <a:ea typeface="+mn-ea"/>
                <a:cs typeface="Segoe UI Semilight" panose="020B0402040204020203" pitchFamily="34" charset="0"/>
              </a:defRPr>
            </a:lvl1pPr>
          </a:lstStyle>
          <a:p>
            <a:pPr marL="0" marR="0" lvl="0" indent="0" fontAlgn="auto">
              <a:spcAft>
                <a:spcPts val="0"/>
              </a:spcAft>
              <a:buClrTx/>
              <a:buSzTx/>
              <a:buFontTx/>
              <a:tabLst/>
            </a:pPr>
            <a:r>
              <a:rPr lang="en-US" dirty="0"/>
              <a:t>CLICK TO EDIT MASTER TITLE STYLE</a:t>
            </a:r>
          </a:p>
        </p:txBody>
      </p:sp>
      <p:sp>
        <p:nvSpPr>
          <p:cNvPr id="22" name="Text Placeholder 3"/>
          <p:cNvSpPr>
            <a:spLocks noGrp="1"/>
          </p:cNvSpPr>
          <p:nvPr>
            <p:ph type="body" sz="quarter" idx="10" hasCustomPrompt="1"/>
          </p:nvPr>
        </p:nvSpPr>
        <p:spPr>
          <a:xfrm>
            <a:off x="3923323" y="186061"/>
            <a:ext cx="4376615" cy="627351"/>
          </a:xfrm>
        </p:spPr>
        <p:txBody>
          <a:bodyPr/>
          <a:lstStyle>
            <a:lvl1pPr algn="ctr">
              <a:defRPr sz="2000">
                <a:solidFill>
                  <a:schemeClr val="bg1"/>
                </a:solidFill>
              </a:defRPr>
            </a:lvl1pPr>
            <a:lvl2pPr algn="ctr">
              <a:defRPr sz="1400">
                <a:solidFill>
                  <a:schemeClr val="bg1"/>
                </a:solidFill>
              </a:defRPr>
            </a:lvl2pPr>
            <a:lvl3pPr algn="ctr">
              <a:defRPr>
                <a:solidFill>
                  <a:schemeClr val="bg1"/>
                </a:solidFill>
              </a:defRPr>
            </a:lvl3pPr>
            <a:lvl4pPr algn="ctr">
              <a:defRPr>
                <a:solidFill>
                  <a:schemeClr val="bg1"/>
                </a:solidFill>
              </a:defRPr>
            </a:lvl4pPr>
            <a:lvl5pPr>
              <a:defRPr>
                <a:solidFill>
                  <a:schemeClr val="bg1"/>
                </a:solidFill>
              </a:defRPr>
            </a:lvl5pPr>
          </a:lstStyle>
          <a:p>
            <a:pPr lvl="0"/>
            <a:r>
              <a:rPr lang="en-US" dirty="0"/>
              <a:t>Add Your Section Title Here</a:t>
            </a:r>
          </a:p>
          <a:p>
            <a:pPr lvl="1"/>
            <a:r>
              <a:rPr lang="en-US" dirty="0"/>
              <a:t>1</a:t>
            </a:r>
          </a:p>
        </p:txBody>
      </p:sp>
      <p:sp>
        <p:nvSpPr>
          <p:cNvPr id="23" name="Text Placeholder 3"/>
          <p:cNvSpPr>
            <a:spLocks noGrp="1"/>
          </p:cNvSpPr>
          <p:nvPr>
            <p:ph type="body" sz="quarter" idx="11" hasCustomPrompt="1"/>
          </p:nvPr>
        </p:nvSpPr>
        <p:spPr>
          <a:xfrm>
            <a:off x="304801" y="4206240"/>
            <a:ext cx="11658600" cy="424732"/>
          </a:xfrm>
        </p:spPr>
        <p:txBody>
          <a:bodyPr lIns="457200" rIns="45720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0" i="0" u="none" strike="noStrike" kern="1200" cap="none" spc="0" normalizeH="0" baseline="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rPr>
              <a:t>Add a short summary sentence here about title/statement above</a:t>
            </a:r>
          </a:p>
        </p:txBody>
      </p:sp>
      <p:sp>
        <p:nvSpPr>
          <p:cNvPr id="6" name="Text Placeholder 5"/>
          <p:cNvSpPr>
            <a:spLocks noGrp="1"/>
          </p:cNvSpPr>
          <p:nvPr>
            <p:ph type="body" sz="quarter" idx="12" hasCustomPrompt="1"/>
          </p:nvPr>
        </p:nvSpPr>
        <p:spPr>
          <a:xfrm>
            <a:off x="5737094" y="1007413"/>
            <a:ext cx="792205" cy="1200329"/>
          </a:xfrm>
        </p:spPr>
        <p:txBody>
          <a:bodyPr wrap="none" anchor="ctr"/>
          <a:lstStyle>
            <a:lvl1pPr algn="ctr">
              <a:defRPr kumimoji="0" lang="en-US" sz="8000" b="1" i="0" u="none" strike="noStrike" kern="1200" cap="none" spc="0" normalizeH="0" baseline="0" dirty="0">
                <a:ln>
                  <a:noFill/>
                </a:ln>
                <a:solidFill>
                  <a:schemeClr val="accent4"/>
                </a:solidFill>
                <a:effectLst/>
                <a:uLnTx/>
                <a:uFillTx/>
                <a:latin typeface="Segoe UI" panose="020B0502040204020203" pitchFamily="34" charset="0"/>
                <a:ea typeface="+mn-ea"/>
                <a:cs typeface="Segoe UI" panose="020B0502040204020203"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a:t>
            </a:r>
          </a:p>
        </p:txBody>
      </p:sp>
    </p:spTree>
    <p:extLst>
      <p:ext uri="{BB962C8B-B14F-4D97-AF65-F5344CB8AC3E}">
        <p14:creationId xmlns:p14="http://schemas.microsoft.com/office/powerpoint/2010/main" val="1975885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7" name="Content Placeholder 2">
            <a:extLst>
              <a:ext uri="{FF2B5EF4-FFF2-40B4-BE49-F238E27FC236}">
                <a16:creationId xmlns:a16="http://schemas.microsoft.com/office/drawing/2014/main" id="{C2186B10-2B67-EB43-9D68-6BB1121F43C2}"/>
              </a:ext>
            </a:extLst>
          </p:cNvPr>
          <p:cNvSpPr>
            <a:spLocks noGrp="1"/>
          </p:cNvSpPr>
          <p:nvPr>
            <p:ph idx="1"/>
          </p:nvPr>
        </p:nvSpPr>
        <p:spPr>
          <a:xfrm>
            <a:off x="1193800" y="2493817"/>
            <a:ext cx="4922982" cy="3683145"/>
          </a:xfrm>
        </p:spPr>
        <p:txBody>
          <a:bodyPr/>
          <a:lstStyle>
            <a:lvl1pPr marL="0" indent="0">
              <a:buNone/>
              <a:defRPr sz="25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6CDFE192-BB64-7E4D-8DE4-F27C6655421E}"/>
              </a:ext>
            </a:extLst>
          </p:cNvPr>
          <p:cNvSpPr>
            <a:spLocks noGrp="1"/>
          </p:cNvSpPr>
          <p:nvPr>
            <p:ph idx="10"/>
          </p:nvPr>
        </p:nvSpPr>
        <p:spPr>
          <a:xfrm>
            <a:off x="6430818" y="2493817"/>
            <a:ext cx="4922982" cy="3683145"/>
          </a:xfrm>
        </p:spPr>
        <p:txBody>
          <a:bodyPr/>
          <a:lstStyle>
            <a:lvl1pPr marL="0" indent="0">
              <a:buNone/>
              <a:defRPr sz="25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AB251EAC-4F35-0240-9D3E-918DB10E5C34}"/>
              </a:ext>
            </a:extLst>
          </p:cNvPr>
          <p:cNvSpPr>
            <a:spLocks noGrp="1"/>
          </p:cNvSpPr>
          <p:nvPr>
            <p:ph idx="11"/>
          </p:nvPr>
        </p:nvSpPr>
        <p:spPr>
          <a:xfrm>
            <a:off x="1193800" y="1721921"/>
            <a:ext cx="10160000" cy="604666"/>
          </a:xfrm>
        </p:spPr>
        <p:txBody>
          <a:bodyPr/>
          <a:lstStyle>
            <a:lvl1pPr marL="0" indent="0">
              <a:buNone/>
              <a:defRPr b="1">
                <a:solidFill>
                  <a:srgbClr val="0070C0"/>
                </a:solidFill>
              </a:defRPr>
            </a:lvl1pPr>
          </a:lstStyle>
          <a:p>
            <a:pPr lvl="0"/>
            <a:r>
              <a:rPr lang="en-US"/>
              <a:t>Click to edit Master text styles</a:t>
            </a:r>
          </a:p>
        </p:txBody>
      </p:sp>
    </p:spTree>
    <p:extLst>
      <p:ext uri="{BB962C8B-B14F-4D97-AF65-F5344CB8AC3E}">
        <p14:creationId xmlns:p14="http://schemas.microsoft.com/office/powerpoint/2010/main" val="3477883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 Imag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E50505-108B-3E4B-A4C8-B0C837438A54}"/>
              </a:ext>
            </a:extLst>
          </p:cNvPr>
          <p:cNvSpPr>
            <a:spLocks noGrp="1"/>
          </p:cNvSpPr>
          <p:nvPr>
            <p:ph idx="1"/>
          </p:nvPr>
        </p:nvSpPr>
        <p:spPr>
          <a:xfrm>
            <a:off x="1193800" y="1825625"/>
            <a:ext cx="5044162" cy="4351338"/>
          </a:xfrm>
        </p:spPr>
        <p:txBody>
          <a:bodyPr>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7" name="Picture Placeholder 2">
            <a:extLst>
              <a:ext uri="{FF2B5EF4-FFF2-40B4-BE49-F238E27FC236}">
                <a16:creationId xmlns:a16="http://schemas.microsoft.com/office/drawing/2014/main" id="{DE006E0E-71AC-9D4E-9F59-CB416553A61F}"/>
              </a:ext>
            </a:extLst>
          </p:cNvPr>
          <p:cNvSpPr>
            <a:spLocks noGrp="1"/>
          </p:cNvSpPr>
          <p:nvPr>
            <p:ph type="pic" idx="10"/>
          </p:nvPr>
        </p:nvSpPr>
        <p:spPr>
          <a:xfrm>
            <a:off x="6432440" y="1825626"/>
            <a:ext cx="492136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420711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Tree>
    <p:extLst>
      <p:ext uri="{BB962C8B-B14F-4D97-AF65-F5344CB8AC3E}">
        <p14:creationId xmlns:p14="http://schemas.microsoft.com/office/powerpoint/2010/main" val="4229843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CD33B3E-EB67-D055-6934-9CD712E9094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13693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F27A89-D7A3-4543-B3F2-88116666FCD6}"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2605463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F27A89-D7A3-4543-B3F2-88116666FCD6}" type="datetimeFigureOut">
              <a:rPr lang="en-US" smtClean="0"/>
              <a:t>11/30/2023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05FA0-E8F5-B240-AE59-1182D98026BF}"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75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F27A89-D7A3-4543-B3F2-88116666FCD6}" type="datetimeFigureOut">
              <a:rPr lang="en-US" smtClean="0"/>
              <a:t>11/30/2023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14984987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6" Type="http://schemas.openxmlformats.org/officeDocument/2006/relationships/theme" Target="../theme/theme2.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B66D16-6E7F-6B44-9F85-8C4305AA6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AA24045-5064-0447-BED6-17E154067B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232EC28-E1D8-BC48-A588-85B117A73F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F27A89-D7A3-4543-B3F2-88116666FCD6}" type="datetimeFigureOut">
              <a:rPr lang="en-US" smtClean="0"/>
              <a:t>11/30/2023</a:t>
            </a:fld>
            <a:endParaRPr lang="en-US"/>
          </a:p>
        </p:txBody>
      </p:sp>
      <p:sp>
        <p:nvSpPr>
          <p:cNvPr id="5" name="Footer Placeholder 4">
            <a:extLst>
              <a:ext uri="{FF2B5EF4-FFF2-40B4-BE49-F238E27FC236}">
                <a16:creationId xmlns:a16="http://schemas.microsoft.com/office/drawing/2014/main" id="{B7C38EF4-6225-E148-A30C-0E1904EDB9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D7A1DEA-3706-6B4C-B780-19AD827439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D05FA0-E8F5-B240-AE59-1182D98026BF}" type="slidenum">
              <a:rPr lang="en-US" smtClean="0"/>
              <a:t>‹#›</a:t>
            </a:fld>
            <a:endParaRPr lang="en-US"/>
          </a:p>
        </p:txBody>
      </p:sp>
    </p:spTree>
    <p:extLst>
      <p:ext uri="{BB962C8B-B14F-4D97-AF65-F5344CB8AC3E}">
        <p14:creationId xmlns:p14="http://schemas.microsoft.com/office/powerpoint/2010/main" val="4248021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62" r:id="rId5"/>
  </p:sldLayoutIdLst>
  <p:txStyles>
    <p:titleStyle>
      <a:lvl1pPr algn="l" defTabSz="914400" rtl="0" eaLnBrk="1" latinLnBrk="0" hangingPunct="1">
        <a:lnSpc>
          <a:spcPct val="90000"/>
        </a:lnSpc>
        <a:spcBef>
          <a:spcPct val="0"/>
        </a:spcBef>
        <a:buNone/>
        <a:defRPr sz="4400" b="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C9C4E1A-8289-274B-BCA0-1723F58CF860}" type="datetimeFigureOut">
              <a:rPr lang="en-US" smtClean="0"/>
              <a:t>11/30/2023</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2D20B47-5455-1C45-BEF2-41BAEB9A42D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34694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B2BF5-AD4B-F840-858C-EF1EEEF12D21}"/>
              </a:ext>
            </a:extLst>
          </p:cNvPr>
          <p:cNvSpPr>
            <a:spLocks noGrp="1"/>
          </p:cNvSpPr>
          <p:nvPr>
            <p:ph type="ctrTitle"/>
          </p:nvPr>
        </p:nvSpPr>
        <p:spPr>
          <a:xfrm>
            <a:off x="1170049" y="3429000"/>
            <a:ext cx="10598397" cy="1762443"/>
          </a:xfrm>
        </p:spPr>
        <p:txBody>
          <a:bodyPr/>
          <a:lstStyle/>
          <a:p>
            <a:r>
              <a:rPr lang="en-US" dirty="0"/>
              <a:t>Core Competencies</a:t>
            </a:r>
            <a:br>
              <a:rPr lang="en-US" dirty="0"/>
            </a:br>
            <a:r>
              <a:rPr lang="en-US" dirty="0"/>
              <a:t>Engagement and Buy-In</a:t>
            </a:r>
            <a:endParaRPr lang="en-US" sz="5400" b="1" dirty="0"/>
          </a:p>
        </p:txBody>
      </p:sp>
      <p:sp>
        <p:nvSpPr>
          <p:cNvPr id="3" name="Subtitle 2">
            <a:extLst>
              <a:ext uri="{FF2B5EF4-FFF2-40B4-BE49-F238E27FC236}">
                <a16:creationId xmlns:a16="http://schemas.microsoft.com/office/drawing/2014/main" id="{6D10D97F-2626-7644-8865-9EA0936CA027}"/>
              </a:ext>
            </a:extLst>
          </p:cNvPr>
          <p:cNvSpPr>
            <a:spLocks noGrp="1"/>
          </p:cNvSpPr>
          <p:nvPr>
            <p:ph type="subTitle" idx="1"/>
          </p:nvPr>
        </p:nvSpPr>
        <p:spPr>
          <a:xfrm>
            <a:off x="1193800" y="5378928"/>
            <a:ext cx="9144000" cy="625474"/>
          </a:xfrm>
        </p:spPr>
        <p:txBody>
          <a:bodyPr/>
          <a:lstStyle/>
          <a:p>
            <a:r>
              <a:rPr lang="en-US" dirty="0"/>
              <a:t>Mark Benner, from a college perspective</a:t>
            </a:r>
          </a:p>
          <a:p>
            <a:r>
              <a:rPr lang="en-US" dirty="0"/>
              <a:t>Brenda Van Houtven, from an agency perspective</a:t>
            </a:r>
          </a:p>
        </p:txBody>
      </p:sp>
    </p:spTree>
    <p:extLst>
      <p:ext uri="{BB962C8B-B14F-4D97-AF65-F5344CB8AC3E}">
        <p14:creationId xmlns:p14="http://schemas.microsoft.com/office/powerpoint/2010/main" val="4084749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20B91-55B0-B61F-2349-D00EDEAA5742}"/>
              </a:ext>
            </a:extLst>
          </p:cNvPr>
          <p:cNvSpPr>
            <a:spLocks noGrp="1"/>
          </p:cNvSpPr>
          <p:nvPr>
            <p:ph type="title"/>
          </p:nvPr>
        </p:nvSpPr>
        <p:spPr>
          <a:xfrm>
            <a:off x="1193800" y="197894"/>
            <a:ext cx="10160000" cy="892175"/>
          </a:xfrm>
        </p:spPr>
        <p:txBody>
          <a:bodyPr anchor="ctr">
            <a:normAutofit fontScale="90000"/>
          </a:bodyPr>
          <a:lstStyle/>
          <a:p>
            <a:r>
              <a:rPr lang="en-CA" dirty="0"/>
              <a:t>FACILITATING  COMMITMENT TO CORE COMPETENCIES</a:t>
            </a:r>
          </a:p>
        </p:txBody>
      </p:sp>
      <p:sp>
        <p:nvSpPr>
          <p:cNvPr id="1031" name="Content Placeholder 3">
            <a:extLst>
              <a:ext uri="{FF2B5EF4-FFF2-40B4-BE49-F238E27FC236}">
                <a16:creationId xmlns:a16="http://schemas.microsoft.com/office/drawing/2014/main" id="{BBA4882B-560E-2B63-86F6-EF14741067C7}"/>
              </a:ext>
            </a:extLst>
          </p:cNvPr>
          <p:cNvSpPr>
            <a:spLocks noGrp="1"/>
          </p:cNvSpPr>
          <p:nvPr>
            <p:ph idx="10"/>
          </p:nvPr>
        </p:nvSpPr>
        <p:spPr>
          <a:xfrm>
            <a:off x="351692" y="1356528"/>
            <a:ext cx="11555605" cy="4642338"/>
          </a:xfrm>
        </p:spPr>
        <p:txBody>
          <a:bodyPr>
            <a:normAutofit fontScale="92500" lnSpcReduction="10000"/>
          </a:bodyPr>
          <a:lstStyle/>
          <a:p>
            <a:r>
              <a:rPr lang="en-CA" sz="2400" dirty="0"/>
              <a:t>OUR DSP’S MAY NEED A REMINDER</a:t>
            </a:r>
            <a:endParaRPr lang="en-US" sz="2400" dirty="0"/>
          </a:p>
          <a:p>
            <a:r>
              <a:rPr lang="en-US" sz="2400" dirty="0"/>
              <a:t>Core Competencies are all about THEM!</a:t>
            </a:r>
          </a:p>
          <a:p>
            <a:r>
              <a:rPr lang="en-US" sz="2400" dirty="0"/>
              <a:t>Core Competencies describe the VALUED characteristics of a DSP</a:t>
            </a:r>
          </a:p>
          <a:p>
            <a:r>
              <a:rPr lang="en-US" sz="2400" dirty="0"/>
              <a:t>Core Competencies specify the UNIQUE characteristics of the role of the DSP</a:t>
            </a:r>
          </a:p>
          <a:p>
            <a:r>
              <a:rPr lang="en-US" sz="2400" dirty="0"/>
              <a:t>The commonality of Core Competencies will promote CONSISTENCY for them across the sector</a:t>
            </a:r>
          </a:p>
          <a:p>
            <a:r>
              <a:rPr lang="en-US" sz="2400" dirty="0"/>
              <a:t>Core Competencies enable &amp; facilitate PROFESSIONAL GROWTH &amp; DEVELOPMENT opportunities</a:t>
            </a:r>
          </a:p>
          <a:p>
            <a:r>
              <a:rPr lang="en-US" sz="2400" dirty="0"/>
              <a:t>Core Competencies promote PROFESSIONALISM of the DSP role</a:t>
            </a:r>
          </a:p>
          <a:p>
            <a:r>
              <a:rPr lang="en-US" sz="2400" dirty="0"/>
              <a:t>Core Competencies UNITE them </a:t>
            </a:r>
            <a:r>
              <a:rPr lang="en-US" sz="2400"/>
              <a:t>in the COMMONALITY </a:t>
            </a:r>
            <a:r>
              <a:rPr lang="en-US" sz="2400" dirty="0"/>
              <a:t>of language and values</a:t>
            </a:r>
          </a:p>
          <a:p>
            <a:r>
              <a:rPr lang="en-US" sz="2400" dirty="0"/>
              <a:t>Core Competencies establish QUALITY CARE &amp; SUPPORT OF PERSONS WITH DISABILITIES</a:t>
            </a:r>
          </a:p>
          <a:p>
            <a:endParaRPr lang="en-US" sz="2400" dirty="0"/>
          </a:p>
          <a:p>
            <a:endParaRPr lang="en-US" dirty="0"/>
          </a:p>
          <a:p>
            <a:endParaRPr lang="en-US" dirty="0"/>
          </a:p>
        </p:txBody>
      </p:sp>
    </p:spTree>
    <p:extLst>
      <p:ext uri="{BB962C8B-B14F-4D97-AF65-F5344CB8AC3E}">
        <p14:creationId xmlns:p14="http://schemas.microsoft.com/office/powerpoint/2010/main" val="36191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3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3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3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80F52-BA27-A301-0AF0-F38D68732E19}"/>
              </a:ext>
            </a:extLst>
          </p:cNvPr>
          <p:cNvSpPr>
            <a:spLocks noGrp="1"/>
          </p:cNvSpPr>
          <p:nvPr>
            <p:ph type="title"/>
          </p:nvPr>
        </p:nvSpPr>
        <p:spPr>
          <a:xfrm>
            <a:off x="1193800" y="197894"/>
            <a:ext cx="10160000" cy="892175"/>
          </a:xfrm>
        </p:spPr>
        <p:txBody>
          <a:bodyPr anchor="ctr">
            <a:normAutofit/>
          </a:bodyPr>
          <a:lstStyle/>
          <a:p>
            <a:r>
              <a:rPr lang="en-CA" dirty="0"/>
              <a:t>Ideas to build </a:t>
            </a:r>
            <a:r>
              <a:rPr lang="en-CA" dirty="0" err="1"/>
              <a:t>Engagment</a:t>
            </a:r>
            <a:endParaRPr lang="en-CA" dirty="0"/>
          </a:p>
        </p:txBody>
      </p:sp>
      <p:sp>
        <p:nvSpPr>
          <p:cNvPr id="9" name="Content Placeholder 3">
            <a:extLst>
              <a:ext uri="{FF2B5EF4-FFF2-40B4-BE49-F238E27FC236}">
                <a16:creationId xmlns:a16="http://schemas.microsoft.com/office/drawing/2014/main" id="{E3B2246D-2178-D692-231D-794D06A7A0A8}"/>
              </a:ext>
            </a:extLst>
          </p:cNvPr>
          <p:cNvSpPr>
            <a:spLocks noGrp="1"/>
          </p:cNvSpPr>
          <p:nvPr>
            <p:ph idx="10"/>
          </p:nvPr>
        </p:nvSpPr>
        <p:spPr>
          <a:xfrm>
            <a:off x="1193800" y="1721921"/>
            <a:ext cx="10160000" cy="604666"/>
          </a:xfrm>
        </p:spPr>
        <p:txBody>
          <a:bodyPr>
            <a:normAutofit/>
          </a:bodyPr>
          <a:lstStyle/>
          <a:p>
            <a:r>
              <a:rPr lang="en-US" dirty="0"/>
              <a:t>To get the ball rolling</a:t>
            </a:r>
          </a:p>
        </p:txBody>
      </p:sp>
      <p:graphicFrame>
        <p:nvGraphicFramePr>
          <p:cNvPr id="11" name="Content Placeholder 2">
            <a:extLst>
              <a:ext uri="{FF2B5EF4-FFF2-40B4-BE49-F238E27FC236}">
                <a16:creationId xmlns:a16="http://schemas.microsoft.com/office/drawing/2014/main" id="{E1E9FE5C-A2B1-76E5-0B30-D480F41F019D}"/>
              </a:ext>
            </a:extLst>
          </p:cNvPr>
          <p:cNvGraphicFramePr>
            <a:graphicFrameLocks noGrp="1"/>
          </p:cNvGraphicFramePr>
          <p:nvPr>
            <p:ph idx="1"/>
            <p:extLst>
              <p:ext uri="{D42A27DB-BD31-4B8C-83A1-F6EECF244321}">
                <p14:modId xmlns:p14="http://schemas.microsoft.com/office/powerpoint/2010/main" val="80636714"/>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8555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A8B43-24F9-1746-8BD2-FECDB642EF5F}"/>
              </a:ext>
            </a:extLst>
          </p:cNvPr>
          <p:cNvSpPr>
            <a:spLocks noGrp="1"/>
          </p:cNvSpPr>
          <p:nvPr>
            <p:ph type="title"/>
          </p:nvPr>
        </p:nvSpPr>
        <p:spPr>
          <a:xfrm>
            <a:off x="1193800" y="197894"/>
            <a:ext cx="10160000" cy="892175"/>
          </a:xfrm>
        </p:spPr>
        <p:txBody>
          <a:bodyPr anchor="ctr">
            <a:normAutofit/>
          </a:bodyPr>
          <a:lstStyle/>
          <a:p>
            <a:r>
              <a:rPr lang="en-US" dirty="0"/>
              <a:t>Newsletters and Activities	</a:t>
            </a:r>
          </a:p>
        </p:txBody>
      </p:sp>
      <p:sp>
        <p:nvSpPr>
          <p:cNvPr id="9" name="Picture Placeholder 3">
            <a:extLst>
              <a:ext uri="{FF2B5EF4-FFF2-40B4-BE49-F238E27FC236}">
                <a16:creationId xmlns:a16="http://schemas.microsoft.com/office/drawing/2014/main" id="{9860D71D-7370-DE13-0B3D-22B7D212B17B}"/>
              </a:ext>
            </a:extLst>
          </p:cNvPr>
          <p:cNvSpPr>
            <a:spLocks noGrp="1"/>
          </p:cNvSpPr>
          <p:nvPr>
            <p:ph type="pic" idx="10"/>
          </p:nvPr>
        </p:nvSpPr>
        <p:spPr>
          <a:xfrm>
            <a:off x="4223412" y="1617184"/>
            <a:ext cx="4921360" cy="509831"/>
          </a:xfrm>
        </p:spPr>
        <p:txBody>
          <a:bodyPr>
            <a:normAutofit lnSpcReduction="10000"/>
          </a:bodyPr>
          <a:lstStyle/>
          <a:p>
            <a:r>
              <a:rPr lang="en-CA" dirty="0"/>
              <a:t>Make it</a:t>
            </a:r>
          </a:p>
        </p:txBody>
      </p:sp>
      <p:pic>
        <p:nvPicPr>
          <p:cNvPr id="10" name="Picture 9"/>
          <p:cNvPicPr>
            <a:picLocks noChangeAspect="1"/>
          </p:cNvPicPr>
          <p:nvPr/>
        </p:nvPicPr>
        <p:blipFill rotWithShape="1">
          <a:blip r:embed="rId3"/>
          <a:srcRect t="1041" b="7082"/>
          <a:stretch/>
        </p:blipFill>
        <p:spPr>
          <a:xfrm>
            <a:off x="206477" y="2381930"/>
            <a:ext cx="5732207" cy="3381430"/>
          </a:xfrm>
          <a:prstGeom prst="rect">
            <a:avLst/>
          </a:prstGeom>
        </p:spPr>
      </p:pic>
      <p:pic>
        <p:nvPicPr>
          <p:cNvPr id="11" name="Picture 10"/>
          <p:cNvPicPr>
            <a:picLocks noChangeAspect="1"/>
          </p:cNvPicPr>
          <p:nvPr/>
        </p:nvPicPr>
        <p:blipFill rotWithShape="1">
          <a:blip r:embed="rId4"/>
          <a:srcRect b="6690"/>
          <a:stretch/>
        </p:blipFill>
        <p:spPr>
          <a:xfrm>
            <a:off x="5938684" y="2391901"/>
            <a:ext cx="5948516" cy="3548578"/>
          </a:xfrm>
          <a:prstGeom prst="rect">
            <a:avLst/>
          </a:prstGeom>
        </p:spPr>
      </p:pic>
      <p:pic>
        <p:nvPicPr>
          <p:cNvPr id="12" name="Picture 11"/>
          <p:cNvPicPr>
            <a:picLocks noChangeAspect="1"/>
          </p:cNvPicPr>
          <p:nvPr/>
        </p:nvPicPr>
        <p:blipFill>
          <a:blip r:embed="rId5"/>
          <a:stretch>
            <a:fillRect/>
          </a:stretch>
        </p:blipFill>
        <p:spPr>
          <a:xfrm>
            <a:off x="5692877" y="1362269"/>
            <a:ext cx="1805448" cy="842542"/>
          </a:xfrm>
          <a:prstGeom prst="rect">
            <a:avLst/>
          </a:prstGeom>
        </p:spPr>
      </p:pic>
    </p:spTree>
    <p:extLst>
      <p:ext uri="{BB962C8B-B14F-4D97-AF65-F5344CB8AC3E}">
        <p14:creationId xmlns:p14="http://schemas.microsoft.com/office/powerpoint/2010/main" val="89395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20B91-55B0-B61F-2349-D00EDEAA5742}"/>
              </a:ext>
            </a:extLst>
          </p:cNvPr>
          <p:cNvSpPr>
            <a:spLocks noGrp="1"/>
          </p:cNvSpPr>
          <p:nvPr>
            <p:ph type="title"/>
          </p:nvPr>
        </p:nvSpPr>
        <p:spPr>
          <a:xfrm>
            <a:off x="1193800" y="197894"/>
            <a:ext cx="10160000" cy="892175"/>
          </a:xfrm>
        </p:spPr>
        <p:txBody>
          <a:bodyPr anchor="ctr">
            <a:normAutofit/>
          </a:bodyPr>
          <a:lstStyle/>
          <a:p>
            <a:r>
              <a:rPr lang="en-CA" dirty="0"/>
              <a:t>Use pop culture</a:t>
            </a:r>
          </a:p>
        </p:txBody>
      </p:sp>
      <p:pic>
        <p:nvPicPr>
          <p:cNvPr id="1026" name="Picture 2" descr="ted lasso be a goldfish quote,Up To OFF 63%">
            <a:extLst>
              <a:ext uri="{FF2B5EF4-FFF2-40B4-BE49-F238E27FC236}">
                <a16:creationId xmlns:a16="http://schemas.microsoft.com/office/drawing/2014/main" id="{B25B2452-E1CD-6EEA-9413-470522B7955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8200" y="3023118"/>
            <a:ext cx="4474328" cy="2986614"/>
          </a:xfrm>
          <a:prstGeom prst="rect">
            <a:avLst/>
          </a:prstGeom>
          <a:solidFill>
            <a:srgbClr val="FFFFFF"/>
          </a:solidFill>
        </p:spPr>
      </p:pic>
      <p:sp>
        <p:nvSpPr>
          <p:cNvPr id="1031" name="Content Placeholder 3">
            <a:extLst>
              <a:ext uri="{FF2B5EF4-FFF2-40B4-BE49-F238E27FC236}">
                <a16:creationId xmlns:a16="http://schemas.microsoft.com/office/drawing/2014/main" id="{BBA4882B-560E-2B63-86F6-EF14741067C7}"/>
              </a:ext>
            </a:extLst>
          </p:cNvPr>
          <p:cNvSpPr>
            <a:spLocks noGrp="1"/>
          </p:cNvSpPr>
          <p:nvPr>
            <p:ph idx="10"/>
          </p:nvPr>
        </p:nvSpPr>
        <p:spPr>
          <a:xfrm>
            <a:off x="1193800" y="1721921"/>
            <a:ext cx="10160000" cy="517426"/>
          </a:xfrm>
        </p:spPr>
        <p:txBody>
          <a:bodyPr/>
          <a:lstStyle/>
          <a:p>
            <a:r>
              <a:rPr lang="en-US" dirty="0"/>
              <a:t>Resilience, Facilitating Growth and Development</a:t>
            </a:r>
          </a:p>
        </p:txBody>
      </p:sp>
      <p:pic>
        <p:nvPicPr>
          <p:cNvPr id="1028" name="Picture 4" descr="ted lasso quote">
            <a:extLst>
              <a:ext uri="{FF2B5EF4-FFF2-40B4-BE49-F238E27FC236}">
                <a16:creationId xmlns:a16="http://schemas.microsoft.com/office/drawing/2014/main" id="{6BA8E020-5A76-D3D0-188D-F8AFC5FA77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3801" y="2454769"/>
            <a:ext cx="4027196" cy="3554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432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CCEC3D-9622-896E-F523-5ABE51370406}"/>
              </a:ext>
            </a:extLst>
          </p:cNvPr>
          <p:cNvSpPr>
            <a:spLocks noGrp="1"/>
          </p:cNvSpPr>
          <p:nvPr>
            <p:ph type="title"/>
          </p:nvPr>
        </p:nvSpPr>
        <p:spPr>
          <a:xfrm>
            <a:off x="643468" y="643467"/>
            <a:ext cx="3415612" cy="5571066"/>
          </a:xfrm>
        </p:spPr>
        <p:txBody>
          <a:bodyPr vert="horz" lIns="91440" tIns="45720" rIns="91440" bIns="45720" rtlCol="0">
            <a:normAutofit/>
          </a:bodyPr>
          <a:lstStyle/>
          <a:p>
            <a:r>
              <a:rPr lang="en-US" spc="200" dirty="0">
                <a:solidFill>
                  <a:srgbClr val="FFFFFF"/>
                </a:solidFill>
              </a:rPr>
              <a:t>Some fun and engaging examples of contests and challenges</a:t>
            </a:r>
          </a:p>
        </p:txBody>
      </p:sp>
      <p:graphicFrame>
        <p:nvGraphicFramePr>
          <p:cNvPr id="34" name="Content Placeholder 2">
            <a:extLst>
              <a:ext uri="{FF2B5EF4-FFF2-40B4-BE49-F238E27FC236}">
                <a16:creationId xmlns:a16="http://schemas.microsoft.com/office/drawing/2014/main" id="{09F2055A-9CC7-8739-F3B0-09DC4DC51239}"/>
              </a:ext>
            </a:extLst>
          </p:cNvPr>
          <p:cNvGraphicFramePr>
            <a:graphicFrameLocks noGrp="1"/>
          </p:cNvGraphicFramePr>
          <p:nvPr>
            <p:ph idx="1"/>
            <p:extLst>
              <p:ext uri="{D42A27DB-BD31-4B8C-83A1-F6EECF244321}">
                <p14:modId xmlns:p14="http://schemas.microsoft.com/office/powerpoint/2010/main" val="3173270452"/>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668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17C0DB53-E365-9190-320A-145F1ECC95CB}"/>
              </a:ext>
            </a:extLst>
          </p:cNvPr>
          <p:cNvSpPr>
            <a:spLocks noGrp="1"/>
          </p:cNvSpPr>
          <p:nvPr>
            <p:ph type="title"/>
          </p:nvPr>
        </p:nvSpPr>
        <p:spPr>
          <a:xfrm>
            <a:off x="352425" y="643467"/>
            <a:ext cx="3706655" cy="5571066"/>
          </a:xfrm>
        </p:spPr>
        <p:txBody>
          <a:bodyPr>
            <a:normAutofit/>
          </a:bodyPr>
          <a:lstStyle/>
          <a:p>
            <a:pPr algn="ctr"/>
            <a:r>
              <a:rPr lang="en-US" dirty="0">
                <a:solidFill>
                  <a:srgbClr val="FFFFFF"/>
                </a:solidFill>
              </a:rPr>
              <a:t>Growth and development</a:t>
            </a:r>
            <a:endParaRPr lang="en-CA" dirty="0">
              <a:solidFill>
                <a:srgbClr val="FFFFFF"/>
              </a:solidFill>
            </a:endParaRPr>
          </a:p>
        </p:txBody>
      </p:sp>
      <p:graphicFrame>
        <p:nvGraphicFramePr>
          <p:cNvPr id="5" name="Content Placeholder 2">
            <a:extLst>
              <a:ext uri="{FF2B5EF4-FFF2-40B4-BE49-F238E27FC236}">
                <a16:creationId xmlns:a16="http://schemas.microsoft.com/office/drawing/2014/main" id="{BBBE810A-8931-7BD3-ACAB-BC1235F15B9B}"/>
              </a:ext>
            </a:extLst>
          </p:cNvPr>
          <p:cNvGraphicFramePr>
            <a:graphicFrameLocks noGrp="1"/>
          </p:cNvGraphicFramePr>
          <p:nvPr>
            <p:ph idx="1"/>
            <p:extLst>
              <p:ext uri="{D42A27DB-BD31-4B8C-83A1-F6EECF244321}">
                <p14:modId xmlns:p14="http://schemas.microsoft.com/office/powerpoint/2010/main" val="969659494"/>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388146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NDD Powerpoint" id="{EACF11F1-A30E-9149-BEAA-162007C9C2EA}" vid="{82AD3FE6-B11F-454F-BDFB-1FC822D702A8}"/>
    </a:ext>
  </a:ext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PNDD Powerpoint-Template</Template>
  <TotalTime>479</TotalTime>
  <Words>849</Words>
  <Application>Microsoft Office PowerPoint</Application>
  <PresentationFormat>Widescreen</PresentationFormat>
  <Paragraphs>62</Paragraphs>
  <Slides>7</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vt:i4>
      </vt:variant>
    </vt:vector>
  </HeadingPairs>
  <TitlesOfParts>
    <vt:vector size="16" baseType="lpstr">
      <vt:lpstr>Arial</vt:lpstr>
      <vt:lpstr>Calibri</vt:lpstr>
      <vt:lpstr>Segoe UI</vt:lpstr>
      <vt:lpstr>Segoe UI Semilight</vt:lpstr>
      <vt:lpstr>Tw Cen MT</vt:lpstr>
      <vt:lpstr>Tw Cen MT Condensed</vt:lpstr>
      <vt:lpstr>Wingdings 3</vt:lpstr>
      <vt:lpstr>Office Theme</vt:lpstr>
      <vt:lpstr>Integral</vt:lpstr>
      <vt:lpstr>Core Competencies Engagement and Buy-In</vt:lpstr>
      <vt:lpstr>FACILITATING  COMMITMENT TO CORE COMPETENCIES</vt:lpstr>
      <vt:lpstr>Ideas to build Engagment</vt:lpstr>
      <vt:lpstr>Newsletters and Activities </vt:lpstr>
      <vt:lpstr>Use pop culture</vt:lpstr>
      <vt:lpstr>Some fun and engaging examples of contests and challenges</vt:lpstr>
      <vt:lpstr>Growth and development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cover slide &amp; your presentation title goes here.</dc:title>
  <dc:creator>Jennifer Gleva</dc:creator>
  <cp:lastModifiedBy>Benner, Mark</cp:lastModifiedBy>
  <cp:revision>23</cp:revision>
  <dcterms:created xsi:type="dcterms:W3CDTF">2023-08-22T17:14:30Z</dcterms:created>
  <dcterms:modified xsi:type="dcterms:W3CDTF">2023-11-30T16:27:59Z</dcterms:modified>
</cp:coreProperties>
</file>