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4" r:id="rId2"/>
  </p:sldMasterIdLst>
  <p:notesMasterIdLst>
    <p:notesMasterId r:id="rId63"/>
  </p:notesMasterIdLst>
  <p:handoutMasterIdLst>
    <p:handoutMasterId r:id="rId64"/>
  </p:handoutMasterIdLst>
  <p:sldIdLst>
    <p:sldId id="256" r:id="rId3"/>
    <p:sldId id="257" r:id="rId4"/>
    <p:sldId id="260" r:id="rId5"/>
    <p:sldId id="416" r:id="rId6"/>
    <p:sldId id="262" r:id="rId7"/>
    <p:sldId id="285" r:id="rId8"/>
    <p:sldId id="439" r:id="rId9"/>
    <p:sldId id="296" r:id="rId10"/>
    <p:sldId id="284" r:id="rId11"/>
    <p:sldId id="277" r:id="rId12"/>
    <p:sldId id="288" r:id="rId13"/>
    <p:sldId id="275" r:id="rId14"/>
    <p:sldId id="443" r:id="rId15"/>
    <p:sldId id="421" r:id="rId16"/>
    <p:sldId id="293" r:id="rId17"/>
    <p:sldId id="279" r:id="rId18"/>
    <p:sldId id="441" r:id="rId19"/>
    <p:sldId id="442" r:id="rId20"/>
    <p:sldId id="286" r:id="rId21"/>
    <p:sldId id="419" r:id="rId22"/>
    <p:sldId id="297" r:id="rId23"/>
    <p:sldId id="287" r:id="rId24"/>
    <p:sldId id="438" r:id="rId25"/>
    <p:sldId id="305" r:id="rId26"/>
    <p:sldId id="289" r:id="rId27"/>
    <p:sldId id="418" r:id="rId28"/>
    <p:sldId id="292" r:id="rId29"/>
    <p:sldId id="417" r:id="rId30"/>
    <p:sldId id="290" r:id="rId31"/>
    <p:sldId id="295" r:id="rId32"/>
    <p:sldId id="294" r:id="rId33"/>
    <p:sldId id="291" r:id="rId34"/>
    <p:sldId id="422" r:id="rId35"/>
    <p:sldId id="420" r:id="rId36"/>
    <p:sldId id="440" r:id="rId37"/>
    <p:sldId id="261" r:id="rId38"/>
    <p:sldId id="265" r:id="rId39"/>
    <p:sldId id="423" r:id="rId40"/>
    <p:sldId id="278" r:id="rId41"/>
    <p:sldId id="281" r:id="rId42"/>
    <p:sldId id="282" r:id="rId43"/>
    <p:sldId id="304" r:id="rId44"/>
    <p:sldId id="424" r:id="rId45"/>
    <p:sldId id="283" r:id="rId46"/>
    <p:sldId id="425" r:id="rId47"/>
    <p:sldId id="426" r:id="rId48"/>
    <p:sldId id="427" r:id="rId49"/>
    <p:sldId id="428" r:id="rId50"/>
    <p:sldId id="429" r:id="rId51"/>
    <p:sldId id="430" r:id="rId52"/>
    <p:sldId id="431" r:id="rId53"/>
    <p:sldId id="432" r:id="rId54"/>
    <p:sldId id="433" r:id="rId55"/>
    <p:sldId id="280" r:id="rId56"/>
    <p:sldId id="434" r:id="rId57"/>
    <p:sldId id="435" r:id="rId58"/>
    <p:sldId id="436" r:id="rId59"/>
    <p:sldId id="437" r:id="rId60"/>
    <p:sldId id="299" r:id="rId61"/>
    <p:sldId id="271" r:id="rId6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8" autoAdjust="0"/>
    <p:restoredTop sz="62634" autoAdjust="0"/>
  </p:normalViewPr>
  <p:slideViewPr>
    <p:cSldViewPr snapToGrid="0" snapToObjects="1">
      <p:cViewPr varScale="1">
        <p:scale>
          <a:sx n="77" d="100"/>
          <a:sy n="77" d="100"/>
        </p:scale>
        <p:origin x="1830" y="96"/>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84" d="100"/>
          <a:sy n="84" d="100"/>
        </p:scale>
        <p:origin x="3912" y="9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diagrams/_rels/data10.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11.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12.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14.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1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svg"/><Relationship Id="rId1" Type="http://schemas.openxmlformats.org/officeDocument/2006/relationships/image" Target="../media/image88.png"/><Relationship Id="rId6" Type="http://schemas.openxmlformats.org/officeDocument/2006/relationships/image" Target="../media/image93.svg"/><Relationship Id="rId5" Type="http://schemas.openxmlformats.org/officeDocument/2006/relationships/image" Target="../media/image92.png"/><Relationship Id="rId4" Type="http://schemas.openxmlformats.org/officeDocument/2006/relationships/image" Target="../media/image91.svg"/></Relationships>
</file>

<file path=ppt/diagrams/_rels/data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4" Type="http://schemas.openxmlformats.org/officeDocument/2006/relationships/image" Target="../media/image9.svg"/></Relationships>
</file>

<file path=ppt/diagrams/_rels/data3.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4.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sv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s>
</file>

<file path=ppt/diagrams/_rels/data5.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6.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7.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8.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9.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10.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11.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12.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14.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1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svg"/><Relationship Id="rId1" Type="http://schemas.openxmlformats.org/officeDocument/2006/relationships/image" Target="../media/image88.png"/><Relationship Id="rId6" Type="http://schemas.openxmlformats.org/officeDocument/2006/relationships/image" Target="../media/image93.svg"/><Relationship Id="rId5" Type="http://schemas.openxmlformats.org/officeDocument/2006/relationships/image" Target="../media/image92.png"/><Relationship Id="rId4" Type="http://schemas.openxmlformats.org/officeDocument/2006/relationships/image" Target="../media/image91.svg"/></Relationships>
</file>

<file path=ppt/diagrams/_rels/drawing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4" Type="http://schemas.openxmlformats.org/officeDocument/2006/relationships/image" Target="../media/image9.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sv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s>
</file>

<file path=ppt/diagrams/_rels/drawing5.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6.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7.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8.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9.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F18230-848A-47CD-B4A9-88305836E43F}"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EBA825CE-3678-44B2-912E-99A77BF4C6B6}">
      <dgm:prSet/>
      <dgm:spPr/>
      <dgm:t>
        <a:bodyPr/>
        <a:lstStyle/>
        <a:p>
          <a:r>
            <a:rPr lang="en-US"/>
            <a:t>What and Why Core Comps</a:t>
          </a:r>
        </a:p>
      </dgm:t>
    </dgm:pt>
    <dgm:pt modelId="{A3A220B6-18BC-4A76-A568-3F2B5D3C886B}" type="parTrans" cxnId="{A75BC9B2-6EB3-4B6C-B6C2-516A312066B6}">
      <dgm:prSet/>
      <dgm:spPr/>
      <dgm:t>
        <a:bodyPr/>
        <a:lstStyle/>
        <a:p>
          <a:endParaRPr lang="en-US"/>
        </a:p>
      </dgm:t>
    </dgm:pt>
    <dgm:pt modelId="{072EE172-37E9-4907-A487-D8B74F5AF9CB}" type="sibTrans" cxnId="{A75BC9B2-6EB3-4B6C-B6C2-516A312066B6}">
      <dgm:prSet/>
      <dgm:spPr/>
      <dgm:t>
        <a:bodyPr/>
        <a:lstStyle/>
        <a:p>
          <a:endParaRPr lang="en-US"/>
        </a:p>
      </dgm:t>
    </dgm:pt>
    <dgm:pt modelId="{DB7F1E6C-3973-4D69-801B-8B977AE23086}">
      <dgm:prSet/>
      <dgm:spPr/>
      <dgm:t>
        <a:bodyPr/>
        <a:lstStyle/>
        <a:p>
          <a:r>
            <a:rPr lang="en-US" dirty="0"/>
            <a:t>History and Fit with Journey to Belonging</a:t>
          </a:r>
        </a:p>
      </dgm:t>
    </dgm:pt>
    <dgm:pt modelId="{12C7F8D5-8219-4FC0-92BD-4D28C5E96ADE}" type="parTrans" cxnId="{20C9B597-A504-48EE-A1CD-FE3703D6BCA3}">
      <dgm:prSet/>
      <dgm:spPr/>
      <dgm:t>
        <a:bodyPr/>
        <a:lstStyle/>
        <a:p>
          <a:endParaRPr lang="en-US"/>
        </a:p>
      </dgm:t>
    </dgm:pt>
    <dgm:pt modelId="{15485701-57E1-4656-8134-57B168C2838E}" type="sibTrans" cxnId="{20C9B597-A504-48EE-A1CD-FE3703D6BCA3}">
      <dgm:prSet/>
      <dgm:spPr/>
      <dgm:t>
        <a:bodyPr/>
        <a:lstStyle/>
        <a:p>
          <a:endParaRPr lang="en-US"/>
        </a:p>
      </dgm:t>
    </dgm:pt>
    <dgm:pt modelId="{824D1B73-0A8B-4427-900D-9801931909EC}">
      <dgm:prSet/>
      <dgm:spPr/>
      <dgm:t>
        <a:bodyPr/>
        <a:lstStyle/>
        <a:p>
          <a:r>
            <a:rPr lang="en-US"/>
            <a:t>A review of the Core Comps</a:t>
          </a:r>
        </a:p>
      </dgm:t>
    </dgm:pt>
    <dgm:pt modelId="{C6940A43-DD4E-44A1-B83A-029DD26F8D67}" type="parTrans" cxnId="{2A6E4746-F0F3-4BAB-A8FD-F091016FAD44}">
      <dgm:prSet/>
      <dgm:spPr/>
      <dgm:t>
        <a:bodyPr/>
        <a:lstStyle/>
        <a:p>
          <a:endParaRPr lang="en-US"/>
        </a:p>
      </dgm:t>
    </dgm:pt>
    <dgm:pt modelId="{D1461349-8FCD-4375-AE6F-17A126397D32}" type="sibTrans" cxnId="{2A6E4746-F0F3-4BAB-A8FD-F091016FAD44}">
      <dgm:prSet/>
      <dgm:spPr/>
      <dgm:t>
        <a:bodyPr/>
        <a:lstStyle/>
        <a:p>
          <a:endParaRPr lang="en-US"/>
        </a:p>
      </dgm:t>
    </dgm:pt>
    <dgm:pt modelId="{EE2E88A9-6FD9-4B29-9A39-C929377E41E2}">
      <dgm:prSet/>
      <dgm:spPr/>
      <dgm:t>
        <a:bodyPr/>
        <a:lstStyle/>
        <a:p>
          <a:r>
            <a:rPr lang="en-US" dirty="0"/>
            <a:t>Examples from the website and real life of how core comps look in your role at each growth level</a:t>
          </a:r>
        </a:p>
      </dgm:t>
    </dgm:pt>
    <dgm:pt modelId="{10DBA93F-D6FD-40B1-8CD7-1ABE3AF7FB6E}" type="parTrans" cxnId="{A0167F91-4B46-4084-8E34-BD8313B017FC}">
      <dgm:prSet/>
      <dgm:spPr/>
      <dgm:t>
        <a:bodyPr/>
        <a:lstStyle/>
        <a:p>
          <a:endParaRPr lang="en-US"/>
        </a:p>
      </dgm:t>
    </dgm:pt>
    <dgm:pt modelId="{AF27119D-FDB7-40E2-AAFE-C607B7441101}" type="sibTrans" cxnId="{A0167F91-4B46-4084-8E34-BD8313B017FC}">
      <dgm:prSet/>
      <dgm:spPr/>
      <dgm:t>
        <a:bodyPr/>
        <a:lstStyle/>
        <a:p>
          <a:endParaRPr lang="en-US"/>
        </a:p>
      </dgm:t>
    </dgm:pt>
    <dgm:pt modelId="{B9E5CF49-F5DE-4C53-B568-77A40B190AC8}">
      <dgm:prSet/>
      <dgm:spPr/>
      <dgm:t>
        <a:bodyPr/>
        <a:lstStyle/>
        <a:p>
          <a:r>
            <a:rPr lang="en-US" dirty="0"/>
            <a:t>Website and Resources</a:t>
          </a:r>
        </a:p>
      </dgm:t>
    </dgm:pt>
    <dgm:pt modelId="{DB376DEF-EDFD-44A1-A0D8-D09307E622C9}" type="parTrans" cxnId="{B3EE5CE1-45A2-4A27-B3A8-43E4563D1379}">
      <dgm:prSet/>
      <dgm:spPr/>
      <dgm:t>
        <a:bodyPr/>
        <a:lstStyle/>
        <a:p>
          <a:endParaRPr lang="en-US"/>
        </a:p>
      </dgm:t>
    </dgm:pt>
    <dgm:pt modelId="{1D3C24BC-76DC-44D4-9ADA-C0A488D11212}" type="sibTrans" cxnId="{B3EE5CE1-45A2-4A27-B3A8-43E4563D1379}">
      <dgm:prSet/>
      <dgm:spPr/>
      <dgm:t>
        <a:bodyPr/>
        <a:lstStyle/>
        <a:p>
          <a:endParaRPr lang="en-US"/>
        </a:p>
      </dgm:t>
    </dgm:pt>
    <dgm:pt modelId="{9622679C-EBE4-4E21-AA65-D169297EF691}" type="pres">
      <dgm:prSet presAssocID="{A2F18230-848A-47CD-B4A9-88305836E43F}" presName="linear" presStyleCnt="0">
        <dgm:presLayoutVars>
          <dgm:animLvl val="lvl"/>
          <dgm:resizeHandles val="exact"/>
        </dgm:presLayoutVars>
      </dgm:prSet>
      <dgm:spPr/>
    </dgm:pt>
    <dgm:pt modelId="{E8F7FEF1-79DE-404C-9EA0-14E178CAE7B4}" type="pres">
      <dgm:prSet presAssocID="{EBA825CE-3678-44B2-912E-99A77BF4C6B6}" presName="parentText" presStyleLbl="node1" presStyleIdx="0" presStyleCnt="5">
        <dgm:presLayoutVars>
          <dgm:chMax val="0"/>
          <dgm:bulletEnabled val="1"/>
        </dgm:presLayoutVars>
      </dgm:prSet>
      <dgm:spPr/>
    </dgm:pt>
    <dgm:pt modelId="{C7FC68D8-770E-4A29-818B-E158F8BBEED0}" type="pres">
      <dgm:prSet presAssocID="{072EE172-37E9-4907-A487-D8B74F5AF9CB}" presName="spacer" presStyleCnt="0"/>
      <dgm:spPr/>
    </dgm:pt>
    <dgm:pt modelId="{1D269D1A-450E-4704-9ACA-066E6183A475}" type="pres">
      <dgm:prSet presAssocID="{DB7F1E6C-3973-4D69-801B-8B977AE23086}" presName="parentText" presStyleLbl="node1" presStyleIdx="1" presStyleCnt="5">
        <dgm:presLayoutVars>
          <dgm:chMax val="0"/>
          <dgm:bulletEnabled val="1"/>
        </dgm:presLayoutVars>
      </dgm:prSet>
      <dgm:spPr/>
    </dgm:pt>
    <dgm:pt modelId="{E92F9001-23B4-4738-A31A-F50555258965}" type="pres">
      <dgm:prSet presAssocID="{15485701-57E1-4656-8134-57B168C2838E}" presName="spacer" presStyleCnt="0"/>
      <dgm:spPr/>
    </dgm:pt>
    <dgm:pt modelId="{C59415A7-24E0-4AEB-85B8-2E846FF0BF46}" type="pres">
      <dgm:prSet presAssocID="{824D1B73-0A8B-4427-900D-9801931909EC}" presName="parentText" presStyleLbl="node1" presStyleIdx="2" presStyleCnt="5">
        <dgm:presLayoutVars>
          <dgm:chMax val="0"/>
          <dgm:bulletEnabled val="1"/>
        </dgm:presLayoutVars>
      </dgm:prSet>
      <dgm:spPr/>
    </dgm:pt>
    <dgm:pt modelId="{02185FE0-79FF-4874-81B7-1B9405D000E3}" type="pres">
      <dgm:prSet presAssocID="{D1461349-8FCD-4375-AE6F-17A126397D32}" presName="spacer" presStyleCnt="0"/>
      <dgm:spPr/>
    </dgm:pt>
    <dgm:pt modelId="{ACC75C9B-4E0C-46EA-9AC1-197428F231A0}" type="pres">
      <dgm:prSet presAssocID="{EE2E88A9-6FD9-4B29-9A39-C929377E41E2}" presName="parentText" presStyleLbl="node1" presStyleIdx="3" presStyleCnt="5">
        <dgm:presLayoutVars>
          <dgm:chMax val="0"/>
          <dgm:bulletEnabled val="1"/>
        </dgm:presLayoutVars>
      </dgm:prSet>
      <dgm:spPr/>
    </dgm:pt>
    <dgm:pt modelId="{4F2ACE20-BC61-4093-9550-815430A8B30B}" type="pres">
      <dgm:prSet presAssocID="{AF27119D-FDB7-40E2-AAFE-C607B7441101}" presName="spacer" presStyleCnt="0"/>
      <dgm:spPr/>
    </dgm:pt>
    <dgm:pt modelId="{69CA8A68-6011-4DD6-B2F9-325E5C125638}" type="pres">
      <dgm:prSet presAssocID="{B9E5CF49-F5DE-4C53-B568-77A40B190AC8}" presName="parentText" presStyleLbl="node1" presStyleIdx="4" presStyleCnt="5">
        <dgm:presLayoutVars>
          <dgm:chMax val="0"/>
          <dgm:bulletEnabled val="1"/>
        </dgm:presLayoutVars>
      </dgm:prSet>
      <dgm:spPr/>
    </dgm:pt>
  </dgm:ptLst>
  <dgm:cxnLst>
    <dgm:cxn modelId="{A9FA3432-355A-48D1-B296-D96BDF9A4700}" type="presOf" srcId="{EE2E88A9-6FD9-4B29-9A39-C929377E41E2}" destId="{ACC75C9B-4E0C-46EA-9AC1-197428F231A0}" srcOrd="0" destOrd="0" presId="urn:microsoft.com/office/officeart/2005/8/layout/vList2"/>
    <dgm:cxn modelId="{2A6E4746-F0F3-4BAB-A8FD-F091016FAD44}" srcId="{A2F18230-848A-47CD-B4A9-88305836E43F}" destId="{824D1B73-0A8B-4427-900D-9801931909EC}" srcOrd="2" destOrd="0" parTransId="{C6940A43-DD4E-44A1-B83A-029DD26F8D67}" sibTransId="{D1461349-8FCD-4375-AE6F-17A126397D32}"/>
    <dgm:cxn modelId="{E86A1B55-8DAC-4AF6-BEFC-736779513444}" type="presOf" srcId="{824D1B73-0A8B-4427-900D-9801931909EC}" destId="{C59415A7-24E0-4AEB-85B8-2E846FF0BF46}" srcOrd="0" destOrd="0" presId="urn:microsoft.com/office/officeart/2005/8/layout/vList2"/>
    <dgm:cxn modelId="{38E86558-A6A4-4DC0-9D19-111BD0DD04FB}" type="presOf" srcId="{B9E5CF49-F5DE-4C53-B568-77A40B190AC8}" destId="{69CA8A68-6011-4DD6-B2F9-325E5C125638}" srcOrd="0" destOrd="0" presId="urn:microsoft.com/office/officeart/2005/8/layout/vList2"/>
    <dgm:cxn modelId="{A0167F91-4B46-4084-8E34-BD8313B017FC}" srcId="{A2F18230-848A-47CD-B4A9-88305836E43F}" destId="{EE2E88A9-6FD9-4B29-9A39-C929377E41E2}" srcOrd="3" destOrd="0" parTransId="{10DBA93F-D6FD-40B1-8CD7-1ABE3AF7FB6E}" sibTransId="{AF27119D-FDB7-40E2-AAFE-C607B7441101}"/>
    <dgm:cxn modelId="{20C9B597-A504-48EE-A1CD-FE3703D6BCA3}" srcId="{A2F18230-848A-47CD-B4A9-88305836E43F}" destId="{DB7F1E6C-3973-4D69-801B-8B977AE23086}" srcOrd="1" destOrd="0" parTransId="{12C7F8D5-8219-4FC0-92BD-4D28C5E96ADE}" sibTransId="{15485701-57E1-4656-8134-57B168C2838E}"/>
    <dgm:cxn modelId="{A75BC9B2-6EB3-4B6C-B6C2-516A312066B6}" srcId="{A2F18230-848A-47CD-B4A9-88305836E43F}" destId="{EBA825CE-3678-44B2-912E-99A77BF4C6B6}" srcOrd="0" destOrd="0" parTransId="{A3A220B6-18BC-4A76-A568-3F2B5D3C886B}" sibTransId="{072EE172-37E9-4907-A487-D8B74F5AF9CB}"/>
    <dgm:cxn modelId="{862678D5-F45F-4CE1-AB75-D271D7C48F29}" type="presOf" srcId="{DB7F1E6C-3973-4D69-801B-8B977AE23086}" destId="{1D269D1A-450E-4704-9ACA-066E6183A475}" srcOrd="0" destOrd="0" presId="urn:microsoft.com/office/officeart/2005/8/layout/vList2"/>
    <dgm:cxn modelId="{B3EE5CE1-45A2-4A27-B3A8-43E4563D1379}" srcId="{A2F18230-848A-47CD-B4A9-88305836E43F}" destId="{B9E5CF49-F5DE-4C53-B568-77A40B190AC8}" srcOrd="4" destOrd="0" parTransId="{DB376DEF-EDFD-44A1-A0D8-D09307E622C9}" sibTransId="{1D3C24BC-76DC-44D4-9ADA-C0A488D11212}"/>
    <dgm:cxn modelId="{48DDE4EA-9F34-4C53-8595-66F7969CD047}" type="presOf" srcId="{A2F18230-848A-47CD-B4A9-88305836E43F}" destId="{9622679C-EBE4-4E21-AA65-D169297EF691}" srcOrd="0" destOrd="0" presId="urn:microsoft.com/office/officeart/2005/8/layout/vList2"/>
    <dgm:cxn modelId="{FB7C7AF0-C5BB-4A65-88BD-A7DCC8FE5A3C}" type="presOf" srcId="{EBA825CE-3678-44B2-912E-99A77BF4C6B6}" destId="{E8F7FEF1-79DE-404C-9EA0-14E178CAE7B4}" srcOrd="0" destOrd="0" presId="urn:microsoft.com/office/officeart/2005/8/layout/vList2"/>
    <dgm:cxn modelId="{480AF9D4-EC79-4034-9D7D-27947D886040}" type="presParOf" srcId="{9622679C-EBE4-4E21-AA65-D169297EF691}" destId="{E8F7FEF1-79DE-404C-9EA0-14E178CAE7B4}" srcOrd="0" destOrd="0" presId="urn:microsoft.com/office/officeart/2005/8/layout/vList2"/>
    <dgm:cxn modelId="{3EDA8051-AEEC-4093-B8DA-F56839CD8B70}" type="presParOf" srcId="{9622679C-EBE4-4E21-AA65-D169297EF691}" destId="{C7FC68D8-770E-4A29-818B-E158F8BBEED0}" srcOrd="1" destOrd="0" presId="urn:microsoft.com/office/officeart/2005/8/layout/vList2"/>
    <dgm:cxn modelId="{D079AF7C-5D26-4BF1-8181-9C11418EF91D}" type="presParOf" srcId="{9622679C-EBE4-4E21-AA65-D169297EF691}" destId="{1D269D1A-450E-4704-9ACA-066E6183A475}" srcOrd="2" destOrd="0" presId="urn:microsoft.com/office/officeart/2005/8/layout/vList2"/>
    <dgm:cxn modelId="{BC2C2E8D-4CEC-43D9-A561-D5CA1EB9FC6F}" type="presParOf" srcId="{9622679C-EBE4-4E21-AA65-D169297EF691}" destId="{E92F9001-23B4-4738-A31A-F50555258965}" srcOrd="3" destOrd="0" presId="urn:microsoft.com/office/officeart/2005/8/layout/vList2"/>
    <dgm:cxn modelId="{5CC66EB1-D702-42DA-A69B-AB5FE6A5B87F}" type="presParOf" srcId="{9622679C-EBE4-4E21-AA65-D169297EF691}" destId="{C59415A7-24E0-4AEB-85B8-2E846FF0BF46}" srcOrd="4" destOrd="0" presId="urn:microsoft.com/office/officeart/2005/8/layout/vList2"/>
    <dgm:cxn modelId="{5B1EBCAB-90F4-4016-9904-F48713E9B7B8}" type="presParOf" srcId="{9622679C-EBE4-4E21-AA65-D169297EF691}" destId="{02185FE0-79FF-4874-81B7-1B9405D000E3}" srcOrd="5" destOrd="0" presId="urn:microsoft.com/office/officeart/2005/8/layout/vList2"/>
    <dgm:cxn modelId="{43863804-EA86-4149-9FBB-0592FA0FD7B9}" type="presParOf" srcId="{9622679C-EBE4-4E21-AA65-D169297EF691}" destId="{ACC75C9B-4E0C-46EA-9AC1-197428F231A0}" srcOrd="6" destOrd="0" presId="urn:microsoft.com/office/officeart/2005/8/layout/vList2"/>
    <dgm:cxn modelId="{66BFE8D8-0FC8-4D93-A489-C50BBADC9F16}" type="presParOf" srcId="{9622679C-EBE4-4E21-AA65-D169297EF691}" destId="{4F2ACE20-BC61-4093-9550-815430A8B30B}" srcOrd="7" destOrd="0" presId="urn:microsoft.com/office/officeart/2005/8/layout/vList2"/>
    <dgm:cxn modelId="{998E5CEA-5EDE-49CE-926E-B42C020D29B5}" type="presParOf" srcId="{9622679C-EBE4-4E21-AA65-D169297EF691}" destId="{69CA8A68-6011-4DD6-B2F9-325E5C125638}"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F11D657-8594-4E0D-934E-C25B8F7ECCC9}"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4AF5256D-DAE6-499B-80CF-5722988E8F85}">
      <dgm:prSet/>
      <dgm:spPr/>
      <dgm:t>
        <a:bodyPr/>
        <a:lstStyle/>
        <a:p>
          <a:r>
            <a:rPr lang="en-CA" b="0" dirty="0"/>
            <a:t>Emerging – Uses an experience-based approach to problem solving and decision making</a:t>
          </a:r>
          <a:endParaRPr lang="en-US" dirty="0"/>
        </a:p>
      </dgm:t>
    </dgm:pt>
    <dgm:pt modelId="{B8B7DC87-2CCB-4B92-9896-13220C4C8624}" type="parTrans" cxnId="{588957DB-3AFF-478D-928A-19A52073F643}">
      <dgm:prSet/>
      <dgm:spPr/>
      <dgm:t>
        <a:bodyPr/>
        <a:lstStyle/>
        <a:p>
          <a:endParaRPr lang="en-US"/>
        </a:p>
      </dgm:t>
    </dgm:pt>
    <dgm:pt modelId="{20C6109A-33A3-469A-8FCA-87AB5BA0FFDB}" type="sibTrans" cxnId="{588957DB-3AFF-478D-928A-19A52073F643}">
      <dgm:prSet/>
      <dgm:spPr/>
      <dgm:t>
        <a:bodyPr/>
        <a:lstStyle/>
        <a:p>
          <a:endParaRPr lang="en-US"/>
        </a:p>
      </dgm:t>
    </dgm:pt>
    <dgm:pt modelId="{B955A303-6539-4554-A0D1-59FCC603B144}">
      <dgm:prSet/>
      <dgm:spPr/>
      <dgm:t>
        <a:bodyPr/>
        <a:lstStyle/>
        <a:p>
          <a:r>
            <a:rPr lang="en-CA" b="0" dirty="0"/>
            <a:t>Evolving – Is open to new ideas/solutions</a:t>
          </a:r>
          <a:endParaRPr lang="en-US" dirty="0"/>
        </a:p>
      </dgm:t>
    </dgm:pt>
    <dgm:pt modelId="{D83993C0-9488-4E95-9F4B-4972412EAE14}" type="parTrans" cxnId="{85E650C4-C317-45E6-B41E-85C46613DF3E}">
      <dgm:prSet/>
      <dgm:spPr/>
      <dgm:t>
        <a:bodyPr/>
        <a:lstStyle/>
        <a:p>
          <a:endParaRPr lang="en-US"/>
        </a:p>
      </dgm:t>
    </dgm:pt>
    <dgm:pt modelId="{FFB72DCE-C714-44BE-82C3-47A5B8E56BAE}" type="sibTrans" cxnId="{85E650C4-C317-45E6-B41E-85C46613DF3E}">
      <dgm:prSet/>
      <dgm:spPr/>
      <dgm:t>
        <a:bodyPr/>
        <a:lstStyle/>
        <a:p>
          <a:endParaRPr lang="en-US"/>
        </a:p>
      </dgm:t>
    </dgm:pt>
    <dgm:pt modelId="{A16785CE-35B1-43F3-B712-4FA37A63E568}">
      <dgm:prSet/>
      <dgm:spPr/>
      <dgm:t>
        <a:bodyPr/>
        <a:lstStyle/>
        <a:p>
          <a:r>
            <a:rPr lang="en-CA" b="0" dirty="0"/>
            <a:t>Leading – Solves complex challenges</a:t>
          </a:r>
          <a:endParaRPr lang="en-US" dirty="0"/>
        </a:p>
      </dgm:t>
    </dgm:pt>
    <dgm:pt modelId="{ADC5767F-9E43-4341-BF84-61F1BEDD6FCD}" type="parTrans" cxnId="{B41048B1-3D34-49A6-91D1-B4E420A929DC}">
      <dgm:prSet/>
      <dgm:spPr/>
      <dgm:t>
        <a:bodyPr/>
        <a:lstStyle/>
        <a:p>
          <a:endParaRPr lang="en-US"/>
        </a:p>
      </dgm:t>
    </dgm:pt>
    <dgm:pt modelId="{CC0FC550-91E5-4740-A04D-94CFF3E4BD42}" type="sibTrans" cxnId="{B41048B1-3D34-49A6-91D1-B4E420A929DC}">
      <dgm:prSet/>
      <dgm:spPr/>
      <dgm:t>
        <a:bodyPr/>
        <a:lstStyle/>
        <a:p>
          <a:endParaRPr lang="en-US"/>
        </a:p>
      </dgm:t>
    </dgm:pt>
    <dgm:pt modelId="{31C98B54-6CAF-49A3-BB03-8B56B6150850}">
      <dgm:prSet/>
      <dgm:spPr/>
      <dgm:t>
        <a:bodyPr/>
        <a:lstStyle/>
        <a:p>
          <a:r>
            <a:rPr lang="en-CA" b="0" dirty="0"/>
            <a:t>Influencing – Drives solutions for multi-layered challenges	</a:t>
          </a:r>
          <a:endParaRPr lang="en-US" dirty="0"/>
        </a:p>
      </dgm:t>
    </dgm:pt>
    <dgm:pt modelId="{B8D45AB4-0D7C-4B7C-A97A-57B342A0B868}" type="parTrans" cxnId="{7AEEBE33-D8E7-4485-8C4E-4E5427F5DA2A}">
      <dgm:prSet/>
      <dgm:spPr/>
      <dgm:t>
        <a:bodyPr/>
        <a:lstStyle/>
        <a:p>
          <a:endParaRPr lang="en-US"/>
        </a:p>
      </dgm:t>
    </dgm:pt>
    <dgm:pt modelId="{57DA57AB-C88E-4700-ABC8-EDF9F8366CD4}" type="sibTrans" cxnId="{7AEEBE33-D8E7-4485-8C4E-4E5427F5DA2A}">
      <dgm:prSet/>
      <dgm:spPr/>
      <dgm:t>
        <a:bodyPr/>
        <a:lstStyle/>
        <a:p>
          <a:endParaRPr lang="en-US"/>
        </a:p>
      </dgm:t>
    </dgm:pt>
    <dgm:pt modelId="{1DCC4A86-7424-4877-BE5B-78005DEB4DFE}" type="pres">
      <dgm:prSet presAssocID="{7F11D657-8594-4E0D-934E-C25B8F7ECCC9}" presName="root" presStyleCnt="0">
        <dgm:presLayoutVars>
          <dgm:dir/>
          <dgm:resizeHandles val="exact"/>
        </dgm:presLayoutVars>
      </dgm:prSet>
      <dgm:spPr/>
    </dgm:pt>
    <dgm:pt modelId="{B29D5396-AA09-45DB-9CCC-C30A8CF1A835}" type="pres">
      <dgm:prSet presAssocID="{4AF5256D-DAE6-499B-80CF-5722988E8F85}" presName="compNode" presStyleCnt="0"/>
      <dgm:spPr/>
    </dgm:pt>
    <dgm:pt modelId="{9BD46E22-7CEA-47E1-B710-E3CFBE4C4312}" type="pres">
      <dgm:prSet presAssocID="{4AF5256D-DAE6-499B-80CF-5722988E8F85}" presName="bgRect" presStyleLbl="bgShp" presStyleIdx="0" presStyleCnt="4" custLinFactNeighborX="-27276" custLinFactNeighborY="9773"/>
      <dgm:spPr/>
    </dgm:pt>
    <dgm:pt modelId="{3F9694BA-B2BB-48B6-A75B-5EA6911F058A}" type="pres">
      <dgm:prSet presAssocID="{4AF5256D-DAE6-499B-80CF-5722988E8F8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gaphone"/>
        </a:ext>
      </dgm:extLst>
    </dgm:pt>
    <dgm:pt modelId="{F5F4A173-96D6-4BB3-ACBD-0BC323750FC4}" type="pres">
      <dgm:prSet presAssocID="{4AF5256D-DAE6-499B-80CF-5722988E8F85}" presName="spaceRect" presStyleCnt="0"/>
      <dgm:spPr/>
    </dgm:pt>
    <dgm:pt modelId="{30C6CDA5-949B-4BCD-93FA-01CF4CAA2240}" type="pres">
      <dgm:prSet presAssocID="{4AF5256D-DAE6-499B-80CF-5722988E8F85}" presName="parTx" presStyleLbl="revTx" presStyleIdx="0" presStyleCnt="4">
        <dgm:presLayoutVars>
          <dgm:chMax val="0"/>
          <dgm:chPref val="0"/>
        </dgm:presLayoutVars>
      </dgm:prSet>
      <dgm:spPr/>
    </dgm:pt>
    <dgm:pt modelId="{A112E6A7-0829-49EA-A6C1-0E667A7357F2}" type="pres">
      <dgm:prSet presAssocID="{20C6109A-33A3-469A-8FCA-87AB5BA0FFDB}" presName="sibTrans" presStyleCnt="0"/>
      <dgm:spPr/>
    </dgm:pt>
    <dgm:pt modelId="{E32B2BC2-6722-4309-B414-BFE020F5D0C2}" type="pres">
      <dgm:prSet presAssocID="{B955A303-6539-4554-A0D1-59FCC603B144}" presName="compNode" presStyleCnt="0"/>
      <dgm:spPr/>
    </dgm:pt>
    <dgm:pt modelId="{7C031749-8628-42A0-ADF0-3B6ECB168970}" type="pres">
      <dgm:prSet presAssocID="{B955A303-6539-4554-A0D1-59FCC603B144}" presName="bgRect" presStyleLbl="bgShp" presStyleIdx="1" presStyleCnt="4" custLinFactNeighborX="-1750" custLinFactNeighborY="8345"/>
      <dgm:spPr/>
    </dgm:pt>
    <dgm:pt modelId="{ABEB30DC-0B11-4D0E-9765-CBFF9B32D1F5}" type="pres">
      <dgm:prSet presAssocID="{B955A303-6539-4554-A0D1-59FCC603B14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pper board"/>
        </a:ext>
      </dgm:extLst>
    </dgm:pt>
    <dgm:pt modelId="{C292F4AC-B5A1-4A5D-BF25-100B43DF9277}" type="pres">
      <dgm:prSet presAssocID="{B955A303-6539-4554-A0D1-59FCC603B144}" presName="spaceRect" presStyleCnt="0"/>
      <dgm:spPr/>
    </dgm:pt>
    <dgm:pt modelId="{9A715C5F-0A9E-4392-A56A-42DC56B763AE}" type="pres">
      <dgm:prSet presAssocID="{B955A303-6539-4554-A0D1-59FCC603B144}" presName="parTx" presStyleLbl="revTx" presStyleIdx="1" presStyleCnt="4">
        <dgm:presLayoutVars>
          <dgm:chMax val="0"/>
          <dgm:chPref val="0"/>
        </dgm:presLayoutVars>
      </dgm:prSet>
      <dgm:spPr/>
    </dgm:pt>
    <dgm:pt modelId="{CEF784B3-CED7-4720-818A-21C3C2B9856C}" type="pres">
      <dgm:prSet presAssocID="{FFB72DCE-C714-44BE-82C3-47A5B8E56BAE}" presName="sibTrans" presStyleCnt="0"/>
      <dgm:spPr/>
    </dgm:pt>
    <dgm:pt modelId="{27F91599-A7D7-4C7B-87FA-DDF2FB602BB7}" type="pres">
      <dgm:prSet presAssocID="{A16785CE-35B1-43F3-B712-4FA37A63E568}" presName="compNode" presStyleCnt="0"/>
      <dgm:spPr/>
    </dgm:pt>
    <dgm:pt modelId="{E0CAACA4-FE3E-41B3-AC24-98F5B86E3EE2}" type="pres">
      <dgm:prSet presAssocID="{A16785CE-35B1-43F3-B712-4FA37A63E568}" presName="bgRect" presStyleLbl="bgShp" presStyleIdx="2" presStyleCnt="4"/>
      <dgm:spPr/>
    </dgm:pt>
    <dgm:pt modelId="{02BE24F6-3E95-4107-BE40-60187AD945BC}" type="pres">
      <dgm:prSet presAssocID="{A16785CE-35B1-43F3-B712-4FA37A63E56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s"/>
        </a:ext>
      </dgm:extLst>
    </dgm:pt>
    <dgm:pt modelId="{50FC79FC-645A-4987-B2B2-7CFFDA029D18}" type="pres">
      <dgm:prSet presAssocID="{A16785CE-35B1-43F3-B712-4FA37A63E568}" presName="spaceRect" presStyleCnt="0"/>
      <dgm:spPr/>
    </dgm:pt>
    <dgm:pt modelId="{B79F1ABD-573F-433D-8AC5-35539135420E}" type="pres">
      <dgm:prSet presAssocID="{A16785CE-35B1-43F3-B712-4FA37A63E568}" presName="parTx" presStyleLbl="revTx" presStyleIdx="2" presStyleCnt="4">
        <dgm:presLayoutVars>
          <dgm:chMax val="0"/>
          <dgm:chPref val="0"/>
        </dgm:presLayoutVars>
      </dgm:prSet>
      <dgm:spPr/>
    </dgm:pt>
    <dgm:pt modelId="{3067FE4A-0621-43D0-95BA-93C5984D273A}" type="pres">
      <dgm:prSet presAssocID="{CC0FC550-91E5-4740-A04D-94CFF3E4BD42}" presName="sibTrans" presStyleCnt="0"/>
      <dgm:spPr/>
    </dgm:pt>
    <dgm:pt modelId="{4067277A-E72D-4ADA-9AE9-D102BC83B9F0}" type="pres">
      <dgm:prSet presAssocID="{31C98B54-6CAF-49A3-BB03-8B56B6150850}" presName="compNode" presStyleCnt="0"/>
      <dgm:spPr/>
    </dgm:pt>
    <dgm:pt modelId="{FF08EC35-9DE9-45B1-9331-D22E389817F4}" type="pres">
      <dgm:prSet presAssocID="{31C98B54-6CAF-49A3-BB03-8B56B6150850}" presName="bgRect" presStyleLbl="bgShp" presStyleIdx="3" presStyleCnt="4"/>
      <dgm:spPr/>
    </dgm:pt>
    <dgm:pt modelId="{450DED52-4125-428E-9638-B7D191EF5112}" type="pres">
      <dgm:prSet presAssocID="{31C98B54-6CAF-49A3-BB03-8B56B615085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ecturer"/>
        </a:ext>
      </dgm:extLst>
    </dgm:pt>
    <dgm:pt modelId="{79F2B122-76A8-457D-9F06-E8CBDAF51EA0}" type="pres">
      <dgm:prSet presAssocID="{31C98B54-6CAF-49A3-BB03-8B56B6150850}" presName="spaceRect" presStyleCnt="0"/>
      <dgm:spPr/>
    </dgm:pt>
    <dgm:pt modelId="{01D8DDEC-D1A8-4828-95C6-9D63AC60FF69}" type="pres">
      <dgm:prSet presAssocID="{31C98B54-6CAF-49A3-BB03-8B56B6150850}" presName="parTx" presStyleLbl="revTx" presStyleIdx="3" presStyleCnt="4">
        <dgm:presLayoutVars>
          <dgm:chMax val="0"/>
          <dgm:chPref val="0"/>
        </dgm:presLayoutVars>
      </dgm:prSet>
      <dgm:spPr/>
    </dgm:pt>
  </dgm:ptLst>
  <dgm:cxnLst>
    <dgm:cxn modelId="{A62A0F2A-5A30-4AF1-B125-BFB71DEA46D0}" type="presOf" srcId="{4AF5256D-DAE6-499B-80CF-5722988E8F85}" destId="{30C6CDA5-949B-4BCD-93FA-01CF4CAA2240}" srcOrd="0" destOrd="0" presId="urn:microsoft.com/office/officeart/2018/2/layout/IconVerticalSolidList"/>
    <dgm:cxn modelId="{7AEEBE33-D8E7-4485-8C4E-4E5427F5DA2A}" srcId="{7F11D657-8594-4E0D-934E-C25B8F7ECCC9}" destId="{31C98B54-6CAF-49A3-BB03-8B56B6150850}" srcOrd="3" destOrd="0" parTransId="{B8D45AB4-0D7C-4B7C-A97A-57B342A0B868}" sibTransId="{57DA57AB-C88E-4700-ABC8-EDF9F8366CD4}"/>
    <dgm:cxn modelId="{74258B80-80F8-410B-92E0-C6FA5B831D56}" type="presOf" srcId="{7F11D657-8594-4E0D-934E-C25B8F7ECCC9}" destId="{1DCC4A86-7424-4877-BE5B-78005DEB4DFE}" srcOrd="0" destOrd="0" presId="urn:microsoft.com/office/officeart/2018/2/layout/IconVerticalSolidList"/>
    <dgm:cxn modelId="{12D04D8E-FC2F-46F6-821B-7BE0795B62F5}" type="presOf" srcId="{B955A303-6539-4554-A0D1-59FCC603B144}" destId="{9A715C5F-0A9E-4392-A56A-42DC56B763AE}" srcOrd="0" destOrd="0" presId="urn:microsoft.com/office/officeart/2018/2/layout/IconVerticalSolidList"/>
    <dgm:cxn modelId="{B41048B1-3D34-49A6-91D1-B4E420A929DC}" srcId="{7F11D657-8594-4E0D-934E-C25B8F7ECCC9}" destId="{A16785CE-35B1-43F3-B712-4FA37A63E568}" srcOrd="2" destOrd="0" parTransId="{ADC5767F-9E43-4341-BF84-61F1BEDD6FCD}" sibTransId="{CC0FC550-91E5-4740-A04D-94CFF3E4BD42}"/>
    <dgm:cxn modelId="{85E650C4-C317-45E6-B41E-85C46613DF3E}" srcId="{7F11D657-8594-4E0D-934E-C25B8F7ECCC9}" destId="{B955A303-6539-4554-A0D1-59FCC603B144}" srcOrd="1" destOrd="0" parTransId="{D83993C0-9488-4E95-9F4B-4972412EAE14}" sibTransId="{FFB72DCE-C714-44BE-82C3-47A5B8E56BAE}"/>
    <dgm:cxn modelId="{16984ACB-CF3E-459D-9057-F851B9864E79}" type="presOf" srcId="{31C98B54-6CAF-49A3-BB03-8B56B6150850}" destId="{01D8DDEC-D1A8-4828-95C6-9D63AC60FF69}" srcOrd="0" destOrd="0" presId="urn:microsoft.com/office/officeart/2018/2/layout/IconVerticalSolidList"/>
    <dgm:cxn modelId="{588957DB-3AFF-478D-928A-19A52073F643}" srcId="{7F11D657-8594-4E0D-934E-C25B8F7ECCC9}" destId="{4AF5256D-DAE6-499B-80CF-5722988E8F85}" srcOrd="0" destOrd="0" parTransId="{B8B7DC87-2CCB-4B92-9896-13220C4C8624}" sibTransId="{20C6109A-33A3-469A-8FCA-87AB5BA0FFDB}"/>
    <dgm:cxn modelId="{1D4ABEDF-6288-40E6-842A-128802FE2454}" type="presOf" srcId="{A16785CE-35B1-43F3-B712-4FA37A63E568}" destId="{B79F1ABD-573F-433D-8AC5-35539135420E}" srcOrd="0" destOrd="0" presId="urn:microsoft.com/office/officeart/2018/2/layout/IconVerticalSolidList"/>
    <dgm:cxn modelId="{6E136E21-7D4A-4588-A611-165A6090152B}" type="presParOf" srcId="{1DCC4A86-7424-4877-BE5B-78005DEB4DFE}" destId="{B29D5396-AA09-45DB-9CCC-C30A8CF1A835}" srcOrd="0" destOrd="0" presId="urn:microsoft.com/office/officeart/2018/2/layout/IconVerticalSolidList"/>
    <dgm:cxn modelId="{F0723389-2F22-44C7-819D-D2127A6873A9}" type="presParOf" srcId="{B29D5396-AA09-45DB-9CCC-C30A8CF1A835}" destId="{9BD46E22-7CEA-47E1-B710-E3CFBE4C4312}" srcOrd="0" destOrd="0" presId="urn:microsoft.com/office/officeart/2018/2/layout/IconVerticalSolidList"/>
    <dgm:cxn modelId="{E1FA3CCE-8C93-4B01-BF69-5E1CEE9A30EE}" type="presParOf" srcId="{B29D5396-AA09-45DB-9CCC-C30A8CF1A835}" destId="{3F9694BA-B2BB-48B6-A75B-5EA6911F058A}" srcOrd="1" destOrd="0" presId="urn:microsoft.com/office/officeart/2018/2/layout/IconVerticalSolidList"/>
    <dgm:cxn modelId="{F2117D8E-0171-4E72-8360-42ADBB0329E2}" type="presParOf" srcId="{B29D5396-AA09-45DB-9CCC-C30A8CF1A835}" destId="{F5F4A173-96D6-4BB3-ACBD-0BC323750FC4}" srcOrd="2" destOrd="0" presId="urn:microsoft.com/office/officeart/2018/2/layout/IconVerticalSolidList"/>
    <dgm:cxn modelId="{FA77B2C8-B649-4709-87D1-D2AD007E95B3}" type="presParOf" srcId="{B29D5396-AA09-45DB-9CCC-C30A8CF1A835}" destId="{30C6CDA5-949B-4BCD-93FA-01CF4CAA2240}" srcOrd="3" destOrd="0" presId="urn:microsoft.com/office/officeart/2018/2/layout/IconVerticalSolidList"/>
    <dgm:cxn modelId="{0A6A4733-C4B9-40DE-ACC3-885C134DB64B}" type="presParOf" srcId="{1DCC4A86-7424-4877-BE5B-78005DEB4DFE}" destId="{A112E6A7-0829-49EA-A6C1-0E667A7357F2}" srcOrd="1" destOrd="0" presId="urn:microsoft.com/office/officeart/2018/2/layout/IconVerticalSolidList"/>
    <dgm:cxn modelId="{CA3D8BC9-765A-4303-B581-D179FDEEA7D0}" type="presParOf" srcId="{1DCC4A86-7424-4877-BE5B-78005DEB4DFE}" destId="{E32B2BC2-6722-4309-B414-BFE020F5D0C2}" srcOrd="2" destOrd="0" presId="urn:microsoft.com/office/officeart/2018/2/layout/IconVerticalSolidList"/>
    <dgm:cxn modelId="{F62F54C0-576B-4A15-8064-84FFD47182B1}" type="presParOf" srcId="{E32B2BC2-6722-4309-B414-BFE020F5D0C2}" destId="{7C031749-8628-42A0-ADF0-3B6ECB168970}" srcOrd="0" destOrd="0" presId="urn:microsoft.com/office/officeart/2018/2/layout/IconVerticalSolidList"/>
    <dgm:cxn modelId="{307467FA-A24F-4CDB-BE4C-55833BCA4D38}" type="presParOf" srcId="{E32B2BC2-6722-4309-B414-BFE020F5D0C2}" destId="{ABEB30DC-0B11-4D0E-9765-CBFF9B32D1F5}" srcOrd="1" destOrd="0" presId="urn:microsoft.com/office/officeart/2018/2/layout/IconVerticalSolidList"/>
    <dgm:cxn modelId="{69355E7A-9E70-49E8-BC78-ADCAE6F84A71}" type="presParOf" srcId="{E32B2BC2-6722-4309-B414-BFE020F5D0C2}" destId="{C292F4AC-B5A1-4A5D-BF25-100B43DF9277}" srcOrd="2" destOrd="0" presId="urn:microsoft.com/office/officeart/2018/2/layout/IconVerticalSolidList"/>
    <dgm:cxn modelId="{A20F0490-F88E-4874-AEC2-DB5BE7EBC51C}" type="presParOf" srcId="{E32B2BC2-6722-4309-B414-BFE020F5D0C2}" destId="{9A715C5F-0A9E-4392-A56A-42DC56B763AE}" srcOrd="3" destOrd="0" presId="urn:microsoft.com/office/officeart/2018/2/layout/IconVerticalSolidList"/>
    <dgm:cxn modelId="{74191866-7168-4115-B0AA-86E90C6782E6}" type="presParOf" srcId="{1DCC4A86-7424-4877-BE5B-78005DEB4DFE}" destId="{CEF784B3-CED7-4720-818A-21C3C2B9856C}" srcOrd="3" destOrd="0" presId="urn:microsoft.com/office/officeart/2018/2/layout/IconVerticalSolidList"/>
    <dgm:cxn modelId="{D7AB2A98-0743-4B5D-B8C3-DFF414E3D15E}" type="presParOf" srcId="{1DCC4A86-7424-4877-BE5B-78005DEB4DFE}" destId="{27F91599-A7D7-4C7B-87FA-DDF2FB602BB7}" srcOrd="4" destOrd="0" presId="urn:microsoft.com/office/officeart/2018/2/layout/IconVerticalSolidList"/>
    <dgm:cxn modelId="{D17CF91D-DFF1-4A0C-A5CE-D89097318239}" type="presParOf" srcId="{27F91599-A7D7-4C7B-87FA-DDF2FB602BB7}" destId="{E0CAACA4-FE3E-41B3-AC24-98F5B86E3EE2}" srcOrd="0" destOrd="0" presId="urn:microsoft.com/office/officeart/2018/2/layout/IconVerticalSolidList"/>
    <dgm:cxn modelId="{040E78C8-4B8F-4D74-89B5-D8ADFE624F7F}" type="presParOf" srcId="{27F91599-A7D7-4C7B-87FA-DDF2FB602BB7}" destId="{02BE24F6-3E95-4107-BE40-60187AD945BC}" srcOrd="1" destOrd="0" presId="urn:microsoft.com/office/officeart/2018/2/layout/IconVerticalSolidList"/>
    <dgm:cxn modelId="{2A2DDD08-CEC0-46B9-8EAC-5D4D0069EFD2}" type="presParOf" srcId="{27F91599-A7D7-4C7B-87FA-DDF2FB602BB7}" destId="{50FC79FC-645A-4987-B2B2-7CFFDA029D18}" srcOrd="2" destOrd="0" presId="urn:microsoft.com/office/officeart/2018/2/layout/IconVerticalSolidList"/>
    <dgm:cxn modelId="{7569C325-6BE7-41E9-A1DF-E870C38876E5}" type="presParOf" srcId="{27F91599-A7D7-4C7B-87FA-DDF2FB602BB7}" destId="{B79F1ABD-573F-433D-8AC5-35539135420E}" srcOrd="3" destOrd="0" presId="urn:microsoft.com/office/officeart/2018/2/layout/IconVerticalSolidList"/>
    <dgm:cxn modelId="{11BE9C97-FDF4-4AE6-AE5A-D8F8539F6563}" type="presParOf" srcId="{1DCC4A86-7424-4877-BE5B-78005DEB4DFE}" destId="{3067FE4A-0621-43D0-95BA-93C5984D273A}" srcOrd="5" destOrd="0" presId="urn:microsoft.com/office/officeart/2018/2/layout/IconVerticalSolidList"/>
    <dgm:cxn modelId="{35888FEE-9FCD-4123-A49D-63AD36D1C5FC}" type="presParOf" srcId="{1DCC4A86-7424-4877-BE5B-78005DEB4DFE}" destId="{4067277A-E72D-4ADA-9AE9-D102BC83B9F0}" srcOrd="6" destOrd="0" presId="urn:microsoft.com/office/officeart/2018/2/layout/IconVerticalSolidList"/>
    <dgm:cxn modelId="{2C822CA8-30C7-474B-94E7-D40F3D5C8E1C}" type="presParOf" srcId="{4067277A-E72D-4ADA-9AE9-D102BC83B9F0}" destId="{FF08EC35-9DE9-45B1-9331-D22E389817F4}" srcOrd="0" destOrd="0" presId="urn:microsoft.com/office/officeart/2018/2/layout/IconVerticalSolidList"/>
    <dgm:cxn modelId="{1697D389-0709-4CFF-8E8A-BC943411EAC0}" type="presParOf" srcId="{4067277A-E72D-4ADA-9AE9-D102BC83B9F0}" destId="{450DED52-4125-428E-9638-B7D191EF5112}" srcOrd="1" destOrd="0" presId="urn:microsoft.com/office/officeart/2018/2/layout/IconVerticalSolidList"/>
    <dgm:cxn modelId="{03D92063-E9DA-4EC3-AF04-7FEAE0239989}" type="presParOf" srcId="{4067277A-E72D-4ADA-9AE9-D102BC83B9F0}" destId="{79F2B122-76A8-457D-9F06-E8CBDAF51EA0}" srcOrd="2" destOrd="0" presId="urn:microsoft.com/office/officeart/2018/2/layout/IconVerticalSolidList"/>
    <dgm:cxn modelId="{025EA294-E49F-4FAB-AD4D-D621074F9E21}" type="presParOf" srcId="{4067277A-E72D-4ADA-9AE9-D102BC83B9F0}" destId="{01D8DDEC-D1A8-4828-95C6-9D63AC60FF6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F11D657-8594-4E0D-934E-C25B8F7ECCC9}"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4AF5256D-DAE6-499B-80CF-5722988E8F85}">
      <dgm:prSet/>
      <dgm:spPr/>
      <dgm:t>
        <a:bodyPr/>
        <a:lstStyle/>
        <a:p>
          <a:r>
            <a:rPr lang="en-CA" b="0" dirty="0"/>
            <a:t>Emerging – Takes initiative to respond to problems and opportunities</a:t>
          </a:r>
          <a:endParaRPr lang="en-US" dirty="0"/>
        </a:p>
      </dgm:t>
    </dgm:pt>
    <dgm:pt modelId="{B8B7DC87-2CCB-4B92-9896-13220C4C8624}" type="parTrans" cxnId="{588957DB-3AFF-478D-928A-19A52073F643}">
      <dgm:prSet/>
      <dgm:spPr/>
      <dgm:t>
        <a:bodyPr/>
        <a:lstStyle/>
        <a:p>
          <a:endParaRPr lang="en-US"/>
        </a:p>
      </dgm:t>
    </dgm:pt>
    <dgm:pt modelId="{20C6109A-33A3-469A-8FCA-87AB5BA0FFDB}" type="sibTrans" cxnId="{588957DB-3AFF-478D-928A-19A52073F643}">
      <dgm:prSet/>
      <dgm:spPr/>
      <dgm:t>
        <a:bodyPr/>
        <a:lstStyle/>
        <a:p>
          <a:endParaRPr lang="en-US"/>
        </a:p>
      </dgm:t>
    </dgm:pt>
    <dgm:pt modelId="{B955A303-6539-4554-A0D1-59FCC603B144}">
      <dgm:prSet/>
      <dgm:spPr/>
      <dgm:t>
        <a:bodyPr/>
        <a:lstStyle/>
        <a:p>
          <a:r>
            <a:rPr lang="en-CA" b="0" dirty="0"/>
            <a:t>Evolving – Thinks ahead and plans</a:t>
          </a:r>
          <a:endParaRPr lang="en-US" dirty="0"/>
        </a:p>
      </dgm:t>
    </dgm:pt>
    <dgm:pt modelId="{D83993C0-9488-4E95-9F4B-4972412EAE14}" type="parTrans" cxnId="{85E650C4-C317-45E6-B41E-85C46613DF3E}">
      <dgm:prSet/>
      <dgm:spPr/>
      <dgm:t>
        <a:bodyPr/>
        <a:lstStyle/>
        <a:p>
          <a:endParaRPr lang="en-US"/>
        </a:p>
      </dgm:t>
    </dgm:pt>
    <dgm:pt modelId="{FFB72DCE-C714-44BE-82C3-47A5B8E56BAE}" type="sibTrans" cxnId="{85E650C4-C317-45E6-B41E-85C46613DF3E}">
      <dgm:prSet/>
      <dgm:spPr/>
      <dgm:t>
        <a:bodyPr/>
        <a:lstStyle/>
        <a:p>
          <a:endParaRPr lang="en-US"/>
        </a:p>
      </dgm:t>
    </dgm:pt>
    <dgm:pt modelId="{A16785CE-35B1-43F3-B712-4FA37A63E568}">
      <dgm:prSet/>
      <dgm:spPr/>
      <dgm:t>
        <a:bodyPr/>
        <a:lstStyle/>
        <a:p>
          <a:r>
            <a:rPr lang="en-CA" b="0" dirty="0"/>
            <a:t>Leading – Promotes strategic direction</a:t>
          </a:r>
          <a:endParaRPr lang="en-US" dirty="0"/>
        </a:p>
      </dgm:t>
    </dgm:pt>
    <dgm:pt modelId="{ADC5767F-9E43-4341-BF84-61F1BEDD6FCD}" type="parTrans" cxnId="{B41048B1-3D34-49A6-91D1-B4E420A929DC}">
      <dgm:prSet/>
      <dgm:spPr/>
      <dgm:t>
        <a:bodyPr/>
        <a:lstStyle/>
        <a:p>
          <a:endParaRPr lang="en-US"/>
        </a:p>
      </dgm:t>
    </dgm:pt>
    <dgm:pt modelId="{CC0FC550-91E5-4740-A04D-94CFF3E4BD42}" type="sibTrans" cxnId="{B41048B1-3D34-49A6-91D1-B4E420A929DC}">
      <dgm:prSet/>
      <dgm:spPr/>
      <dgm:t>
        <a:bodyPr/>
        <a:lstStyle/>
        <a:p>
          <a:endParaRPr lang="en-US"/>
        </a:p>
      </dgm:t>
    </dgm:pt>
    <dgm:pt modelId="{31C98B54-6CAF-49A3-BB03-8B56B6150850}">
      <dgm:prSet/>
      <dgm:spPr/>
      <dgm:t>
        <a:bodyPr/>
        <a:lstStyle/>
        <a:p>
          <a:r>
            <a:rPr lang="en-CA" b="0" dirty="0"/>
            <a:t>Influencing – Develops a vision</a:t>
          </a:r>
          <a:endParaRPr lang="en-US" dirty="0"/>
        </a:p>
      </dgm:t>
    </dgm:pt>
    <dgm:pt modelId="{B8D45AB4-0D7C-4B7C-A97A-57B342A0B868}" type="parTrans" cxnId="{7AEEBE33-D8E7-4485-8C4E-4E5427F5DA2A}">
      <dgm:prSet/>
      <dgm:spPr/>
      <dgm:t>
        <a:bodyPr/>
        <a:lstStyle/>
        <a:p>
          <a:endParaRPr lang="en-US"/>
        </a:p>
      </dgm:t>
    </dgm:pt>
    <dgm:pt modelId="{57DA57AB-C88E-4700-ABC8-EDF9F8366CD4}" type="sibTrans" cxnId="{7AEEBE33-D8E7-4485-8C4E-4E5427F5DA2A}">
      <dgm:prSet/>
      <dgm:spPr/>
      <dgm:t>
        <a:bodyPr/>
        <a:lstStyle/>
        <a:p>
          <a:endParaRPr lang="en-US"/>
        </a:p>
      </dgm:t>
    </dgm:pt>
    <dgm:pt modelId="{1DCC4A86-7424-4877-BE5B-78005DEB4DFE}" type="pres">
      <dgm:prSet presAssocID="{7F11D657-8594-4E0D-934E-C25B8F7ECCC9}" presName="root" presStyleCnt="0">
        <dgm:presLayoutVars>
          <dgm:dir/>
          <dgm:resizeHandles val="exact"/>
        </dgm:presLayoutVars>
      </dgm:prSet>
      <dgm:spPr/>
    </dgm:pt>
    <dgm:pt modelId="{B29D5396-AA09-45DB-9CCC-C30A8CF1A835}" type="pres">
      <dgm:prSet presAssocID="{4AF5256D-DAE6-499B-80CF-5722988E8F85}" presName="compNode" presStyleCnt="0"/>
      <dgm:spPr/>
    </dgm:pt>
    <dgm:pt modelId="{9BD46E22-7CEA-47E1-B710-E3CFBE4C4312}" type="pres">
      <dgm:prSet presAssocID="{4AF5256D-DAE6-499B-80CF-5722988E8F85}" presName="bgRect" presStyleLbl="bgShp" presStyleIdx="0" presStyleCnt="4" custLinFactNeighborX="-27276" custLinFactNeighborY="9773"/>
      <dgm:spPr/>
    </dgm:pt>
    <dgm:pt modelId="{3F9694BA-B2BB-48B6-A75B-5EA6911F058A}" type="pres">
      <dgm:prSet presAssocID="{4AF5256D-DAE6-499B-80CF-5722988E8F8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gaphone"/>
        </a:ext>
      </dgm:extLst>
    </dgm:pt>
    <dgm:pt modelId="{F5F4A173-96D6-4BB3-ACBD-0BC323750FC4}" type="pres">
      <dgm:prSet presAssocID="{4AF5256D-DAE6-499B-80CF-5722988E8F85}" presName="spaceRect" presStyleCnt="0"/>
      <dgm:spPr/>
    </dgm:pt>
    <dgm:pt modelId="{30C6CDA5-949B-4BCD-93FA-01CF4CAA2240}" type="pres">
      <dgm:prSet presAssocID="{4AF5256D-DAE6-499B-80CF-5722988E8F85}" presName="parTx" presStyleLbl="revTx" presStyleIdx="0" presStyleCnt="4">
        <dgm:presLayoutVars>
          <dgm:chMax val="0"/>
          <dgm:chPref val="0"/>
        </dgm:presLayoutVars>
      </dgm:prSet>
      <dgm:spPr/>
    </dgm:pt>
    <dgm:pt modelId="{A112E6A7-0829-49EA-A6C1-0E667A7357F2}" type="pres">
      <dgm:prSet presAssocID="{20C6109A-33A3-469A-8FCA-87AB5BA0FFDB}" presName="sibTrans" presStyleCnt="0"/>
      <dgm:spPr/>
    </dgm:pt>
    <dgm:pt modelId="{E32B2BC2-6722-4309-B414-BFE020F5D0C2}" type="pres">
      <dgm:prSet presAssocID="{B955A303-6539-4554-A0D1-59FCC603B144}" presName="compNode" presStyleCnt="0"/>
      <dgm:spPr/>
    </dgm:pt>
    <dgm:pt modelId="{7C031749-8628-42A0-ADF0-3B6ECB168970}" type="pres">
      <dgm:prSet presAssocID="{B955A303-6539-4554-A0D1-59FCC603B144}" presName="bgRect" presStyleLbl="bgShp" presStyleIdx="1" presStyleCnt="4" custLinFactNeighborX="-1750" custLinFactNeighborY="8345"/>
      <dgm:spPr/>
    </dgm:pt>
    <dgm:pt modelId="{ABEB30DC-0B11-4D0E-9765-CBFF9B32D1F5}" type="pres">
      <dgm:prSet presAssocID="{B955A303-6539-4554-A0D1-59FCC603B14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pper board"/>
        </a:ext>
      </dgm:extLst>
    </dgm:pt>
    <dgm:pt modelId="{C292F4AC-B5A1-4A5D-BF25-100B43DF9277}" type="pres">
      <dgm:prSet presAssocID="{B955A303-6539-4554-A0D1-59FCC603B144}" presName="spaceRect" presStyleCnt="0"/>
      <dgm:spPr/>
    </dgm:pt>
    <dgm:pt modelId="{9A715C5F-0A9E-4392-A56A-42DC56B763AE}" type="pres">
      <dgm:prSet presAssocID="{B955A303-6539-4554-A0D1-59FCC603B144}" presName="parTx" presStyleLbl="revTx" presStyleIdx="1" presStyleCnt="4">
        <dgm:presLayoutVars>
          <dgm:chMax val="0"/>
          <dgm:chPref val="0"/>
        </dgm:presLayoutVars>
      </dgm:prSet>
      <dgm:spPr/>
    </dgm:pt>
    <dgm:pt modelId="{CEF784B3-CED7-4720-818A-21C3C2B9856C}" type="pres">
      <dgm:prSet presAssocID="{FFB72DCE-C714-44BE-82C3-47A5B8E56BAE}" presName="sibTrans" presStyleCnt="0"/>
      <dgm:spPr/>
    </dgm:pt>
    <dgm:pt modelId="{27F91599-A7D7-4C7B-87FA-DDF2FB602BB7}" type="pres">
      <dgm:prSet presAssocID="{A16785CE-35B1-43F3-B712-4FA37A63E568}" presName="compNode" presStyleCnt="0"/>
      <dgm:spPr/>
    </dgm:pt>
    <dgm:pt modelId="{E0CAACA4-FE3E-41B3-AC24-98F5B86E3EE2}" type="pres">
      <dgm:prSet presAssocID="{A16785CE-35B1-43F3-B712-4FA37A63E568}" presName="bgRect" presStyleLbl="bgShp" presStyleIdx="2" presStyleCnt="4"/>
      <dgm:spPr/>
    </dgm:pt>
    <dgm:pt modelId="{02BE24F6-3E95-4107-BE40-60187AD945BC}" type="pres">
      <dgm:prSet presAssocID="{A16785CE-35B1-43F3-B712-4FA37A63E56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s"/>
        </a:ext>
      </dgm:extLst>
    </dgm:pt>
    <dgm:pt modelId="{50FC79FC-645A-4987-B2B2-7CFFDA029D18}" type="pres">
      <dgm:prSet presAssocID="{A16785CE-35B1-43F3-B712-4FA37A63E568}" presName="spaceRect" presStyleCnt="0"/>
      <dgm:spPr/>
    </dgm:pt>
    <dgm:pt modelId="{B79F1ABD-573F-433D-8AC5-35539135420E}" type="pres">
      <dgm:prSet presAssocID="{A16785CE-35B1-43F3-B712-4FA37A63E568}" presName="parTx" presStyleLbl="revTx" presStyleIdx="2" presStyleCnt="4">
        <dgm:presLayoutVars>
          <dgm:chMax val="0"/>
          <dgm:chPref val="0"/>
        </dgm:presLayoutVars>
      </dgm:prSet>
      <dgm:spPr/>
    </dgm:pt>
    <dgm:pt modelId="{3067FE4A-0621-43D0-95BA-93C5984D273A}" type="pres">
      <dgm:prSet presAssocID="{CC0FC550-91E5-4740-A04D-94CFF3E4BD42}" presName="sibTrans" presStyleCnt="0"/>
      <dgm:spPr/>
    </dgm:pt>
    <dgm:pt modelId="{4067277A-E72D-4ADA-9AE9-D102BC83B9F0}" type="pres">
      <dgm:prSet presAssocID="{31C98B54-6CAF-49A3-BB03-8B56B6150850}" presName="compNode" presStyleCnt="0"/>
      <dgm:spPr/>
    </dgm:pt>
    <dgm:pt modelId="{FF08EC35-9DE9-45B1-9331-D22E389817F4}" type="pres">
      <dgm:prSet presAssocID="{31C98B54-6CAF-49A3-BB03-8B56B6150850}" presName="bgRect" presStyleLbl="bgShp" presStyleIdx="3" presStyleCnt="4"/>
      <dgm:spPr/>
    </dgm:pt>
    <dgm:pt modelId="{450DED52-4125-428E-9638-B7D191EF5112}" type="pres">
      <dgm:prSet presAssocID="{31C98B54-6CAF-49A3-BB03-8B56B615085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ecturer"/>
        </a:ext>
      </dgm:extLst>
    </dgm:pt>
    <dgm:pt modelId="{79F2B122-76A8-457D-9F06-E8CBDAF51EA0}" type="pres">
      <dgm:prSet presAssocID="{31C98B54-6CAF-49A3-BB03-8B56B6150850}" presName="spaceRect" presStyleCnt="0"/>
      <dgm:spPr/>
    </dgm:pt>
    <dgm:pt modelId="{01D8DDEC-D1A8-4828-95C6-9D63AC60FF69}" type="pres">
      <dgm:prSet presAssocID="{31C98B54-6CAF-49A3-BB03-8B56B6150850}" presName="parTx" presStyleLbl="revTx" presStyleIdx="3" presStyleCnt="4">
        <dgm:presLayoutVars>
          <dgm:chMax val="0"/>
          <dgm:chPref val="0"/>
        </dgm:presLayoutVars>
      </dgm:prSet>
      <dgm:spPr/>
    </dgm:pt>
  </dgm:ptLst>
  <dgm:cxnLst>
    <dgm:cxn modelId="{A62A0F2A-5A30-4AF1-B125-BFB71DEA46D0}" type="presOf" srcId="{4AF5256D-DAE6-499B-80CF-5722988E8F85}" destId="{30C6CDA5-949B-4BCD-93FA-01CF4CAA2240}" srcOrd="0" destOrd="0" presId="urn:microsoft.com/office/officeart/2018/2/layout/IconVerticalSolidList"/>
    <dgm:cxn modelId="{7AEEBE33-D8E7-4485-8C4E-4E5427F5DA2A}" srcId="{7F11D657-8594-4E0D-934E-C25B8F7ECCC9}" destId="{31C98B54-6CAF-49A3-BB03-8B56B6150850}" srcOrd="3" destOrd="0" parTransId="{B8D45AB4-0D7C-4B7C-A97A-57B342A0B868}" sibTransId="{57DA57AB-C88E-4700-ABC8-EDF9F8366CD4}"/>
    <dgm:cxn modelId="{74258B80-80F8-410B-92E0-C6FA5B831D56}" type="presOf" srcId="{7F11D657-8594-4E0D-934E-C25B8F7ECCC9}" destId="{1DCC4A86-7424-4877-BE5B-78005DEB4DFE}" srcOrd="0" destOrd="0" presId="urn:microsoft.com/office/officeart/2018/2/layout/IconVerticalSolidList"/>
    <dgm:cxn modelId="{12D04D8E-FC2F-46F6-821B-7BE0795B62F5}" type="presOf" srcId="{B955A303-6539-4554-A0D1-59FCC603B144}" destId="{9A715C5F-0A9E-4392-A56A-42DC56B763AE}" srcOrd="0" destOrd="0" presId="urn:microsoft.com/office/officeart/2018/2/layout/IconVerticalSolidList"/>
    <dgm:cxn modelId="{B41048B1-3D34-49A6-91D1-B4E420A929DC}" srcId="{7F11D657-8594-4E0D-934E-C25B8F7ECCC9}" destId="{A16785CE-35B1-43F3-B712-4FA37A63E568}" srcOrd="2" destOrd="0" parTransId="{ADC5767F-9E43-4341-BF84-61F1BEDD6FCD}" sibTransId="{CC0FC550-91E5-4740-A04D-94CFF3E4BD42}"/>
    <dgm:cxn modelId="{85E650C4-C317-45E6-B41E-85C46613DF3E}" srcId="{7F11D657-8594-4E0D-934E-C25B8F7ECCC9}" destId="{B955A303-6539-4554-A0D1-59FCC603B144}" srcOrd="1" destOrd="0" parTransId="{D83993C0-9488-4E95-9F4B-4972412EAE14}" sibTransId="{FFB72DCE-C714-44BE-82C3-47A5B8E56BAE}"/>
    <dgm:cxn modelId="{16984ACB-CF3E-459D-9057-F851B9864E79}" type="presOf" srcId="{31C98B54-6CAF-49A3-BB03-8B56B6150850}" destId="{01D8DDEC-D1A8-4828-95C6-9D63AC60FF69}" srcOrd="0" destOrd="0" presId="urn:microsoft.com/office/officeart/2018/2/layout/IconVerticalSolidList"/>
    <dgm:cxn modelId="{588957DB-3AFF-478D-928A-19A52073F643}" srcId="{7F11D657-8594-4E0D-934E-C25B8F7ECCC9}" destId="{4AF5256D-DAE6-499B-80CF-5722988E8F85}" srcOrd="0" destOrd="0" parTransId="{B8B7DC87-2CCB-4B92-9896-13220C4C8624}" sibTransId="{20C6109A-33A3-469A-8FCA-87AB5BA0FFDB}"/>
    <dgm:cxn modelId="{1D4ABEDF-6288-40E6-842A-128802FE2454}" type="presOf" srcId="{A16785CE-35B1-43F3-B712-4FA37A63E568}" destId="{B79F1ABD-573F-433D-8AC5-35539135420E}" srcOrd="0" destOrd="0" presId="urn:microsoft.com/office/officeart/2018/2/layout/IconVerticalSolidList"/>
    <dgm:cxn modelId="{6E136E21-7D4A-4588-A611-165A6090152B}" type="presParOf" srcId="{1DCC4A86-7424-4877-BE5B-78005DEB4DFE}" destId="{B29D5396-AA09-45DB-9CCC-C30A8CF1A835}" srcOrd="0" destOrd="0" presId="urn:microsoft.com/office/officeart/2018/2/layout/IconVerticalSolidList"/>
    <dgm:cxn modelId="{F0723389-2F22-44C7-819D-D2127A6873A9}" type="presParOf" srcId="{B29D5396-AA09-45DB-9CCC-C30A8CF1A835}" destId="{9BD46E22-7CEA-47E1-B710-E3CFBE4C4312}" srcOrd="0" destOrd="0" presId="urn:microsoft.com/office/officeart/2018/2/layout/IconVerticalSolidList"/>
    <dgm:cxn modelId="{E1FA3CCE-8C93-4B01-BF69-5E1CEE9A30EE}" type="presParOf" srcId="{B29D5396-AA09-45DB-9CCC-C30A8CF1A835}" destId="{3F9694BA-B2BB-48B6-A75B-5EA6911F058A}" srcOrd="1" destOrd="0" presId="urn:microsoft.com/office/officeart/2018/2/layout/IconVerticalSolidList"/>
    <dgm:cxn modelId="{F2117D8E-0171-4E72-8360-42ADBB0329E2}" type="presParOf" srcId="{B29D5396-AA09-45DB-9CCC-C30A8CF1A835}" destId="{F5F4A173-96D6-4BB3-ACBD-0BC323750FC4}" srcOrd="2" destOrd="0" presId="urn:microsoft.com/office/officeart/2018/2/layout/IconVerticalSolidList"/>
    <dgm:cxn modelId="{FA77B2C8-B649-4709-87D1-D2AD007E95B3}" type="presParOf" srcId="{B29D5396-AA09-45DB-9CCC-C30A8CF1A835}" destId="{30C6CDA5-949B-4BCD-93FA-01CF4CAA2240}" srcOrd="3" destOrd="0" presId="urn:microsoft.com/office/officeart/2018/2/layout/IconVerticalSolidList"/>
    <dgm:cxn modelId="{0A6A4733-C4B9-40DE-ACC3-885C134DB64B}" type="presParOf" srcId="{1DCC4A86-7424-4877-BE5B-78005DEB4DFE}" destId="{A112E6A7-0829-49EA-A6C1-0E667A7357F2}" srcOrd="1" destOrd="0" presId="urn:microsoft.com/office/officeart/2018/2/layout/IconVerticalSolidList"/>
    <dgm:cxn modelId="{CA3D8BC9-765A-4303-B581-D179FDEEA7D0}" type="presParOf" srcId="{1DCC4A86-7424-4877-BE5B-78005DEB4DFE}" destId="{E32B2BC2-6722-4309-B414-BFE020F5D0C2}" srcOrd="2" destOrd="0" presId="urn:microsoft.com/office/officeart/2018/2/layout/IconVerticalSolidList"/>
    <dgm:cxn modelId="{F62F54C0-576B-4A15-8064-84FFD47182B1}" type="presParOf" srcId="{E32B2BC2-6722-4309-B414-BFE020F5D0C2}" destId="{7C031749-8628-42A0-ADF0-3B6ECB168970}" srcOrd="0" destOrd="0" presId="urn:microsoft.com/office/officeart/2018/2/layout/IconVerticalSolidList"/>
    <dgm:cxn modelId="{307467FA-A24F-4CDB-BE4C-55833BCA4D38}" type="presParOf" srcId="{E32B2BC2-6722-4309-B414-BFE020F5D0C2}" destId="{ABEB30DC-0B11-4D0E-9765-CBFF9B32D1F5}" srcOrd="1" destOrd="0" presId="urn:microsoft.com/office/officeart/2018/2/layout/IconVerticalSolidList"/>
    <dgm:cxn modelId="{69355E7A-9E70-49E8-BC78-ADCAE6F84A71}" type="presParOf" srcId="{E32B2BC2-6722-4309-B414-BFE020F5D0C2}" destId="{C292F4AC-B5A1-4A5D-BF25-100B43DF9277}" srcOrd="2" destOrd="0" presId="urn:microsoft.com/office/officeart/2018/2/layout/IconVerticalSolidList"/>
    <dgm:cxn modelId="{A20F0490-F88E-4874-AEC2-DB5BE7EBC51C}" type="presParOf" srcId="{E32B2BC2-6722-4309-B414-BFE020F5D0C2}" destId="{9A715C5F-0A9E-4392-A56A-42DC56B763AE}" srcOrd="3" destOrd="0" presId="urn:microsoft.com/office/officeart/2018/2/layout/IconVerticalSolidList"/>
    <dgm:cxn modelId="{74191866-7168-4115-B0AA-86E90C6782E6}" type="presParOf" srcId="{1DCC4A86-7424-4877-BE5B-78005DEB4DFE}" destId="{CEF784B3-CED7-4720-818A-21C3C2B9856C}" srcOrd="3" destOrd="0" presId="urn:microsoft.com/office/officeart/2018/2/layout/IconVerticalSolidList"/>
    <dgm:cxn modelId="{D7AB2A98-0743-4B5D-B8C3-DFF414E3D15E}" type="presParOf" srcId="{1DCC4A86-7424-4877-BE5B-78005DEB4DFE}" destId="{27F91599-A7D7-4C7B-87FA-DDF2FB602BB7}" srcOrd="4" destOrd="0" presId="urn:microsoft.com/office/officeart/2018/2/layout/IconVerticalSolidList"/>
    <dgm:cxn modelId="{D17CF91D-DFF1-4A0C-A5CE-D89097318239}" type="presParOf" srcId="{27F91599-A7D7-4C7B-87FA-DDF2FB602BB7}" destId="{E0CAACA4-FE3E-41B3-AC24-98F5B86E3EE2}" srcOrd="0" destOrd="0" presId="urn:microsoft.com/office/officeart/2018/2/layout/IconVerticalSolidList"/>
    <dgm:cxn modelId="{040E78C8-4B8F-4D74-89B5-D8ADFE624F7F}" type="presParOf" srcId="{27F91599-A7D7-4C7B-87FA-DDF2FB602BB7}" destId="{02BE24F6-3E95-4107-BE40-60187AD945BC}" srcOrd="1" destOrd="0" presId="urn:microsoft.com/office/officeart/2018/2/layout/IconVerticalSolidList"/>
    <dgm:cxn modelId="{2A2DDD08-CEC0-46B9-8EAC-5D4D0069EFD2}" type="presParOf" srcId="{27F91599-A7D7-4C7B-87FA-DDF2FB602BB7}" destId="{50FC79FC-645A-4987-B2B2-7CFFDA029D18}" srcOrd="2" destOrd="0" presId="urn:microsoft.com/office/officeart/2018/2/layout/IconVerticalSolidList"/>
    <dgm:cxn modelId="{7569C325-6BE7-41E9-A1DF-E870C38876E5}" type="presParOf" srcId="{27F91599-A7D7-4C7B-87FA-DDF2FB602BB7}" destId="{B79F1ABD-573F-433D-8AC5-35539135420E}" srcOrd="3" destOrd="0" presId="urn:microsoft.com/office/officeart/2018/2/layout/IconVerticalSolidList"/>
    <dgm:cxn modelId="{11BE9C97-FDF4-4AE6-AE5A-D8F8539F6563}" type="presParOf" srcId="{1DCC4A86-7424-4877-BE5B-78005DEB4DFE}" destId="{3067FE4A-0621-43D0-95BA-93C5984D273A}" srcOrd="5" destOrd="0" presId="urn:microsoft.com/office/officeart/2018/2/layout/IconVerticalSolidList"/>
    <dgm:cxn modelId="{35888FEE-9FCD-4123-A49D-63AD36D1C5FC}" type="presParOf" srcId="{1DCC4A86-7424-4877-BE5B-78005DEB4DFE}" destId="{4067277A-E72D-4ADA-9AE9-D102BC83B9F0}" srcOrd="6" destOrd="0" presId="urn:microsoft.com/office/officeart/2018/2/layout/IconVerticalSolidList"/>
    <dgm:cxn modelId="{2C822CA8-30C7-474B-94E7-D40F3D5C8E1C}" type="presParOf" srcId="{4067277A-E72D-4ADA-9AE9-D102BC83B9F0}" destId="{FF08EC35-9DE9-45B1-9331-D22E389817F4}" srcOrd="0" destOrd="0" presId="urn:microsoft.com/office/officeart/2018/2/layout/IconVerticalSolidList"/>
    <dgm:cxn modelId="{1697D389-0709-4CFF-8E8A-BC943411EAC0}" type="presParOf" srcId="{4067277A-E72D-4ADA-9AE9-D102BC83B9F0}" destId="{450DED52-4125-428E-9638-B7D191EF5112}" srcOrd="1" destOrd="0" presId="urn:microsoft.com/office/officeart/2018/2/layout/IconVerticalSolidList"/>
    <dgm:cxn modelId="{03D92063-E9DA-4EC3-AF04-7FEAE0239989}" type="presParOf" srcId="{4067277A-E72D-4ADA-9AE9-D102BC83B9F0}" destId="{79F2B122-76A8-457D-9F06-E8CBDAF51EA0}" srcOrd="2" destOrd="0" presId="urn:microsoft.com/office/officeart/2018/2/layout/IconVerticalSolidList"/>
    <dgm:cxn modelId="{025EA294-E49F-4FAB-AD4D-D621074F9E21}" type="presParOf" srcId="{4067277A-E72D-4ADA-9AE9-D102BC83B9F0}" destId="{01D8DDEC-D1A8-4828-95C6-9D63AC60FF6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F11D657-8594-4E0D-934E-C25B8F7ECCC9}"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4AF5256D-DAE6-499B-80CF-5722988E8F85}">
      <dgm:prSet/>
      <dgm:spPr/>
      <dgm:t>
        <a:bodyPr/>
        <a:lstStyle/>
        <a:p>
          <a:r>
            <a:rPr lang="en-CA" b="0" dirty="0"/>
            <a:t>Emerging – Shows self control</a:t>
          </a:r>
          <a:endParaRPr lang="en-US" dirty="0"/>
        </a:p>
      </dgm:t>
    </dgm:pt>
    <dgm:pt modelId="{B8B7DC87-2CCB-4B92-9896-13220C4C8624}" type="parTrans" cxnId="{588957DB-3AFF-478D-928A-19A52073F643}">
      <dgm:prSet/>
      <dgm:spPr/>
      <dgm:t>
        <a:bodyPr/>
        <a:lstStyle/>
        <a:p>
          <a:endParaRPr lang="en-US"/>
        </a:p>
      </dgm:t>
    </dgm:pt>
    <dgm:pt modelId="{20C6109A-33A3-469A-8FCA-87AB5BA0FFDB}" type="sibTrans" cxnId="{588957DB-3AFF-478D-928A-19A52073F643}">
      <dgm:prSet/>
      <dgm:spPr/>
      <dgm:t>
        <a:bodyPr/>
        <a:lstStyle/>
        <a:p>
          <a:endParaRPr lang="en-US"/>
        </a:p>
      </dgm:t>
    </dgm:pt>
    <dgm:pt modelId="{B955A303-6539-4554-A0D1-59FCC603B144}">
      <dgm:prSet/>
      <dgm:spPr/>
      <dgm:t>
        <a:bodyPr/>
        <a:lstStyle/>
        <a:p>
          <a:r>
            <a:rPr lang="en-CA" b="0" dirty="0"/>
            <a:t>Evolving – Demonstrates persistence</a:t>
          </a:r>
          <a:endParaRPr lang="en-US" dirty="0"/>
        </a:p>
      </dgm:t>
    </dgm:pt>
    <dgm:pt modelId="{D83993C0-9488-4E95-9F4B-4972412EAE14}" type="parTrans" cxnId="{85E650C4-C317-45E6-B41E-85C46613DF3E}">
      <dgm:prSet/>
      <dgm:spPr/>
      <dgm:t>
        <a:bodyPr/>
        <a:lstStyle/>
        <a:p>
          <a:endParaRPr lang="en-US"/>
        </a:p>
      </dgm:t>
    </dgm:pt>
    <dgm:pt modelId="{FFB72DCE-C714-44BE-82C3-47A5B8E56BAE}" type="sibTrans" cxnId="{85E650C4-C317-45E6-B41E-85C46613DF3E}">
      <dgm:prSet/>
      <dgm:spPr/>
      <dgm:t>
        <a:bodyPr/>
        <a:lstStyle/>
        <a:p>
          <a:endParaRPr lang="en-US"/>
        </a:p>
      </dgm:t>
    </dgm:pt>
    <dgm:pt modelId="{A16785CE-35B1-43F3-B712-4FA37A63E568}">
      <dgm:prSet/>
      <dgm:spPr/>
      <dgm:t>
        <a:bodyPr/>
        <a:lstStyle/>
        <a:p>
          <a:r>
            <a:rPr lang="en-CA" b="0" dirty="0"/>
            <a:t>Leading – Model of resilience</a:t>
          </a:r>
          <a:endParaRPr lang="en-US" dirty="0"/>
        </a:p>
      </dgm:t>
    </dgm:pt>
    <dgm:pt modelId="{ADC5767F-9E43-4341-BF84-61F1BEDD6FCD}" type="parTrans" cxnId="{B41048B1-3D34-49A6-91D1-B4E420A929DC}">
      <dgm:prSet/>
      <dgm:spPr/>
      <dgm:t>
        <a:bodyPr/>
        <a:lstStyle/>
        <a:p>
          <a:endParaRPr lang="en-US"/>
        </a:p>
      </dgm:t>
    </dgm:pt>
    <dgm:pt modelId="{CC0FC550-91E5-4740-A04D-94CFF3E4BD42}" type="sibTrans" cxnId="{B41048B1-3D34-49A6-91D1-B4E420A929DC}">
      <dgm:prSet/>
      <dgm:spPr/>
      <dgm:t>
        <a:bodyPr/>
        <a:lstStyle/>
        <a:p>
          <a:endParaRPr lang="en-US"/>
        </a:p>
      </dgm:t>
    </dgm:pt>
    <dgm:pt modelId="{31C98B54-6CAF-49A3-BB03-8B56B6150850}">
      <dgm:prSet/>
      <dgm:spPr/>
      <dgm:t>
        <a:bodyPr/>
        <a:lstStyle/>
        <a:p>
          <a:r>
            <a:rPr lang="en-CA" b="0" dirty="0"/>
            <a:t>Influencing – Manages self in highly adverse situations</a:t>
          </a:r>
          <a:endParaRPr lang="en-US" dirty="0"/>
        </a:p>
      </dgm:t>
    </dgm:pt>
    <dgm:pt modelId="{B8D45AB4-0D7C-4B7C-A97A-57B342A0B868}" type="parTrans" cxnId="{7AEEBE33-D8E7-4485-8C4E-4E5427F5DA2A}">
      <dgm:prSet/>
      <dgm:spPr/>
      <dgm:t>
        <a:bodyPr/>
        <a:lstStyle/>
        <a:p>
          <a:endParaRPr lang="en-US"/>
        </a:p>
      </dgm:t>
    </dgm:pt>
    <dgm:pt modelId="{57DA57AB-C88E-4700-ABC8-EDF9F8366CD4}" type="sibTrans" cxnId="{7AEEBE33-D8E7-4485-8C4E-4E5427F5DA2A}">
      <dgm:prSet/>
      <dgm:spPr/>
      <dgm:t>
        <a:bodyPr/>
        <a:lstStyle/>
        <a:p>
          <a:endParaRPr lang="en-US"/>
        </a:p>
      </dgm:t>
    </dgm:pt>
    <dgm:pt modelId="{1DCC4A86-7424-4877-BE5B-78005DEB4DFE}" type="pres">
      <dgm:prSet presAssocID="{7F11D657-8594-4E0D-934E-C25B8F7ECCC9}" presName="root" presStyleCnt="0">
        <dgm:presLayoutVars>
          <dgm:dir/>
          <dgm:resizeHandles val="exact"/>
        </dgm:presLayoutVars>
      </dgm:prSet>
      <dgm:spPr/>
    </dgm:pt>
    <dgm:pt modelId="{B29D5396-AA09-45DB-9CCC-C30A8CF1A835}" type="pres">
      <dgm:prSet presAssocID="{4AF5256D-DAE6-499B-80CF-5722988E8F85}" presName="compNode" presStyleCnt="0"/>
      <dgm:spPr/>
    </dgm:pt>
    <dgm:pt modelId="{9BD46E22-7CEA-47E1-B710-E3CFBE4C4312}" type="pres">
      <dgm:prSet presAssocID="{4AF5256D-DAE6-499B-80CF-5722988E8F85}" presName="bgRect" presStyleLbl="bgShp" presStyleIdx="0" presStyleCnt="4" custLinFactNeighborX="-27276" custLinFactNeighborY="9773"/>
      <dgm:spPr/>
    </dgm:pt>
    <dgm:pt modelId="{3F9694BA-B2BB-48B6-A75B-5EA6911F058A}" type="pres">
      <dgm:prSet presAssocID="{4AF5256D-DAE6-499B-80CF-5722988E8F8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gaphone"/>
        </a:ext>
      </dgm:extLst>
    </dgm:pt>
    <dgm:pt modelId="{F5F4A173-96D6-4BB3-ACBD-0BC323750FC4}" type="pres">
      <dgm:prSet presAssocID="{4AF5256D-DAE6-499B-80CF-5722988E8F85}" presName="spaceRect" presStyleCnt="0"/>
      <dgm:spPr/>
    </dgm:pt>
    <dgm:pt modelId="{30C6CDA5-949B-4BCD-93FA-01CF4CAA2240}" type="pres">
      <dgm:prSet presAssocID="{4AF5256D-DAE6-499B-80CF-5722988E8F85}" presName="parTx" presStyleLbl="revTx" presStyleIdx="0" presStyleCnt="4">
        <dgm:presLayoutVars>
          <dgm:chMax val="0"/>
          <dgm:chPref val="0"/>
        </dgm:presLayoutVars>
      </dgm:prSet>
      <dgm:spPr/>
    </dgm:pt>
    <dgm:pt modelId="{A112E6A7-0829-49EA-A6C1-0E667A7357F2}" type="pres">
      <dgm:prSet presAssocID="{20C6109A-33A3-469A-8FCA-87AB5BA0FFDB}" presName="sibTrans" presStyleCnt="0"/>
      <dgm:spPr/>
    </dgm:pt>
    <dgm:pt modelId="{E32B2BC2-6722-4309-B414-BFE020F5D0C2}" type="pres">
      <dgm:prSet presAssocID="{B955A303-6539-4554-A0D1-59FCC603B144}" presName="compNode" presStyleCnt="0"/>
      <dgm:spPr/>
    </dgm:pt>
    <dgm:pt modelId="{7C031749-8628-42A0-ADF0-3B6ECB168970}" type="pres">
      <dgm:prSet presAssocID="{B955A303-6539-4554-A0D1-59FCC603B144}" presName="bgRect" presStyleLbl="bgShp" presStyleIdx="1" presStyleCnt="4" custLinFactNeighborX="-1750" custLinFactNeighborY="8345"/>
      <dgm:spPr/>
    </dgm:pt>
    <dgm:pt modelId="{ABEB30DC-0B11-4D0E-9765-CBFF9B32D1F5}" type="pres">
      <dgm:prSet presAssocID="{B955A303-6539-4554-A0D1-59FCC603B14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pper board"/>
        </a:ext>
      </dgm:extLst>
    </dgm:pt>
    <dgm:pt modelId="{C292F4AC-B5A1-4A5D-BF25-100B43DF9277}" type="pres">
      <dgm:prSet presAssocID="{B955A303-6539-4554-A0D1-59FCC603B144}" presName="spaceRect" presStyleCnt="0"/>
      <dgm:spPr/>
    </dgm:pt>
    <dgm:pt modelId="{9A715C5F-0A9E-4392-A56A-42DC56B763AE}" type="pres">
      <dgm:prSet presAssocID="{B955A303-6539-4554-A0D1-59FCC603B144}" presName="parTx" presStyleLbl="revTx" presStyleIdx="1" presStyleCnt="4">
        <dgm:presLayoutVars>
          <dgm:chMax val="0"/>
          <dgm:chPref val="0"/>
        </dgm:presLayoutVars>
      </dgm:prSet>
      <dgm:spPr/>
    </dgm:pt>
    <dgm:pt modelId="{CEF784B3-CED7-4720-818A-21C3C2B9856C}" type="pres">
      <dgm:prSet presAssocID="{FFB72DCE-C714-44BE-82C3-47A5B8E56BAE}" presName="sibTrans" presStyleCnt="0"/>
      <dgm:spPr/>
    </dgm:pt>
    <dgm:pt modelId="{27F91599-A7D7-4C7B-87FA-DDF2FB602BB7}" type="pres">
      <dgm:prSet presAssocID="{A16785CE-35B1-43F3-B712-4FA37A63E568}" presName="compNode" presStyleCnt="0"/>
      <dgm:spPr/>
    </dgm:pt>
    <dgm:pt modelId="{E0CAACA4-FE3E-41B3-AC24-98F5B86E3EE2}" type="pres">
      <dgm:prSet presAssocID="{A16785CE-35B1-43F3-B712-4FA37A63E568}" presName="bgRect" presStyleLbl="bgShp" presStyleIdx="2" presStyleCnt="4"/>
      <dgm:spPr/>
    </dgm:pt>
    <dgm:pt modelId="{02BE24F6-3E95-4107-BE40-60187AD945BC}" type="pres">
      <dgm:prSet presAssocID="{A16785CE-35B1-43F3-B712-4FA37A63E56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s"/>
        </a:ext>
      </dgm:extLst>
    </dgm:pt>
    <dgm:pt modelId="{50FC79FC-645A-4987-B2B2-7CFFDA029D18}" type="pres">
      <dgm:prSet presAssocID="{A16785CE-35B1-43F3-B712-4FA37A63E568}" presName="spaceRect" presStyleCnt="0"/>
      <dgm:spPr/>
    </dgm:pt>
    <dgm:pt modelId="{B79F1ABD-573F-433D-8AC5-35539135420E}" type="pres">
      <dgm:prSet presAssocID="{A16785CE-35B1-43F3-B712-4FA37A63E568}" presName="parTx" presStyleLbl="revTx" presStyleIdx="2" presStyleCnt="4">
        <dgm:presLayoutVars>
          <dgm:chMax val="0"/>
          <dgm:chPref val="0"/>
        </dgm:presLayoutVars>
      </dgm:prSet>
      <dgm:spPr/>
    </dgm:pt>
    <dgm:pt modelId="{3067FE4A-0621-43D0-95BA-93C5984D273A}" type="pres">
      <dgm:prSet presAssocID="{CC0FC550-91E5-4740-A04D-94CFF3E4BD42}" presName="sibTrans" presStyleCnt="0"/>
      <dgm:spPr/>
    </dgm:pt>
    <dgm:pt modelId="{4067277A-E72D-4ADA-9AE9-D102BC83B9F0}" type="pres">
      <dgm:prSet presAssocID="{31C98B54-6CAF-49A3-BB03-8B56B6150850}" presName="compNode" presStyleCnt="0"/>
      <dgm:spPr/>
    </dgm:pt>
    <dgm:pt modelId="{FF08EC35-9DE9-45B1-9331-D22E389817F4}" type="pres">
      <dgm:prSet presAssocID="{31C98B54-6CAF-49A3-BB03-8B56B6150850}" presName="bgRect" presStyleLbl="bgShp" presStyleIdx="3" presStyleCnt="4"/>
      <dgm:spPr/>
    </dgm:pt>
    <dgm:pt modelId="{450DED52-4125-428E-9638-B7D191EF5112}" type="pres">
      <dgm:prSet presAssocID="{31C98B54-6CAF-49A3-BB03-8B56B615085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ecturer"/>
        </a:ext>
      </dgm:extLst>
    </dgm:pt>
    <dgm:pt modelId="{79F2B122-76A8-457D-9F06-E8CBDAF51EA0}" type="pres">
      <dgm:prSet presAssocID="{31C98B54-6CAF-49A3-BB03-8B56B6150850}" presName="spaceRect" presStyleCnt="0"/>
      <dgm:spPr/>
    </dgm:pt>
    <dgm:pt modelId="{01D8DDEC-D1A8-4828-95C6-9D63AC60FF69}" type="pres">
      <dgm:prSet presAssocID="{31C98B54-6CAF-49A3-BB03-8B56B6150850}" presName="parTx" presStyleLbl="revTx" presStyleIdx="3" presStyleCnt="4">
        <dgm:presLayoutVars>
          <dgm:chMax val="0"/>
          <dgm:chPref val="0"/>
        </dgm:presLayoutVars>
      </dgm:prSet>
      <dgm:spPr/>
    </dgm:pt>
  </dgm:ptLst>
  <dgm:cxnLst>
    <dgm:cxn modelId="{A62A0F2A-5A30-4AF1-B125-BFB71DEA46D0}" type="presOf" srcId="{4AF5256D-DAE6-499B-80CF-5722988E8F85}" destId="{30C6CDA5-949B-4BCD-93FA-01CF4CAA2240}" srcOrd="0" destOrd="0" presId="urn:microsoft.com/office/officeart/2018/2/layout/IconVerticalSolidList"/>
    <dgm:cxn modelId="{7AEEBE33-D8E7-4485-8C4E-4E5427F5DA2A}" srcId="{7F11D657-8594-4E0D-934E-C25B8F7ECCC9}" destId="{31C98B54-6CAF-49A3-BB03-8B56B6150850}" srcOrd="3" destOrd="0" parTransId="{B8D45AB4-0D7C-4B7C-A97A-57B342A0B868}" sibTransId="{57DA57AB-C88E-4700-ABC8-EDF9F8366CD4}"/>
    <dgm:cxn modelId="{74258B80-80F8-410B-92E0-C6FA5B831D56}" type="presOf" srcId="{7F11D657-8594-4E0D-934E-C25B8F7ECCC9}" destId="{1DCC4A86-7424-4877-BE5B-78005DEB4DFE}" srcOrd="0" destOrd="0" presId="urn:microsoft.com/office/officeart/2018/2/layout/IconVerticalSolidList"/>
    <dgm:cxn modelId="{12D04D8E-FC2F-46F6-821B-7BE0795B62F5}" type="presOf" srcId="{B955A303-6539-4554-A0D1-59FCC603B144}" destId="{9A715C5F-0A9E-4392-A56A-42DC56B763AE}" srcOrd="0" destOrd="0" presId="urn:microsoft.com/office/officeart/2018/2/layout/IconVerticalSolidList"/>
    <dgm:cxn modelId="{B41048B1-3D34-49A6-91D1-B4E420A929DC}" srcId="{7F11D657-8594-4E0D-934E-C25B8F7ECCC9}" destId="{A16785CE-35B1-43F3-B712-4FA37A63E568}" srcOrd="2" destOrd="0" parTransId="{ADC5767F-9E43-4341-BF84-61F1BEDD6FCD}" sibTransId="{CC0FC550-91E5-4740-A04D-94CFF3E4BD42}"/>
    <dgm:cxn modelId="{85E650C4-C317-45E6-B41E-85C46613DF3E}" srcId="{7F11D657-8594-4E0D-934E-C25B8F7ECCC9}" destId="{B955A303-6539-4554-A0D1-59FCC603B144}" srcOrd="1" destOrd="0" parTransId="{D83993C0-9488-4E95-9F4B-4972412EAE14}" sibTransId="{FFB72DCE-C714-44BE-82C3-47A5B8E56BAE}"/>
    <dgm:cxn modelId="{16984ACB-CF3E-459D-9057-F851B9864E79}" type="presOf" srcId="{31C98B54-6CAF-49A3-BB03-8B56B6150850}" destId="{01D8DDEC-D1A8-4828-95C6-9D63AC60FF69}" srcOrd="0" destOrd="0" presId="urn:microsoft.com/office/officeart/2018/2/layout/IconVerticalSolidList"/>
    <dgm:cxn modelId="{588957DB-3AFF-478D-928A-19A52073F643}" srcId="{7F11D657-8594-4E0D-934E-C25B8F7ECCC9}" destId="{4AF5256D-DAE6-499B-80CF-5722988E8F85}" srcOrd="0" destOrd="0" parTransId="{B8B7DC87-2CCB-4B92-9896-13220C4C8624}" sibTransId="{20C6109A-33A3-469A-8FCA-87AB5BA0FFDB}"/>
    <dgm:cxn modelId="{1D4ABEDF-6288-40E6-842A-128802FE2454}" type="presOf" srcId="{A16785CE-35B1-43F3-B712-4FA37A63E568}" destId="{B79F1ABD-573F-433D-8AC5-35539135420E}" srcOrd="0" destOrd="0" presId="urn:microsoft.com/office/officeart/2018/2/layout/IconVerticalSolidList"/>
    <dgm:cxn modelId="{6E136E21-7D4A-4588-A611-165A6090152B}" type="presParOf" srcId="{1DCC4A86-7424-4877-BE5B-78005DEB4DFE}" destId="{B29D5396-AA09-45DB-9CCC-C30A8CF1A835}" srcOrd="0" destOrd="0" presId="urn:microsoft.com/office/officeart/2018/2/layout/IconVerticalSolidList"/>
    <dgm:cxn modelId="{F0723389-2F22-44C7-819D-D2127A6873A9}" type="presParOf" srcId="{B29D5396-AA09-45DB-9CCC-C30A8CF1A835}" destId="{9BD46E22-7CEA-47E1-B710-E3CFBE4C4312}" srcOrd="0" destOrd="0" presId="urn:microsoft.com/office/officeart/2018/2/layout/IconVerticalSolidList"/>
    <dgm:cxn modelId="{E1FA3CCE-8C93-4B01-BF69-5E1CEE9A30EE}" type="presParOf" srcId="{B29D5396-AA09-45DB-9CCC-C30A8CF1A835}" destId="{3F9694BA-B2BB-48B6-A75B-5EA6911F058A}" srcOrd="1" destOrd="0" presId="urn:microsoft.com/office/officeart/2018/2/layout/IconVerticalSolidList"/>
    <dgm:cxn modelId="{F2117D8E-0171-4E72-8360-42ADBB0329E2}" type="presParOf" srcId="{B29D5396-AA09-45DB-9CCC-C30A8CF1A835}" destId="{F5F4A173-96D6-4BB3-ACBD-0BC323750FC4}" srcOrd="2" destOrd="0" presId="urn:microsoft.com/office/officeart/2018/2/layout/IconVerticalSolidList"/>
    <dgm:cxn modelId="{FA77B2C8-B649-4709-87D1-D2AD007E95B3}" type="presParOf" srcId="{B29D5396-AA09-45DB-9CCC-C30A8CF1A835}" destId="{30C6CDA5-949B-4BCD-93FA-01CF4CAA2240}" srcOrd="3" destOrd="0" presId="urn:microsoft.com/office/officeart/2018/2/layout/IconVerticalSolidList"/>
    <dgm:cxn modelId="{0A6A4733-C4B9-40DE-ACC3-885C134DB64B}" type="presParOf" srcId="{1DCC4A86-7424-4877-BE5B-78005DEB4DFE}" destId="{A112E6A7-0829-49EA-A6C1-0E667A7357F2}" srcOrd="1" destOrd="0" presId="urn:microsoft.com/office/officeart/2018/2/layout/IconVerticalSolidList"/>
    <dgm:cxn modelId="{CA3D8BC9-765A-4303-B581-D179FDEEA7D0}" type="presParOf" srcId="{1DCC4A86-7424-4877-BE5B-78005DEB4DFE}" destId="{E32B2BC2-6722-4309-B414-BFE020F5D0C2}" srcOrd="2" destOrd="0" presId="urn:microsoft.com/office/officeart/2018/2/layout/IconVerticalSolidList"/>
    <dgm:cxn modelId="{F62F54C0-576B-4A15-8064-84FFD47182B1}" type="presParOf" srcId="{E32B2BC2-6722-4309-B414-BFE020F5D0C2}" destId="{7C031749-8628-42A0-ADF0-3B6ECB168970}" srcOrd="0" destOrd="0" presId="urn:microsoft.com/office/officeart/2018/2/layout/IconVerticalSolidList"/>
    <dgm:cxn modelId="{307467FA-A24F-4CDB-BE4C-55833BCA4D38}" type="presParOf" srcId="{E32B2BC2-6722-4309-B414-BFE020F5D0C2}" destId="{ABEB30DC-0B11-4D0E-9765-CBFF9B32D1F5}" srcOrd="1" destOrd="0" presId="urn:microsoft.com/office/officeart/2018/2/layout/IconVerticalSolidList"/>
    <dgm:cxn modelId="{69355E7A-9E70-49E8-BC78-ADCAE6F84A71}" type="presParOf" srcId="{E32B2BC2-6722-4309-B414-BFE020F5D0C2}" destId="{C292F4AC-B5A1-4A5D-BF25-100B43DF9277}" srcOrd="2" destOrd="0" presId="urn:microsoft.com/office/officeart/2018/2/layout/IconVerticalSolidList"/>
    <dgm:cxn modelId="{A20F0490-F88E-4874-AEC2-DB5BE7EBC51C}" type="presParOf" srcId="{E32B2BC2-6722-4309-B414-BFE020F5D0C2}" destId="{9A715C5F-0A9E-4392-A56A-42DC56B763AE}" srcOrd="3" destOrd="0" presId="urn:microsoft.com/office/officeart/2018/2/layout/IconVerticalSolidList"/>
    <dgm:cxn modelId="{74191866-7168-4115-B0AA-86E90C6782E6}" type="presParOf" srcId="{1DCC4A86-7424-4877-BE5B-78005DEB4DFE}" destId="{CEF784B3-CED7-4720-818A-21C3C2B9856C}" srcOrd="3" destOrd="0" presId="urn:microsoft.com/office/officeart/2018/2/layout/IconVerticalSolidList"/>
    <dgm:cxn modelId="{D7AB2A98-0743-4B5D-B8C3-DFF414E3D15E}" type="presParOf" srcId="{1DCC4A86-7424-4877-BE5B-78005DEB4DFE}" destId="{27F91599-A7D7-4C7B-87FA-DDF2FB602BB7}" srcOrd="4" destOrd="0" presId="urn:microsoft.com/office/officeart/2018/2/layout/IconVerticalSolidList"/>
    <dgm:cxn modelId="{D17CF91D-DFF1-4A0C-A5CE-D89097318239}" type="presParOf" srcId="{27F91599-A7D7-4C7B-87FA-DDF2FB602BB7}" destId="{E0CAACA4-FE3E-41B3-AC24-98F5B86E3EE2}" srcOrd="0" destOrd="0" presId="urn:microsoft.com/office/officeart/2018/2/layout/IconVerticalSolidList"/>
    <dgm:cxn modelId="{040E78C8-4B8F-4D74-89B5-D8ADFE624F7F}" type="presParOf" srcId="{27F91599-A7D7-4C7B-87FA-DDF2FB602BB7}" destId="{02BE24F6-3E95-4107-BE40-60187AD945BC}" srcOrd="1" destOrd="0" presId="urn:microsoft.com/office/officeart/2018/2/layout/IconVerticalSolidList"/>
    <dgm:cxn modelId="{2A2DDD08-CEC0-46B9-8EAC-5D4D0069EFD2}" type="presParOf" srcId="{27F91599-A7D7-4C7B-87FA-DDF2FB602BB7}" destId="{50FC79FC-645A-4987-B2B2-7CFFDA029D18}" srcOrd="2" destOrd="0" presId="urn:microsoft.com/office/officeart/2018/2/layout/IconVerticalSolidList"/>
    <dgm:cxn modelId="{7569C325-6BE7-41E9-A1DF-E870C38876E5}" type="presParOf" srcId="{27F91599-A7D7-4C7B-87FA-DDF2FB602BB7}" destId="{B79F1ABD-573F-433D-8AC5-35539135420E}" srcOrd="3" destOrd="0" presId="urn:microsoft.com/office/officeart/2018/2/layout/IconVerticalSolidList"/>
    <dgm:cxn modelId="{11BE9C97-FDF4-4AE6-AE5A-D8F8539F6563}" type="presParOf" srcId="{1DCC4A86-7424-4877-BE5B-78005DEB4DFE}" destId="{3067FE4A-0621-43D0-95BA-93C5984D273A}" srcOrd="5" destOrd="0" presId="urn:microsoft.com/office/officeart/2018/2/layout/IconVerticalSolidList"/>
    <dgm:cxn modelId="{35888FEE-9FCD-4123-A49D-63AD36D1C5FC}" type="presParOf" srcId="{1DCC4A86-7424-4877-BE5B-78005DEB4DFE}" destId="{4067277A-E72D-4ADA-9AE9-D102BC83B9F0}" srcOrd="6" destOrd="0" presId="urn:microsoft.com/office/officeart/2018/2/layout/IconVerticalSolidList"/>
    <dgm:cxn modelId="{2C822CA8-30C7-474B-94E7-D40F3D5C8E1C}" type="presParOf" srcId="{4067277A-E72D-4ADA-9AE9-D102BC83B9F0}" destId="{FF08EC35-9DE9-45B1-9331-D22E389817F4}" srcOrd="0" destOrd="0" presId="urn:microsoft.com/office/officeart/2018/2/layout/IconVerticalSolidList"/>
    <dgm:cxn modelId="{1697D389-0709-4CFF-8E8A-BC943411EAC0}" type="presParOf" srcId="{4067277A-E72D-4ADA-9AE9-D102BC83B9F0}" destId="{450DED52-4125-428E-9638-B7D191EF5112}" srcOrd="1" destOrd="0" presId="urn:microsoft.com/office/officeart/2018/2/layout/IconVerticalSolidList"/>
    <dgm:cxn modelId="{03D92063-E9DA-4EC3-AF04-7FEAE0239989}" type="presParOf" srcId="{4067277A-E72D-4ADA-9AE9-D102BC83B9F0}" destId="{79F2B122-76A8-457D-9F06-E8CBDAF51EA0}" srcOrd="2" destOrd="0" presId="urn:microsoft.com/office/officeart/2018/2/layout/IconVerticalSolidList"/>
    <dgm:cxn modelId="{025EA294-E49F-4FAB-AD4D-D621074F9E21}" type="presParOf" srcId="{4067277A-E72D-4ADA-9AE9-D102BC83B9F0}" destId="{01D8DDEC-D1A8-4828-95C6-9D63AC60FF6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0D0A930-A46B-42E4-92A3-0CAFB0731B3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0249106-B7D6-4B1D-8F60-506C55FC2A18}">
      <dgm:prSet/>
      <dgm:spPr/>
      <dgm:t>
        <a:bodyPr/>
        <a:lstStyle/>
        <a:p>
          <a:r>
            <a:rPr lang="en-US" b="0" i="0"/>
            <a:t>Positive emotions can help develop your brief thoughts, actions, and attention to your surroundings. One example of this is to foster positive thoughts and emotions.</a:t>
          </a:r>
          <a:endParaRPr lang="en-US"/>
        </a:p>
      </dgm:t>
    </dgm:pt>
    <dgm:pt modelId="{DA6D0AAA-C5D8-4581-8A53-3EACE66CC07B}" type="parTrans" cxnId="{1D69B081-6329-465F-9FBB-6B363EE9F5D5}">
      <dgm:prSet/>
      <dgm:spPr/>
      <dgm:t>
        <a:bodyPr/>
        <a:lstStyle/>
        <a:p>
          <a:endParaRPr lang="en-US"/>
        </a:p>
      </dgm:t>
    </dgm:pt>
    <dgm:pt modelId="{3568A016-80C5-4504-8557-F407303FF869}" type="sibTrans" cxnId="{1D69B081-6329-465F-9FBB-6B363EE9F5D5}">
      <dgm:prSet/>
      <dgm:spPr/>
      <dgm:t>
        <a:bodyPr/>
        <a:lstStyle/>
        <a:p>
          <a:endParaRPr lang="en-US"/>
        </a:p>
      </dgm:t>
    </dgm:pt>
    <dgm:pt modelId="{5F426536-FFFD-451B-9984-0572E5A2EA0B}">
      <dgm:prSet/>
      <dgm:spPr/>
      <dgm:t>
        <a:bodyPr/>
        <a:lstStyle/>
        <a:p>
          <a:r>
            <a:rPr lang="en-US" b="0" i="0"/>
            <a:t>Consider ending your day by reflecting on and writing down 3 good things that happened today. Be intentional about reflecting on the experiences, noting how you felt, and what was the best thing about the experience.</a:t>
          </a:r>
          <a:endParaRPr lang="en-US"/>
        </a:p>
      </dgm:t>
    </dgm:pt>
    <dgm:pt modelId="{CBB4346C-EF3B-4C0D-AB6F-716F6C882D57}" type="parTrans" cxnId="{4D04EB25-A5B5-421A-8AA3-6B86EE27C652}">
      <dgm:prSet/>
      <dgm:spPr/>
      <dgm:t>
        <a:bodyPr/>
        <a:lstStyle/>
        <a:p>
          <a:endParaRPr lang="en-US"/>
        </a:p>
      </dgm:t>
    </dgm:pt>
    <dgm:pt modelId="{3795DFDA-1691-4747-B028-512DEA7835F2}" type="sibTrans" cxnId="{4D04EB25-A5B5-421A-8AA3-6B86EE27C652}">
      <dgm:prSet/>
      <dgm:spPr/>
      <dgm:t>
        <a:bodyPr/>
        <a:lstStyle/>
        <a:p>
          <a:endParaRPr lang="en-US"/>
        </a:p>
      </dgm:t>
    </dgm:pt>
    <dgm:pt modelId="{10CCAD9F-9645-4133-B22E-63D07A095092}">
      <dgm:prSet/>
      <dgm:spPr/>
      <dgm:t>
        <a:bodyPr/>
        <a:lstStyle/>
        <a:p>
          <a:r>
            <a:rPr lang="en-US" b="0" i="0"/>
            <a:t>Becoming more positively aware of your experiences will allow you to take more control of your surroundings. Team resilience is strongly based on how you control yourself and your emotions during a setback.</a:t>
          </a:r>
          <a:endParaRPr lang="en-US"/>
        </a:p>
      </dgm:t>
    </dgm:pt>
    <dgm:pt modelId="{A9F06979-F766-4CDC-B6B8-3C35FCB49940}" type="parTrans" cxnId="{B999E9A5-E655-49F9-9327-8015B6B996CA}">
      <dgm:prSet/>
      <dgm:spPr/>
      <dgm:t>
        <a:bodyPr/>
        <a:lstStyle/>
        <a:p>
          <a:endParaRPr lang="en-US"/>
        </a:p>
      </dgm:t>
    </dgm:pt>
    <dgm:pt modelId="{214AC8A1-2A99-4BC6-B969-325B0A9B99C0}" type="sibTrans" cxnId="{B999E9A5-E655-49F9-9327-8015B6B996CA}">
      <dgm:prSet/>
      <dgm:spPr/>
      <dgm:t>
        <a:bodyPr/>
        <a:lstStyle/>
        <a:p>
          <a:endParaRPr lang="en-US"/>
        </a:p>
      </dgm:t>
    </dgm:pt>
    <dgm:pt modelId="{304B8399-2723-4A06-B28A-29721A52D2A0}" type="pres">
      <dgm:prSet presAssocID="{A0D0A930-A46B-42E4-92A3-0CAFB0731B32}" presName="linear" presStyleCnt="0">
        <dgm:presLayoutVars>
          <dgm:animLvl val="lvl"/>
          <dgm:resizeHandles val="exact"/>
        </dgm:presLayoutVars>
      </dgm:prSet>
      <dgm:spPr/>
    </dgm:pt>
    <dgm:pt modelId="{6EE2ABDE-3A40-46E6-925C-45A362728142}" type="pres">
      <dgm:prSet presAssocID="{D0249106-B7D6-4B1D-8F60-506C55FC2A18}" presName="parentText" presStyleLbl="node1" presStyleIdx="0" presStyleCnt="3">
        <dgm:presLayoutVars>
          <dgm:chMax val="0"/>
          <dgm:bulletEnabled val="1"/>
        </dgm:presLayoutVars>
      </dgm:prSet>
      <dgm:spPr/>
    </dgm:pt>
    <dgm:pt modelId="{0B3802CB-1431-4F96-86D5-4A66090F2E35}" type="pres">
      <dgm:prSet presAssocID="{3568A016-80C5-4504-8557-F407303FF869}" presName="spacer" presStyleCnt="0"/>
      <dgm:spPr/>
    </dgm:pt>
    <dgm:pt modelId="{BCCDAB23-0A10-4721-8042-498518D0990B}" type="pres">
      <dgm:prSet presAssocID="{5F426536-FFFD-451B-9984-0572E5A2EA0B}" presName="parentText" presStyleLbl="node1" presStyleIdx="1" presStyleCnt="3">
        <dgm:presLayoutVars>
          <dgm:chMax val="0"/>
          <dgm:bulletEnabled val="1"/>
        </dgm:presLayoutVars>
      </dgm:prSet>
      <dgm:spPr/>
    </dgm:pt>
    <dgm:pt modelId="{FB3132B8-52EE-4791-A09A-D738573D2E84}" type="pres">
      <dgm:prSet presAssocID="{3795DFDA-1691-4747-B028-512DEA7835F2}" presName="spacer" presStyleCnt="0"/>
      <dgm:spPr/>
    </dgm:pt>
    <dgm:pt modelId="{779FDB0D-127D-481A-B383-E44AAAF9A708}" type="pres">
      <dgm:prSet presAssocID="{10CCAD9F-9645-4133-B22E-63D07A095092}" presName="parentText" presStyleLbl="node1" presStyleIdx="2" presStyleCnt="3">
        <dgm:presLayoutVars>
          <dgm:chMax val="0"/>
          <dgm:bulletEnabled val="1"/>
        </dgm:presLayoutVars>
      </dgm:prSet>
      <dgm:spPr/>
    </dgm:pt>
  </dgm:ptLst>
  <dgm:cxnLst>
    <dgm:cxn modelId="{C81D8519-4E7F-461D-B302-FF2A07BA1054}" type="presOf" srcId="{5F426536-FFFD-451B-9984-0572E5A2EA0B}" destId="{BCCDAB23-0A10-4721-8042-498518D0990B}" srcOrd="0" destOrd="0" presId="urn:microsoft.com/office/officeart/2005/8/layout/vList2"/>
    <dgm:cxn modelId="{4D04EB25-A5B5-421A-8AA3-6B86EE27C652}" srcId="{A0D0A930-A46B-42E4-92A3-0CAFB0731B32}" destId="{5F426536-FFFD-451B-9984-0572E5A2EA0B}" srcOrd="1" destOrd="0" parTransId="{CBB4346C-EF3B-4C0D-AB6F-716F6C882D57}" sibTransId="{3795DFDA-1691-4747-B028-512DEA7835F2}"/>
    <dgm:cxn modelId="{F7232730-8A0A-4540-B974-43D5FB819446}" type="presOf" srcId="{A0D0A930-A46B-42E4-92A3-0CAFB0731B32}" destId="{304B8399-2723-4A06-B28A-29721A52D2A0}" srcOrd="0" destOrd="0" presId="urn:microsoft.com/office/officeart/2005/8/layout/vList2"/>
    <dgm:cxn modelId="{CAEE9A4A-9E2B-4ADA-907E-D62DC645AA6A}" type="presOf" srcId="{10CCAD9F-9645-4133-B22E-63D07A095092}" destId="{779FDB0D-127D-481A-B383-E44AAAF9A708}" srcOrd="0" destOrd="0" presId="urn:microsoft.com/office/officeart/2005/8/layout/vList2"/>
    <dgm:cxn modelId="{1D69B081-6329-465F-9FBB-6B363EE9F5D5}" srcId="{A0D0A930-A46B-42E4-92A3-0CAFB0731B32}" destId="{D0249106-B7D6-4B1D-8F60-506C55FC2A18}" srcOrd="0" destOrd="0" parTransId="{DA6D0AAA-C5D8-4581-8A53-3EACE66CC07B}" sibTransId="{3568A016-80C5-4504-8557-F407303FF869}"/>
    <dgm:cxn modelId="{B999E9A5-E655-49F9-9327-8015B6B996CA}" srcId="{A0D0A930-A46B-42E4-92A3-0CAFB0731B32}" destId="{10CCAD9F-9645-4133-B22E-63D07A095092}" srcOrd="2" destOrd="0" parTransId="{A9F06979-F766-4CDC-B6B8-3C35FCB49940}" sibTransId="{214AC8A1-2A99-4BC6-B969-325B0A9B99C0}"/>
    <dgm:cxn modelId="{87BBB6E8-43DA-4426-8F48-B70D62486DC0}" type="presOf" srcId="{D0249106-B7D6-4B1D-8F60-506C55FC2A18}" destId="{6EE2ABDE-3A40-46E6-925C-45A362728142}" srcOrd="0" destOrd="0" presId="urn:microsoft.com/office/officeart/2005/8/layout/vList2"/>
    <dgm:cxn modelId="{C2E770F6-FFCE-4750-8CAF-8FF8A28C59C4}" type="presParOf" srcId="{304B8399-2723-4A06-B28A-29721A52D2A0}" destId="{6EE2ABDE-3A40-46E6-925C-45A362728142}" srcOrd="0" destOrd="0" presId="urn:microsoft.com/office/officeart/2005/8/layout/vList2"/>
    <dgm:cxn modelId="{9CC31ECE-67C4-4AC3-95F2-3561FA0AD973}" type="presParOf" srcId="{304B8399-2723-4A06-B28A-29721A52D2A0}" destId="{0B3802CB-1431-4F96-86D5-4A66090F2E35}" srcOrd="1" destOrd="0" presId="urn:microsoft.com/office/officeart/2005/8/layout/vList2"/>
    <dgm:cxn modelId="{9F360939-C312-4810-A228-FF8418997FEC}" type="presParOf" srcId="{304B8399-2723-4A06-B28A-29721A52D2A0}" destId="{BCCDAB23-0A10-4721-8042-498518D0990B}" srcOrd="2" destOrd="0" presId="urn:microsoft.com/office/officeart/2005/8/layout/vList2"/>
    <dgm:cxn modelId="{6A0379CD-41B3-4E24-AF0A-DF4C22E2D340}" type="presParOf" srcId="{304B8399-2723-4A06-B28A-29721A52D2A0}" destId="{FB3132B8-52EE-4791-A09A-D738573D2E84}" srcOrd="3" destOrd="0" presId="urn:microsoft.com/office/officeart/2005/8/layout/vList2"/>
    <dgm:cxn modelId="{2C77F357-90BC-49D6-8E87-CF7CC939D61D}" type="presParOf" srcId="{304B8399-2723-4A06-B28A-29721A52D2A0}" destId="{779FDB0D-127D-481A-B383-E44AAAF9A708}"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F11D657-8594-4E0D-934E-C25B8F7ECCC9}"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4AF5256D-DAE6-499B-80CF-5722988E8F85}">
      <dgm:prSet/>
      <dgm:spPr/>
      <dgm:t>
        <a:bodyPr/>
        <a:lstStyle/>
        <a:p>
          <a:r>
            <a:rPr lang="en-CA" b="0" dirty="0"/>
            <a:t>Emerging – Understands and utilizes resources</a:t>
          </a:r>
          <a:endParaRPr lang="en-US" dirty="0"/>
        </a:p>
      </dgm:t>
    </dgm:pt>
    <dgm:pt modelId="{B8B7DC87-2CCB-4B92-9896-13220C4C8624}" type="parTrans" cxnId="{588957DB-3AFF-478D-928A-19A52073F643}">
      <dgm:prSet/>
      <dgm:spPr/>
      <dgm:t>
        <a:bodyPr/>
        <a:lstStyle/>
        <a:p>
          <a:endParaRPr lang="en-US"/>
        </a:p>
      </dgm:t>
    </dgm:pt>
    <dgm:pt modelId="{20C6109A-33A3-469A-8FCA-87AB5BA0FFDB}" type="sibTrans" cxnId="{588957DB-3AFF-478D-928A-19A52073F643}">
      <dgm:prSet/>
      <dgm:spPr/>
      <dgm:t>
        <a:bodyPr/>
        <a:lstStyle/>
        <a:p>
          <a:endParaRPr lang="en-US"/>
        </a:p>
      </dgm:t>
    </dgm:pt>
    <dgm:pt modelId="{B955A303-6539-4554-A0D1-59FCC603B144}">
      <dgm:prSet/>
      <dgm:spPr/>
      <dgm:t>
        <a:bodyPr/>
        <a:lstStyle/>
        <a:p>
          <a:r>
            <a:rPr lang="en-CA" b="0" dirty="0"/>
            <a:t>Evolving – Leverages Resources</a:t>
          </a:r>
          <a:endParaRPr lang="en-US" dirty="0"/>
        </a:p>
      </dgm:t>
    </dgm:pt>
    <dgm:pt modelId="{D83993C0-9488-4E95-9F4B-4972412EAE14}" type="parTrans" cxnId="{85E650C4-C317-45E6-B41E-85C46613DF3E}">
      <dgm:prSet/>
      <dgm:spPr/>
      <dgm:t>
        <a:bodyPr/>
        <a:lstStyle/>
        <a:p>
          <a:endParaRPr lang="en-US"/>
        </a:p>
      </dgm:t>
    </dgm:pt>
    <dgm:pt modelId="{FFB72DCE-C714-44BE-82C3-47A5B8E56BAE}" type="sibTrans" cxnId="{85E650C4-C317-45E6-B41E-85C46613DF3E}">
      <dgm:prSet/>
      <dgm:spPr/>
      <dgm:t>
        <a:bodyPr/>
        <a:lstStyle/>
        <a:p>
          <a:endParaRPr lang="en-US"/>
        </a:p>
      </dgm:t>
    </dgm:pt>
    <dgm:pt modelId="{A16785CE-35B1-43F3-B712-4FA37A63E568}">
      <dgm:prSet/>
      <dgm:spPr/>
      <dgm:t>
        <a:bodyPr/>
        <a:lstStyle/>
        <a:p>
          <a:r>
            <a:rPr lang="en-CA" b="0" dirty="0"/>
            <a:t>Leading – Allocates Resources</a:t>
          </a:r>
          <a:endParaRPr lang="en-US" dirty="0"/>
        </a:p>
      </dgm:t>
    </dgm:pt>
    <dgm:pt modelId="{ADC5767F-9E43-4341-BF84-61F1BEDD6FCD}" type="parTrans" cxnId="{B41048B1-3D34-49A6-91D1-B4E420A929DC}">
      <dgm:prSet/>
      <dgm:spPr/>
      <dgm:t>
        <a:bodyPr/>
        <a:lstStyle/>
        <a:p>
          <a:endParaRPr lang="en-US"/>
        </a:p>
      </dgm:t>
    </dgm:pt>
    <dgm:pt modelId="{CC0FC550-91E5-4740-A04D-94CFF3E4BD42}" type="sibTrans" cxnId="{B41048B1-3D34-49A6-91D1-B4E420A929DC}">
      <dgm:prSet/>
      <dgm:spPr/>
      <dgm:t>
        <a:bodyPr/>
        <a:lstStyle/>
        <a:p>
          <a:endParaRPr lang="en-US"/>
        </a:p>
      </dgm:t>
    </dgm:pt>
    <dgm:pt modelId="{31C98B54-6CAF-49A3-BB03-8B56B6150850}">
      <dgm:prSet/>
      <dgm:spPr/>
      <dgm:t>
        <a:bodyPr/>
        <a:lstStyle/>
        <a:p>
          <a:r>
            <a:rPr lang="en-CA" b="0" dirty="0"/>
            <a:t>Influencing – Strategically administers resources</a:t>
          </a:r>
          <a:endParaRPr lang="en-US" dirty="0"/>
        </a:p>
      </dgm:t>
    </dgm:pt>
    <dgm:pt modelId="{B8D45AB4-0D7C-4B7C-A97A-57B342A0B868}" type="parTrans" cxnId="{7AEEBE33-D8E7-4485-8C4E-4E5427F5DA2A}">
      <dgm:prSet/>
      <dgm:spPr/>
      <dgm:t>
        <a:bodyPr/>
        <a:lstStyle/>
        <a:p>
          <a:endParaRPr lang="en-US"/>
        </a:p>
      </dgm:t>
    </dgm:pt>
    <dgm:pt modelId="{57DA57AB-C88E-4700-ABC8-EDF9F8366CD4}" type="sibTrans" cxnId="{7AEEBE33-D8E7-4485-8C4E-4E5427F5DA2A}">
      <dgm:prSet/>
      <dgm:spPr/>
      <dgm:t>
        <a:bodyPr/>
        <a:lstStyle/>
        <a:p>
          <a:endParaRPr lang="en-US"/>
        </a:p>
      </dgm:t>
    </dgm:pt>
    <dgm:pt modelId="{1DCC4A86-7424-4877-BE5B-78005DEB4DFE}" type="pres">
      <dgm:prSet presAssocID="{7F11D657-8594-4E0D-934E-C25B8F7ECCC9}" presName="root" presStyleCnt="0">
        <dgm:presLayoutVars>
          <dgm:dir/>
          <dgm:resizeHandles val="exact"/>
        </dgm:presLayoutVars>
      </dgm:prSet>
      <dgm:spPr/>
    </dgm:pt>
    <dgm:pt modelId="{B29D5396-AA09-45DB-9CCC-C30A8CF1A835}" type="pres">
      <dgm:prSet presAssocID="{4AF5256D-DAE6-499B-80CF-5722988E8F85}" presName="compNode" presStyleCnt="0"/>
      <dgm:spPr/>
    </dgm:pt>
    <dgm:pt modelId="{9BD46E22-7CEA-47E1-B710-E3CFBE4C4312}" type="pres">
      <dgm:prSet presAssocID="{4AF5256D-DAE6-499B-80CF-5722988E8F85}" presName="bgRect" presStyleLbl="bgShp" presStyleIdx="0" presStyleCnt="4" custLinFactNeighborX="-27276" custLinFactNeighborY="9773"/>
      <dgm:spPr/>
    </dgm:pt>
    <dgm:pt modelId="{3F9694BA-B2BB-48B6-A75B-5EA6911F058A}" type="pres">
      <dgm:prSet presAssocID="{4AF5256D-DAE6-499B-80CF-5722988E8F8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gaphone"/>
        </a:ext>
      </dgm:extLst>
    </dgm:pt>
    <dgm:pt modelId="{F5F4A173-96D6-4BB3-ACBD-0BC323750FC4}" type="pres">
      <dgm:prSet presAssocID="{4AF5256D-DAE6-499B-80CF-5722988E8F85}" presName="spaceRect" presStyleCnt="0"/>
      <dgm:spPr/>
    </dgm:pt>
    <dgm:pt modelId="{30C6CDA5-949B-4BCD-93FA-01CF4CAA2240}" type="pres">
      <dgm:prSet presAssocID="{4AF5256D-DAE6-499B-80CF-5722988E8F85}" presName="parTx" presStyleLbl="revTx" presStyleIdx="0" presStyleCnt="4">
        <dgm:presLayoutVars>
          <dgm:chMax val="0"/>
          <dgm:chPref val="0"/>
        </dgm:presLayoutVars>
      </dgm:prSet>
      <dgm:spPr/>
    </dgm:pt>
    <dgm:pt modelId="{A112E6A7-0829-49EA-A6C1-0E667A7357F2}" type="pres">
      <dgm:prSet presAssocID="{20C6109A-33A3-469A-8FCA-87AB5BA0FFDB}" presName="sibTrans" presStyleCnt="0"/>
      <dgm:spPr/>
    </dgm:pt>
    <dgm:pt modelId="{E32B2BC2-6722-4309-B414-BFE020F5D0C2}" type="pres">
      <dgm:prSet presAssocID="{B955A303-6539-4554-A0D1-59FCC603B144}" presName="compNode" presStyleCnt="0"/>
      <dgm:spPr/>
    </dgm:pt>
    <dgm:pt modelId="{7C031749-8628-42A0-ADF0-3B6ECB168970}" type="pres">
      <dgm:prSet presAssocID="{B955A303-6539-4554-A0D1-59FCC603B144}" presName="bgRect" presStyleLbl="bgShp" presStyleIdx="1" presStyleCnt="4" custLinFactNeighborX="-1750" custLinFactNeighborY="8345"/>
      <dgm:spPr/>
    </dgm:pt>
    <dgm:pt modelId="{ABEB30DC-0B11-4D0E-9765-CBFF9B32D1F5}" type="pres">
      <dgm:prSet presAssocID="{B955A303-6539-4554-A0D1-59FCC603B14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pper board"/>
        </a:ext>
      </dgm:extLst>
    </dgm:pt>
    <dgm:pt modelId="{C292F4AC-B5A1-4A5D-BF25-100B43DF9277}" type="pres">
      <dgm:prSet presAssocID="{B955A303-6539-4554-A0D1-59FCC603B144}" presName="spaceRect" presStyleCnt="0"/>
      <dgm:spPr/>
    </dgm:pt>
    <dgm:pt modelId="{9A715C5F-0A9E-4392-A56A-42DC56B763AE}" type="pres">
      <dgm:prSet presAssocID="{B955A303-6539-4554-A0D1-59FCC603B144}" presName="parTx" presStyleLbl="revTx" presStyleIdx="1" presStyleCnt="4">
        <dgm:presLayoutVars>
          <dgm:chMax val="0"/>
          <dgm:chPref val="0"/>
        </dgm:presLayoutVars>
      </dgm:prSet>
      <dgm:spPr/>
    </dgm:pt>
    <dgm:pt modelId="{CEF784B3-CED7-4720-818A-21C3C2B9856C}" type="pres">
      <dgm:prSet presAssocID="{FFB72DCE-C714-44BE-82C3-47A5B8E56BAE}" presName="sibTrans" presStyleCnt="0"/>
      <dgm:spPr/>
    </dgm:pt>
    <dgm:pt modelId="{27F91599-A7D7-4C7B-87FA-DDF2FB602BB7}" type="pres">
      <dgm:prSet presAssocID="{A16785CE-35B1-43F3-B712-4FA37A63E568}" presName="compNode" presStyleCnt="0"/>
      <dgm:spPr/>
    </dgm:pt>
    <dgm:pt modelId="{E0CAACA4-FE3E-41B3-AC24-98F5B86E3EE2}" type="pres">
      <dgm:prSet presAssocID="{A16785CE-35B1-43F3-B712-4FA37A63E568}" presName="bgRect" presStyleLbl="bgShp" presStyleIdx="2" presStyleCnt="4"/>
      <dgm:spPr/>
    </dgm:pt>
    <dgm:pt modelId="{02BE24F6-3E95-4107-BE40-60187AD945BC}" type="pres">
      <dgm:prSet presAssocID="{A16785CE-35B1-43F3-B712-4FA37A63E56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s"/>
        </a:ext>
      </dgm:extLst>
    </dgm:pt>
    <dgm:pt modelId="{50FC79FC-645A-4987-B2B2-7CFFDA029D18}" type="pres">
      <dgm:prSet presAssocID="{A16785CE-35B1-43F3-B712-4FA37A63E568}" presName="spaceRect" presStyleCnt="0"/>
      <dgm:spPr/>
    </dgm:pt>
    <dgm:pt modelId="{B79F1ABD-573F-433D-8AC5-35539135420E}" type="pres">
      <dgm:prSet presAssocID="{A16785CE-35B1-43F3-B712-4FA37A63E568}" presName="parTx" presStyleLbl="revTx" presStyleIdx="2" presStyleCnt="4">
        <dgm:presLayoutVars>
          <dgm:chMax val="0"/>
          <dgm:chPref val="0"/>
        </dgm:presLayoutVars>
      </dgm:prSet>
      <dgm:spPr/>
    </dgm:pt>
    <dgm:pt modelId="{3067FE4A-0621-43D0-95BA-93C5984D273A}" type="pres">
      <dgm:prSet presAssocID="{CC0FC550-91E5-4740-A04D-94CFF3E4BD42}" presName="sibTrans" presStyleCnt="0"/>
      <dgm:spPr/>
    </dgm:pt>
    <dgm:pt modelId="{4067277A-E72D-4ADA-9AE9-D102BC83B9F0}" type="pres">
      <dgm:prSet presAssocID="{31C98B54-6CAF-49A3-BB03-8B56B6150850}" presName="compNode" presStyleCnt="0"/>
      <dgm:spPr/>
    </dgm:pt>
    <dgm:pt modelId="{FF08EC35-9DE9-45B1-9331-D22E389817F4}" type="pres">
      <dgm:prSet presAssocID="{31C98B54-6CAF-49A3-BB03-8B56B6150850}" presName="bgRect" presStyleLbl="bgShp" presStyleIdx="3" presStyleCnt="4"/>
      <dgm:spPr/>
    </dgm:pt>
    <dgm:pt modelId="{450DED52-4125-428E-9638-B7D191EF5112}" type="pres">
      <dgm:prSet presAssocID="{31C98B54-6CAF-49A3-BB03-8B56B615085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ecturer"/>
        </a:ext>
      </dgm:extLst>
    </dgm:pt>
    <dgm:pt modelId="{79F2B122-76A8-457D-9F06-E8CBDAF51EA0}" type="pres">
      <dgm:prSet presAssocID="{31C98B54-6CAF-49A3-BB03-8B56B6150850}" presName="spaceRect" presStyleCnt="0"/>
      <dgm:spPr/>
    </dgm:pt>
    <dgm:pt modelId="{01D8DDEC-D1A8-4828-95C6-9D63AC60FF69}" type="pres">
      <dgm:prSet presAssocID="{31C98B54-6CAF-49A3-BB03-8B56B6150850}" presName="parTx" presStyleLbl="revTx" presStyleIdx="3" presStyleCnt="4">
        <dgm:presLayoutVars>
          <dgm:chMax val="0"/>
          <dgm:chPref val="0"/>
        </dgm:presLayoutVars>
      </dgm:prSet>
      <dgm:spPr/>
    </dgm:pt>
  </dgm:ptLst>
  <dgm:cxnLst>
    <dgm:cxn modelId="{A62A0F2A-5A30-4AF1-B125-BFB71DEA46D0}" type="presOf" srcId="{4AF5256D-DAE6-499B-80CF-5722988E8F85}" destId="{30C6CDA5-949B-4BCD-93FA-01CF4CAA2240}" srcOrd="0" destOrd="0" presId="urn:microsoft.com/office/officeart/2018/2/layout/IconVerticalSolidList"/>
    <dgm:cxn modelId="{7AEEBE33-D8E7-4485-8C4E-4E5427F5DA2A}" srcId="{7F11D657-8594-4E0D-934E-C25B8F7ECCC9}" destId="{31C98B54-6CAF-49A3-BB03-8B56B6150850}" srcOrd="3" destOrd="0" parTransId="{B8D45AB4-0D7C-4B7C-A97A-57B342A0B868}" sibTransId="{57DA57AB-C88E-4700-ABC8-EDF9F8366CD4}"/>
    <dgm:cxn modelId="{74258B80-80F8-410B-92E0-C6FA5B831D56}" type="presOf" srcId="{7F11D657-8594-4E0D-934E-C25B8F7ECCC9}" destId="{1DCC4A86-7424-4877-BE5B-78005DEB4DFE}" srcOrd="0" destOrd="0" presId="urn:microsoft.com/office/officeart/2018/2/layout/IconVerticalSolidList"/>
    <dgm:cxn modelId="{12D04D8E-FC2F-46F6-821B-7BE0795B62F5}" type="presOf" srcId="{B955A303-6539-4554-A0D1-59FCC603B144}" destId="{9A715C5F-0A9E-4392-A56A-42DC56B763AE}" srcOrd="0" destOrd="0" presId="urn:microsoft.com/office/officeart/2018/2/layout/IconVerticalSolidList"/>
    <dgm:cxn modelId="{B41048B1-3D34-49A6-91D1-B4E420A929DC}" srcId="{7F11D657-8594-4E0D-934E-C25B8F7ECCC9}" destId="{A16785CE-35B1-43F3-B712-4FA37A63E568}" srcOrd="2" destOrd="0" parTransId="{ADC5767F-9E43-4341-BF84-61F1BEDD6FCD}" sibTransId="{CC0FC550-91E5-4740-A04D-94CFF3E4BD42}"/>
    <dgm:cxn modelId="{85E650C4-C317-45E6-B41E-85C46613DF3E}" srcId="{7F11D657-8594-4E0D-934E-C25B8F7ECCC9}" destId="{B955A303-6539-4554-A0D1-59FCC603B144}" srcOrd="1" destOrd="0" parTransId="{D83993C0-9488-4E95-9F4B-4972412EAE14}" sibTransId="{FFB72DCE-C714-44BE-82C3-47A5B8E56BAE}"/>
    <dgm:cxn modelId="{16984ACB-CF3E-459D-9057-F851B9864E79}" type="presOf" srcId="{31C98B54-6CAF-49A3-BB03-8B56B6150850}" destId="{01D8DDEC-D1A8-4828-95C6-9D63AC60FF69}" srcOrd="0" destOrd="0" presId="urn:microsoft.com/office/officeart/2018/2/layout/IconVerticalSolidList"/>
    <dgm:cxn modelId="{588957DB-3AFF-478D-928A-19A52073F643}" srcId="{7F11D657-8594-4E0D-934E-C25B8F7ECCC9}" destId="{4AF5256D-DAE6-499B-80CF-5722988E8F85}" srcOrd="0" destOrd="0" parTransId="{B8B7DC87-2CCB-4B92-9896-13220C4C8624}" sibTransId="{20C6109A-33A3-469A-8FCA-87AB5BA0FFDB}"/>
    <dgm:cxn modelId="{1D4ABEDF-6288-40E6-842A-128802FE2454}" type="presOf" srcId="{A16785CE-35B1-43F3-B712-4FA37A63E568}" destId="{B79F1ABD-573F-433D-8AC5-35539135420E}" srcOrd="0" destOrd="0" presId="urn:microsoft.com/office/officeart/2018/2/layout/IconVerticalSolidList"/>
    <dgm:cxn modelId="{6E136E21-7D4A-4588-A611-165A6090152B}" type="presParOf" srcId="{1DCC4A86-7424-4877-BE5B-78005DEB4DFE}" destId="{B29D5396-AA09-45DB-9CCC-C30A8CF1A835}" srcOrd="0" destOrd="0" presId="urn:microsoft.com/office/officeart/2018/2/layout/IconVerticalSolidList"/>
    <dgm:cxn modelId="{F0723389-2F22-44C7-819D-D2127A6873A9}" type="presParOf" srcId="{B29D5396-AA09-45DB-9CCC-C30A8CF1A835}" destId="{9BD46E22-7CEA-47E1-B710-E3CFBE4C4312}" srcOrd="0" destOrd="0" presId="urn:microsoft.com/office/officeart/2018/2/layout/IconVerticalSolidList"/>
    <dgm:cxn modelId="{E1FA3CCE-8C93-4B01-BF69-5E1CEE9A30EE}" type="presParOf" srcId="{B29D5396-AA09-45DB-9CCC-C30A8CF1A835}" destId="{3F9694BA-B2BB-48B6-A75B-5EA6911F058A}" srcOrd="1" destOrd="0" presId="urn:microsoft.com/office/officeart/2018/2/layout/IconVerticalSolidList"/>
    <dgm:cxn modelId="{F2117D8E-0171-4E72-8360-42ADBB0329E2}" type="presParOf" srcId="{B29D5396-AA09-45DB-9CCC-C30A8CF1A835}" destId="{F5F4A173-96D6-4BB3-ACBD-0BC323750FC4}" srcOrd="2" destOrd="0" presId="urn:microsoft.com/office/officeart/2018/2/layout/IconVerticalSolidList"/>
    <dgm:cxn modelId="{FA77B2C8-B649-4709-87D1-D2AD007E95B3}" type="presParOf" srcId="{B29D5396-AA09-45DB-9CCC-C30A8CF1A835}" destId="{30C6CDA5-949B-4BCD-93FA-01CF4CAA2240}" srcOrd="3" destOrd="0" presId="urn:microsoft.com/office/officeart/2018/2/layout/IconVerticalSolidList"/>
    <dgm:cxn modelId="{0A6A4733-C4B9-40DE-ACC3-885C134DB64B}" type="presParOf" srcId="{1DCC4A86-7424-4877-BE5B-78005DEB4DFE}" destId="{A112E6A7-0829-49EA-A6C1-0E667A7357F2}" srcOrd="1" destOrd="0" presId="urn:microsoft.com/office/officeart/2018/2/layout/IconVerticalSolidList"/>
    <dgm:cxn modelId="{CA3D8BC9-765A-4303-B581-D179FDEEA7D0}" type="presParOf" srcId="{1DCC4A86-7424-4877-BE5B-78005DEB4DFE}" destId="{E32B2BC2-6722-4309-B414-BFE020F5D0C2}" srcOrd="2" destOrd="0" presId="urn:microsoft.com/office/officeart/2018/2/layout/IconVerticalSolidList"/>
    <dgm:cxn modelId="{F62F54C0-576B-4A15-8064-84FFD47182B1}" type="presParOf" srcId="{E32B2BC2-6722-4309-B414-BFE020F5D0C2}" destId="{7C031749-8628-42A0-ADF0-3B6ECB168970}" srcOrd="0" destOrd="0" presId="urn:microsoft.com/office/officeart/2018/2/layout/IconVerticalSolidList"/>
    <dgm:cxn modelId="{307467FA-A24F-4CDB-BE4C-55833BCA4D38}" type="presParOf" srcId="{E32B2BC2-6722-4309-B414-BFE020F5D0C2}" destId="{ABEB30DC-0B11-4D0E-9765-CBFF9B32D1F5}" srcOrd="1" destOrd="0" presId="urn:microsoft.com/office/officeart/2018/2/layout/IconVerticalSolidList"/>
    <dgm:cxn modelId="{69355E7A-9E70-49E8-BC78-ADCAE6F84A71}" type="presParOf" srcId="{E32B2BC2-6722-4309-B414-BFE020F5D0C2}" destId="{C292F4AC-B5A1-4A5D-BF25-100B43DF9277}" srcOrd="2" destOrd="0" presId="urn:microsoft.com/office/officeart/2018/2/layout/IconVerticalSolidList"/>
    <dgm:cxn modelId="{A20F0490-F88E-4874-AEC2-DB5BE7EBC51C}" type="presParOf" srcId="{E32B2BC2-6722-4309-B414-BFE020F5D0C2}" destId="{9A715C5F-0A9E-4392-A56A-42DC56B763AE}" srcOrd="3" destOrd="0" presId="urn:microsoft.com/office/officeart/2018/2/layout/IconVerticalSolidList"/>
    <dgm:cxn modelId="{74191866-7168-4115-B0AA-86E90C6782E6}" type="presParOf" srcId="{1DCC4A86-7424-4877-BE5B-78005DEB4DFE}" destId="{CEF784B3-CED7-4720-818A-21C3C2B9856C}" srcOrd="3" destOrd="0" presId="urn:microsoft.com/office/officeart/2018/2/layout/IconVerticalSolidList"/>
    <dgm:cxn modelId="{D7AB2A98-0743-4B5D-B8C3-DFF414E3D15E}" type="presParOf" srcId="{1DCC4A86-7424-4877-BE5B-78005DEB4DFE}" destId="{27F91599-A7D7-4C7B-87FA-DDF2FB602BB7}" srcOrd="4" destOrd="0" presId="urn:microsoft.com/office/officeart/2018/2/layout/IconVerticalSolidList"/>
    <dgm:cxn modelId="{D17CF91D-DFF1-4A0C-A5CE-D89097318239}" type="presParOf" srcId="{27F91599-A7D7-4C7B-87FA-DDF2FB602BB7}" destId="{E0CAACA4-FE3E-41B3-AC24-98F5B86E3EE2}" srcOrd="0" destOrd="0" presId="urn:microsoft.com/office/officeart/2018/2/layout/IconVerticalSolidList"/>
    <dgm:cxn modelId="{040E78C8-4B8F-4D74-89B5-D8ADFE624F7F}" type="presParOf" srcId="{27F91599-A7D7-4C7B-87FA-DDF2FB602BB7}" destId="{02BE24F6-3E95-4107-BE40-60187AD945BC}" srcOrd="1" destOrd="0" presId="urn:microsoft.com/office/officeart/2018/2/layout/IconVerticalSolidList"/>
    <dgm:cxn modelId="{2A2DDD08-CEC0-46B9-8EAC-5D4D0069EFD2}" type="presParOf" srcId="{27F91599-A7D7-4C7B-87FA-DDF2FB602BB7}" destId="{50FC79FC-645A-4987-B2B2-7CFFDA029D18}" srcOrd="2" destOrd="0" presId="urn:microsoft.com/office/officeart/2018/2/layout/IconVerticalSolidList"/>
    <dgm:cxn modelId="{7569C325-6BE7-41E9-A1DF-E870C38876E5}" type="presParOf" srcId="{27F91599-A7D7-4C7B-87FA-DDF2FB602BB7}" destId="{B79F1ABD-573F-433D-8AC5-35539135420E}" srcOrd="3" destOrd="0" presId="urn:microsoft.com/office/officeart/2018/2/layout/IconVerticalSolidList"/>
    <dgm:cxn modelId="{11BE9C97-FDF4-4AE6-AE5A-D8F8539F6563}" type="presParOf" srcId="{1DCC4A86-7424-4877-BE5B-78005DEB4DFE}" destId="{3067FE4A-0621-43D0-95BA-93C5984D273A}" srcOrd="5" destOrd="0" presId="urn:microsoft.com/office/officeart/2018/2/layout/IconVerticalSolidList"/>
    <dgm:cxn modelId="{35888FEE-9FCD-4123-A49D-63AD36D1C5FC}" type="presParOf" srcId="{1DCC4A86-7424-4877-BE5B-78005DEB4DFE}" destId="{4067277A-E72D-4ADA-9AE9-D102BC83B9F0}" srcOrd="6" destOrd="0" presId="urn:microsoft.com/office/officeart/2018/2/layout/IconVerticalSolidList"/>
    <dgm:cxn modelId="{2C822CA8-30C7-474B-94E7-D40F3D5C8E1C}" type="presParOf" srcId="{4067277A-E72D-4ADA-9AE9-D102BC83B9F0}" destId="{FF08EC35-9DE9-45B1-9331-D22E389817F4}" srcOrd="0" destOrd="0" presId="urn:microsoft.com/office/officeart/2018/2/layout/IconVerticalSolidList"/>
    <dgm:cxn modelId="{1697D389-0709-4CFF-8E8A-BC943411EAC0}" type="presParOf" srcId="{4067277A-E72D-4ADA-9AE9-D102BC83B9F0}" destId="{450DED52-4125-428E-9638-B7D191EF5112}" srcOrd="1" destOrd="0" presId="urn:microsoft.com/office/officeart/2018/2/layout/IconVerticalSolidList"/>
    <dgm:cxn modelId="{03D92063-E9DA-4EC3-AF04-7FEAE0239989}" type="presParOf" srcId="{4067277A-E72D-4ADA-9AE9-D102BC83B9F0}" destId="{79F2B122-76A8-457D-9F06-E8CBDAF51EA0}" srcOrd="2" destOrd="0" presId="urn:microsoft.com/office/officeart/2018/2/layout/IconVerticalSolidList"/>
    <dgm:cxn modelId="{025EA294-E49F-4FAB-AD4D-D621074F9E21}" type="presParOf" srcId="{4067277A-E72D-4ADA-9AE9-D102BC83B9F0}" destId="{01D8DDEC-D1A8-4828-95C6-9D63AC60FF6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7EB317A-5819-4333-A3D4-93CF0D14388F}" type="doc">
      <dgm:prSet loTypeId="urn:microsoft.com/office/officeart/2016/7/layout/LinearBlockProcessNumbered" loCatId="process" qsTypeId="urn:microsoft.com/office/officeart/2005/8/quickstyle/simple1" qsCatId="simple" csTypeId="urn:microsoft.com/office/officeart/2005/8/colors/colorful1" csCatId="colorful" phldr="1"/>
      <dgm:spPr/>
      <dgm:t>
        <a:bodyPr/>
        <a:lstStyle/>
        <a:p>
          <a:endParaRPr lang="en-US"/>
        </a:p>
      </dgm:t>
    </dgm:pt>
    <dgm:pt modelId="{E78EC057-81AA-41C5-BEF4-48B9D627BDD2}">
      <dgm:prSet/>
      <dgm:spPr/>
      <dgm:t>
        <a:bodyPr/>
        <a:lstStyle/>
        <a:p>
          <a:r>
            <a:rPr lang="en-US" b="1" dirty="0"/>
            <a:t>Home page and logging and the Core Comps	</a:t>
          </a:r>
          <a:endParaRPr lang="en-US" dirty="0"/>
        </a:p>
      </dgm:t>
    </dgm:pt>
    <dgm:pt modelId="{4F046F60-6969-4047-8CBD-184AF16EBE8A}" type="parTrans" cxnId="{BFB409F4-4C8B-48B8-8EDC-05A47AA2C929}">
      <dgm:prSet/>
      <dgm:spPr/>
      <dgm:t>
        <a:bodyPr/>
        <a:lstStyle/>
        <a:p>
          <a:endParaRPr lang="en-US"/>
        </a:p>
      </dgm:t>
    </dgm:pt>
    <dgm:pt modelId="{19F7A672-3C15-44DA-B147-EDECE0C2E1FB}" type="sibTrans" cxnId="{BFB409F4-4C8B-48B8-8EDC-05A47AA2C929}">
      <dgm:prSet phldrT="01" phldr="0"/>
      <dgm:spPr/>
      <dgm:t>
        <a:bodyPr/>
        <a:lstStyle/>
        <a:p>
          <a:r>
            <a:rPr lang="en-US"/>
            <a:t>01</a:t>
          </a:r>
        </a:p>
      </dgm:t>
    </dgm:pt>
    <dgm:pt modelId="{CD510715-4E68-4C56-A41E-A1F0216FE816}">
      <dgm:prSet/>
      <dgm:spPr/>
      <dgm:t>
        <a:bodyPr/>
        <a:lstStyle/>
        <a:p>
          <a:r>
            <a:rPr lang="en-US" b="1" dirty="0"/>
            <a:t>Self Assessment</a:t>
          </a:r>
          <a:endParaRPr lang="en-US" dirty="0"/>
        </a:p>
      </dgm:t>
    </dgm:pt>
    <dgm:pt modelId="{62A4922C-232F-412A-8A29-B3BFE3DC5BF8}" type="parTrans" cxnId="{C80205F8-33C8-40C7-A0F3-AAF740FDB368}">
      <dgm:prSet/>
      <dgm:spPr/>
      <dgm:t>
        <a:bodyPr/>
        <a:lstStyle/>
        <a:p>
          <a:endParaRPr lang="en-US"/>
        </a:p>
      </dgm:t>
    </dgm:pt>
    <dgm:pt modelId="{76E0228B-EDB7-4BEF-8115-9AC3781BA4E4}" type="sibTrans" cxnId="{C80205F8-33C8-40C7-A0F3-AAF740FDB368}">
      <dgm:prSet phldrT="02" phldr="0"/>
      <dgm:spPr/>
      <dgm:t>
        <a:bodyPr/>
        <a:lstStyle/>
        <a:p>
          <a:r>
            <a:rPr lang="en-US"/>
            <a:t>02</a:t>
          </a:r>
        </a:p>
      </dgm:t>
    </dgm:pt>
    <dgm:pt modelId="{035F256A-68FD-4E6F-8DB5-50C082D9023E}">
      <dgm:prSet/>
      <dgm:spPr/>
      <dgm:t>
        <a:bodyPr/>
        <a:lstStyle/>
        <a:p>
          <a:r>
            <a:rPr lang="en-US" b="1" dirty="0"/>
            <a:t>Coaching</a:t>
          </a:r>
          <a:endParaRPr lang="en-US" dirty="0"/>
        </a:p>
      </dgm:t>
    </dgm:pt>
    <dgm:pt modelId="{216265CD-D1F6-4AA5-80F0-10986556776B}" type="parTrans" cxnId="{A84C9393-8971-4F70-91AA-B05E8C8138DB}">
      <dgm:prSet/>
      <dgm:spPr/>
      <dgm:t>
        <a:bodyPr/>
        <a:lstStyle/>
        <a:p>
          <a:endParaRPr lang="en-US"/>
        </a:p>
      </dgm:t>
    </dgm:pt>
    <dgm:pt modelId="{562C58BB-C079-46DA-BD28-08F7B7961987}" type="sibTrans" cxnId="{A84C9393-8971-4F70-91AA-B05E8C8138DB}">
      <dgm:prSet phldrT="03" phldr="0"/>
      <dgm:spPr/>
      <dgm:t>
        <a:bodyPr/>
        <a:lstStyle/>
        <a:p>
          <a:r>
            <a:rPr lang="en-US"/>
            <a:t>03</a:t>
          </a:r>
        </a:p>
      </dgm:t>
    </dgm:pt>
    <dgm:pt modelId="{806E45D4-3043-4738-A036-10216C276AEA}">
      <dgm:prSet/>
      <dgm:spPr/>
      <dgm:t>
        <a:bodyPr/>
        <a:lstStyle/>
        <a:p>
          <a:r>
            <a:rPr lang="en-US" b="1" dirty="0" err="1"/>
            <a:t>Behaviour</a:t>
          </a:r>
          <a:r>
            <a:rPr lang="en-US" b="1" dirty="0"/>
            <a:t> Based Interviewing</a:t>
          </a:r>
          <a:endParaRPr lang="en-US" dirty="0"/>
        </a:p>
      </dgm:t>
    </dgm:pt>
    <dgm:pt modelId="{70F1FBDE-65C5-407F-87C0-E8138FF3A31F}" type="parTrans" cxnId="{77F2F831-84F8-4A6F-9FD7-C4ED2D896E2A}">
      <dgm:prSet/>
      <dgm:spPr/>
      <dgm:t>
        <a:bodyPr/>
        <a:lstStyle/>
        <a:p>
          <a:endParaRPr lang="en-US"/>
        </a:p>
      </dgm:t>
    </dgm:pt>
    <dgm:pt modelId="{AF138E5C-530E-43B0-8A19-6DA5E859B690}" type="sibTrans" cxnId="{77F2F831-84F8-4A6F-9FD7-C4ED2D896E2A}">
      <dgm:prSet phldrT="04" phldr="0"/>
      <dgm:spPr/>
      <dgm:t>
        <a:bodyPr/>
        <a:lstStyle/>
        <a:p>
          <a:r>
            <a:rPr lang="en-US"/>
            <a:t>04</a:t>
          </a:r>
        </a:p>
      </dgm:t>
    </dgm:pt>
    <dgm:pt modelId="{48F8AFA2-1DA0-4D79-8B5B-23B9C2C60199}" type="pres">
      <dgm:prSet presAssocID="{87EB317A-5819-4333-A3D4-93CF0D14388F}" presName="Name0" presStyleCnt="0">
        <dgm:presLayoutVars>
          <dgm:animLvl val="lvl"/>
          <dgm:resizeHandles val="exact"/>
        </dgm:presLayoutVars>
      </dgm:prSet>
      <dgm:spPr/>
    </dgm:pt>
    <dgm:pt modelId="{BBBB2AC0-AB68-4374-8388-C52AE78B78C4}" type="pres">
      <dgm:prSet presAssocID="{E78EC057-81AA-41C5-BEF4-48B9D627BDD2}" presName="compositeNode" presStyleCnt="0">
        <dgm:presLayoutVars>
          <dgm:bulletEnabled val="1"/>
        </dgm:presLayoutVars>
      </dgm:prSet>
      <dgm:spPr/>
    </dgm:pt>
    <dgm:pt modelId="{63E130B1-2513-44A5-AC29-19481DEFCCF1}" type="pres">
      <dgm:prSet presAssocID="{E78EC057-81AA-41C5-BEF4-48B9D627BDD2}" presName="bgRect" presStyleLbl="alignNode1" presStyleIdx="0" presStyleCnt="4"/>
      <dgm:spPr/>
    </dgm:pt>
    <dgm:pt modelId="{A6826891-A21C-49DB-AE58-88DC08561FA8}" type="pres">
      <dgm:prSet presAssocID="{19F7A672-3C15-44DA-B147-EDECE0C2E1FB}" presName="sibTransNodeRect" presStyleLbl="alignNode1" presStyleIdx="0" presStyleCnt="4">
        <dgm:presLayoutVars>
          <dgm:chMax val="0"/>
          <dgm:bulletEnabled val="1"/>
        </dgm:presLayoutVars>
      </dgm:prSet>
      <dgm:spPr/>
    </dgm:pt>
    <dgm:pt modelId="{AA18C8D7-8DCC-416E-BB83-9EFDEA216953}" type="pres">
      <dgm:prSet presAssocID="{E78EC057-81AA-41C5-BEF4-48B9D627BDD2}" presName="nodeRect" presStyleLbl="alignNode1" presStyleIdx="0" presStyleCnt="4">
        <dgm:presLayoutVars>
          <dgm:bulletEnabled val="1"/>
        </dgm:presLayoutVars>
      </dgm:prSet>
      <dgm:spPr/>
    </dgm:pt>
    <dgm:pt modelId="{89A61363-0F85-484E-AB64-8BC8C753E4AC}" type="pres">
      <dgm:prSet presAssocID="{19F7A672-3C15-44DA-B147-EDECE0C2E1FB}" presName="sibTrans" presStyleCnt="0"/>
      <dgm:spPr/>
    </dgm:pt>
    <dgm:pt modelId="{E549B0C5-0749-476F-B011-4933C8342702}" type="pres">
      <dgm:prSet presAssocID="{CD510715-4E68-4C56-A41E-A1F0216FE816}" presName="compositeNode" presStyleCnt="0">
        <dgm:presLayoutVars>
          <dgm:bulletEnabled val="1"/>
        </dgm:presLayoutVars>
      </dgm:prSet>
      <dgm:spPr/>
    </dgm:pt>
    <dgm:pt modelId="{8F686BB7-7F51-4420-818E-2DAC031289E7}" type="pres">
      <dgm:prSet presAssocID="{CD510715-4E68-4C56-A41E-A1F0216FE816}" presName="bgRect" presStyleLbl="alignNode1" presStyleIdx="1" presStyleCnt="4" custLinFactNeighborX="2285" custLinFactNeighborY="46"/>
      <dgm:spPr/>
    </dgm:pt>
    <dgm:pt modelId="{0F4FECCF-111C-4193-B77D-9D374842DED6}" type="pres">
      <dgm:prSet presAssocID="{76E0228B-EDB7-4BEF-8115-9AC3781BA4E4}" presName="sibTransNodeRect" presStyleLbl="alignNode1" presStyleIdx="1" presStyleCnt="4">
        <dgm:presLayoutVars>
          <dgm:chMax val="0"/>
          <dgm:bulletEnabled val="1"/>
        </dgm:presLayoutVars>
      </dgm:prSet>
      <dgm:spPr/>
    </dgm:pt>
    <dgm:pt modelId="{B82B17EA-D5CC-4EF9-AB37-A60FDC872295}" type="pres">
      <dgm:prSet presAssocID="{CD510715-4E68-4C56-A41E-A1F0216FE816}" presName="nodeRect" presStyleLbl="alignNode1" presStyleIdx="1" presStyleCnt="4">
        <dgm:presLayoutVars>
          <dgm:bulletEnabled val="1"/>
        </dgm:presLayoutVars>
      </dgm:prSet>
      <dgm:spPr/>
    </dgm:pt>
    <dgm:pt modelId="{0469FCF3-014D-4E92-AE21-95CA05E5D74F}" type="pres">
      <dgm:prSet presAssocID="{76E0228B-EDB7-4BEF-8115-9AC3781BA4E4}" presName="sibTrans" presStyleCnt="0"/>
      <dgm:spPr/>
    </dgm:pt>
    <dgm:pt modelId="{BA2EFACD-8E6E-4124-8E81-51415323E9E8}" type="pres">
      <dgm:prSet presAssocID="{035F256A-68FD-4E6F-8DB5-50C082D9023E}" presName="compositeNode" presStyleCnt="0">
        <dgm:presLayoutVars>
          <dgm:bulletEnabled val="1"/>
        </dgm:presLayoutVars>
      </dgm:prSet>
      <dgm:spPr/>
    </dgm:pt>
    <dgm:pt modelId="{31AD13F5-78A3-4FA1-B082-E920E48D88B3}" type="pres">
      <dgm:prSet presAssocID="{035F256A-68FD-4E6F-8DB5-50C082D9023E}" presName="bgRect" presStyleLbl="alignNode1" presStyleIdx="2" presStyleCnt="4"/>
      <dgm:spPr/>
    </dgm:pt>
    <dgm:pt modelId="{491F5FD6-9220-4B46-A2FB-48AD79141734}" type="pres">
      <dgm:prSet presAssocID="{562C58BB-C079-46DA-BD28-08F7B7961987}" presName="sibTransNodeRect" presStyleLbl="alignNode1" presStyleIdx="2" presStyleCnt="4">
        <dgm:presLayoutVars>
          <dgm:chMax val="0"/>
          <dgm:bulletEnabled val="1"/>
        </dgm:presLayoutVars>
      </dgm:prSet>
      <dgm:spPr/>
    </dgm:pt>
    <dgm:pt modelId="{4F6C3AB4-2136-4F20-933B-1ADD543DA078}" type="pres">
      <dgm:prSet presAssocID="{035F256A-68FD-4E6F-8DB5-50C082D9023E}" presName="nodeRect" presStyleLbl="alignNode1" presStyleIdx="2" presStyleCnt="4">
        <dgm:presLayoutVars>
          <dgm:bulletEnabled val="1"/>
        </dgm:presLayoutVars>
      </dgm:prSet>
      <dgm:spPr/>
    </dgm:pt>
    <dgm:pt modelId="{D8D11DCF-C97A-4B3F-9FB2-8CDEB8195386}" type="pres">
      <dgm:prSet presAssocID="{562C58BB-C079-46DA-BD28-08F7B7961987}" presName="sibTrans" presStyleCnt="0"/>
      <dgm:spPr/>
    </dgm:pt>
    <dgm:pt modelId="{C8FA36D2-BBFF-4E09-A9F1-E97BD5813A70}" type="pres">
      <dgm:prSet presAssocID="{806E45D4-3043-4738-A036-10216C276AEA}" presName="compositeNode" presStyleCnt="0">
        <dgm:presLayoutVars>
          <dgm:bulletEnabled val="1"/>
        </dgm:presLayoutVars>
      </dgm:prSet>
      <dgm:spPr/>
    </dgm:pt>
    <dgm:pt modelId="{9C300230-42CB-444E-A8AE-29B335A30F71}" type="pres">
      <dgm:prSet presAssocID="{806E45D4-3043-4738-A036-10216C276AEA}" presName="bgRect" presStyleLbl="alignNode1" presStyleIdx="3" presStyleCnt="4"/>
      <dgm:spPr/>
    </dgm:pt>
    <dgm:pt modelId="{4EDE5FE6-BE12-4FD2-BAEA-8D87B7429192}" type="pres">
      <dgm:prSet presAssocID="{AF138E5C-530E-43B0-8A19-6DA5E859B690}" presName="sibTransNodeRect" presStyleLbl="alignNode1" presStyleIdx="3" presStyleCnt="4">
        <dgm:presLayoutVars>
          <dgm:chMax val="0"/>
          <dgm:bulletEnabled val="1"/>
        </dgm:presLayoutVars>
      </dgm:prSet>
      <dgm:spPr/>
    </dgm:pt>
    <dgm:pt modelId="{05AAAE0B-5912-42E0-8CE8-CEB2C8BF645A}" type="pres">
      <dgm:prSet presAssocID="{806E45D4-3043-4738-A036-10216C276AEA}" presName="nodeRect" presStyleLbl="alignNode1" presStyleIdx="3" presStyleCnt="4">
        <dgm:presLayoutVars>
          <dgm:bulletEnabled val="1"/>
        </dgm:presLayoutVars>
      </dgm:prSet>
      <dgm:spPr/>
    </dgm:pt>
  </dgm:ptLst>
  <dgm:cxnLst>
    <dgm:cxn modelId="{14EEBA04-8FD4-4B7D-A730-DA8EBAF1F8F1}" type="presOf" srcId="{AF138E5C-530E-43B0-8A19-6DA5E859B690}" destId="{4EDE5FE6-BE12-4FD2-BAEA-8D87B7429192}" srcOrd="0" destOrd="0" presId="urn:microsoft.com/office/officeart/2016/7/layout/LinearBlockProcessNumbered"/>
    <dgm:cxn modelId="{EE55400C-430E-4C7D-9536-B8E2F673761F}" type="presOf" srcId="{87EB317A-5819-4333-A3D4-93CF0D14388F}" destId="{48F8AFA2-1DA0-4D79-8B5B-23B9C2C60199}" srcOrd="0" destOrd="0" presId="urn:microsoft.com/office/officeart/2016/7/layout/LinearBlockProcessNumbered"/>
    <dgm:cxn modelId="{78C32B13-ABD5-4F6B-8BC6-25CFD9EED5D8}" type="presOf" srcId="{76E0228B-EDB7-4BEF-8115-9AC3781BA4E4}" destId="{0F4FECCF-111C-4193-B77D-9D374842DED6}" srcOrd="0" destOrd="0" presId="urn:microsoft.com/office/officeart/2016/7/layout/LinearBlockProcessNumbered"/>
    <dgm:cxn modelId="{D236721B-0523-49A1-9921-6FF555F706A7}" type="presOf" srcId="{562C58BB-C079-46DA-BD28-08F7B7961987}" destId="{491F5FD6-9220-4B46-A2FB-48AD79141734}" srcOrd="0" destOrd="0" presId="urn:microsoft.com/office/officeart/2016/7/layout/LinearBlockProcessNumbered"/>
    <dgm:cxn modelId="{84EAF722-4AB5-4AA7-A169-CC9CE7804A89}" type="presOf" srcId="{E78EC057-81AA-41C5-BEF4-48B9D627BDD2}" destId="{AA18C8D7-8DCC-416E-BB83-9EFDEA216953}" srcOrd="1" destOrd="0" presId="urn:microsoft.com/office/officeart/2016/7/layout/LinearBlockProcessNumbered"/>
    <dgm:cxn modelId="{77F2F831-84F8-4A6F-9FD7-C4ED2D896E2A}" srcId="{87EB317A-5819-4333-A3D4-93CF0D14388F}" destId="{806E45D4-3043-4738-A036-10216C276AEA}" srcOrd="3" destOrd="0" parTransId="{70F1FBDE-65C5-407F-87C0-E8138FF3A31F}" sibTransId="{AF138E5C-530E-43B0-8A19-6DA5E859B690}"/>
    <dgm:cxn modelId="{686BFD6D-09DC-4A5E-8650-808CA978B193}" type="presOf" srcId="{19F7A672-3C15-44DA-B147-EDECE0C2E1FB}" destId="{A6826891-A21C-49DB-AE58-88DC08561FA8}" srcOrd="0" destOrd="0" presId="urn:microsoft.com/office/officeart/2016/7/layout/LinearBlockProcessNumbered"/>
    <dgm:cxn modelId="{476E826E-7003-48BC-A4DF-B3F3FB4BD417}" type="presOf" srcId="{806E45D4-3043-4738-A036-10216C276AEA}" destId="{9C300230-42CB-444E-A8AE-29B335A30F71}" srcOrd="0" destOrd="0" presId="urn:microsoft.com/office/officeart/2016/7/layout/LinearBlockProcessNumbered"/>
    <dgm:cxn modelId="{DB55B774-4F12-45E1-B559-56AEB314310B}" type="presOf" srcId="{806E45D4-3043-4738-A036-10216C276AEA}" destId="{05AAAE0B-5912-42E0-8CE8-CEB2C8BF645A}" srcOrd="1" destOrd="0" presId="urn:microsoft.com/office/officeart/2016/7/layout/LinearBlockProcessNumbered"/>
    <dgm:cxn modelId="{A84C9393-8971-4F70-91AA-B05E8C8138DB}" srcId="{87EB317A-5819-4333-A3D4-93CF0D14388F}" destId="{035F256A-68FD-4E6F-8DB5-50C082D9023E}" srcOrd="2" destOrd="0" parTransId="{216265CD-D1F6-4AA5-80F0-10986556776B}" sibTransId="{562C58BB-C079-46DA-BD28-08F7B7961987}"/>
    <dgm:cxn modelId="{00D84894-078B-42E7-987F-39D335403989}" type="presOf" srcId="{CD510715-4E68-4C56-A41E-A1F0216FE816}" destId="{B82B17EA-D5CC-4EF9-AB37-A60FDC872295}" srcOrd="1" destOrd="0" presId="urn:microsoft.com/office/officeart/2016/7/layout/LinearBlockProcessNumbered"/>
    <dgm:cxn modelId="{E3D75E9B-23FC-4C59-988B-0E2D05E431E7}" type="presOf" srcId="{E78EC057-81AA-41C5-BEF4-48B9D627BDD2}" destId="{63E130B1-2513-44A5-AC29-19481DEFCCF1}" srcOrd="0" destOrd="0" presId="urn:microsoft.com/office/officeart/2016/7/layout/LinearBlockProcessNumbered"/>
    <dgm:cxn modelId="{F01CABAF-CBFE-4AE0-8188-A15AF387DA03}" type="presOf" srcId="{035F256A-68FD-4E6F-8DB5-50C082D9023E}" destId="{31AD13F5-78A3-4FA1-B082-E920E48D88B3}" srcOrd="0" destOrd="0" presId="urn:microsoft.com/office/officeart/2016/7/layout/LinearBlockProcessNumbered"/>
    <dgm:cxn modelId="{9CFEEFD0-EC88-46B0-BDB5-0C81E068CDD6}" type="presOf" srcId="{035F256A-68FD-4E6F-8DB5-50C082D9023E}" destId="{4F6C3AB4-2136-4F20-933B-1ADD543DA078}" srcOrd="1" destOrd="0" presId="urn:microsoft.com/office/officeart/2016/7/layout/LinearBlockProcessNumbered"/>
    <dgm:cxn modelId="{1C59A9E9-2789-44BB-AC77-D83EBF58FBE4}" type="presOf" srcId="{CD510715-4E68-4C56-A41E-A1F0216FE816}" destId="{8F686BB7-7F51-4420-818E-2DAC031289E7}" srcOrd="0" destOrd="0" presId="urn:microsoft.com/office/officeart/2016/7/layout/LinearBlockProcessNumbered"/>
    <dgm:cxn modelId="{BFB409F4-4C8B-48B8-8EDC-05A47AA2C929}" srcId="{87EB317A-5819-4333-A3D4-93CF0D14388F}" destId="{E78EC057-81AA-41C5-BEF4-48B9D627BDD2}" srcOrd="0" destOrd="0" parTransId="{4F046F60-6969-4047-8CBD-184AF16EBE8A}" sibTransId="{19F7A672-3C15-44DA-B147-EDECE0C2E1FB}"/>
    <dgm:cxn modelId="{C80205F8-33C8-40C7-A0F3-AAF740FDB368}" srcId="{87EB317A-5819-4333-A3D4-93CF0D14388F}" destId="{CD510715-4E68-4C56-A41E-A1F0216FE816}" srcOrd="1" destOrd="0" parTransId="{62A4922C-232F-412A-8A29-B3BFE3DC5BF8}" sibTransId="{76E0228B-EDB7-4BEF-8115-9AC3781BA4E4}"/>
    <dgm:cxn modelId="{A791B818-7DD6-470C-9877-74BDB5B136D0}" type="presParOf" srcId="{48F8AFA2-1DA0-4D79-8B5B-23B9C2C60199}" destId="{BBBB2AC0-AB68-4374-8388-C52AE78B78C4}" srcOrd="0" destOrd="0" presId="urn:microsoft.com/office/officeart/2016/7/layout/LinearBlockProcessNumbered"/>
    <dgm:cxn modelId="{1F681AFD-3DC7-4031-AE18-7B70F3D478F2}" type="presParOf" srcId="{BBBB2AC0-AB68-4374-8388-C52AE78B78C4}" destId="{63E130B1-2513-44A5-AC29-19481DEFCCF1}" srcOrd="0" destOrd="0" presId="urn:microsoft.com/office/officeart/2016/7/layout/LinearBlockProcessNumbered"/>
    <dgm:cxn modelId="{5EC4B668-056A-42EE-B800-10F2319292B3}" type="presParOf" srcId="{BBBB2AC0-AB68-4374-8388-C52AE78B78C4}" destId="{A6826891-A21C-49DB-AE58-88DC08561FA8}" srcOrd="1" destOrd="0" presId="urn:microsoft.com/office/officeart/2016/7/layout/LinearBlockProcessNumbered"/>
    <dgm:cxn modelId="{2D3DDD12-B7D3-42CA-A816-7A4A87F7D527}" type="presParOf" srcId="{BBBB2AC0-AB68-4374-8388-C52AE78B78C4}" destId="{AA18C8D7-8DCC-416E-BB83-9EFDEA216953}" srcOrd="2" destOrd="0" presId="urn:microsoft.com/office/officeart/2016/7/layout/LinearBlockProcessNumbered"/>
    <dgm:cxn modelId="{2DE068E4-0D3D-478E-B848-6C645884282D}" type="presParOf" srcId="{48F8AFA2-1DA0-4D79-8B5B-23B9C2C60199}" destId="{89A61363-0F85-484E-AB64-8BC8C753E4AC}" srcOrd="1" destOrd="0" presId="urn:microsoft.com/office/officeart/2016/7/layout/LinearBlockProcessNumbered"/>
    <dgm:cxn modelId="{B17DFDFD-AB69-4538-8815-E8A13B1A28E5}" type="presParOf" srcId="{48F8AFA2-1DA0-4D79-8B5B-23B9C2C60199}" destId="{E549B0C5-0749-476F-B011-4933C8342702}" srcOrd="2" destOrd="0" presId="urn:microsoft.com/office/officeart/2016/7/layout/LinearBlockProcessNumbered"/>
    <dgm:cxn modelId="{0EEC943A-7A82-4A6E-B0B3-E113EF7AC828}" type="presParOf" srcId="{E549B0C5-0749-476F-B011-4933C8342702}" destId="{8F686BB7-7F51-4420-818E-2DAC031289E7}" srcOrd="0" destOrd="0" presId="urn:microsoft.com/office/officeart/2016/7/layout/LinearBlockProcessNumbered"/>
    <dgm:cxn modelId="{87A5A45D-FA87-495C-87DB-26E93C8DB85E}" type="presParOf" srcId="{E549B0C5-0749-476F-B011-4933C8342702}" destId="{0F4FECCF-111C-4193-B77D-9D374842DED6}" srcOrd="1" destOrd="0" presId="urn:microsoft.com/office/officeart/2016/7/layout/LinearBlockProcessNumbered"/>
    <dgm:cxn modelId="{C7F52239-DEEC-474F-852C-E1A0DC601B41}" type="presParOf" srcId="{E549B0C5-0749-476F-B011-4933C8342702}" destId="{B82B17EA-D5CC-4EF9-AB37-A60FDC872295}" srcOrd="2" destOrd="0" presId="urn:microsoft.com/office/officeart/2016/7/layout/LinearBlockProcessNumbered"/>
    <dgm:cxn modelId="{EF6E35CD-2973-4601-B03B-2C59C6B47EAF}" type="presParOf" srcId="{48F8AFA2-1DA0-4D79-8B5B-23B9C2C60199}" destId="{0469FCF3-014D-4E92-AE21-95CA05E5D74F}" srcOrd="3" destOrd="0" presId="urn:microsoft.com/office/officeart/2016/7/layout/LinearBlockProcessNumbered"/>
    <dgm:cxn modelId="{0B9EF45C-9950-4A91-ABD4-AA3FF5D8E76E}" type="presParOf" srcId="{48F8AFA2-1DA0-4D79-8B5B-23B9C2C60199}" destId="{BA2EFACD-8E6E-4124-8E81-51415323E9E8}" srcOrd="4" destOrd="0" presId="urn:microsoft.com/office/officeart/2016/7/layout/LinearBlockProcessNumbered"/>
    <dgm:cxn modelId="{9ABC6DDD-9375-4CB4-A912-FAA6BB8CDEAC}" type="presParOf" srcId="{BA2EFACD-8E6E-4124-8E81-51415323E9E8}" destId="{31AD13F5-78A3-4FA1-B082-E920E48D88B3}" srcOrd="0" destOrd="0" presId="urn:microsoft.com/office/officeart/2016/7/layout/LinearBlockProcessNumbered"/>
    <dgm:cxn modelId="{999DEB1B-2502-4809-B723-2995CAAA98A0}" type="presParOf" srcId="{BA2EFACD-8E6E-4124-8E81-51415323E9E8}" destId="{491F5FD6-9220-4B46-A2FB-48AD79141734}" srcOrd="1" destOrd="0" presId="urn:microsoft.com/office/officeart/2016/7/layout/LinearBlockProcessNumbered"/>
    <dgm:cxn modelId="{74D02E8F-49D7-4C07-85EF-44758B57ADB8}" type="presParOf" srcId="{BA2EFACD-8E6E-4124-8E81-51415323E9E8}" destId="{4F6C3AB4-2136-4F20-933B-1ADD543DA078}" srcOrd="2" destOrd="0" presId="urn:microsoft.com/office/officeart/2016/7/layout/LinearBlockProcessNumbered"/>
    <dgm:cxn modelId="{3FFE5B65-D1F0-49AF-867A-E79C76A36F5C}" type="presParOf" srcId="{48F8AFA2-1DA0-4D79-8B5B-23B9C2C60199}" destId="{D8D11DCF-C97A-4B3F-9FB2-8CDEB8195386}" srcOrd="5" destOrd="0" presId="urn:microsoft.com/office/officeart/2016/7/layout/LinearBlockProcessNumbered"/>
    <dgm:cxn modelId="{571B40DC-549C-4099-86FA-EBCD60EA721C}" type="presParOf" srcId="{48F8AFA2-1DA0-4D79-8B5B-23B9C2C60199}" destId="{C8FA36D2-BBFF-4E09-A9F1-E97BD5813A70}" srcOrd="6" destOrd="0" presId="urn:microsoft.com/office/officeart/2016/7/layout/LinearBlockProcessNumbered"/>
    <dgm:cxn modelId="{2236E002-A0B2-41D1-B98D-A217AE38BCD9}" type="presParOf" srcId="{C8FA36D2-BBFF-4E09-A9F1-E97BD5813A70}" destId="{9C300230-42CB-444E-A8AE-29B335A30F71}" srcOrd="0" destOrd="0" presId="urn:microsoft.com/office/officeart/2016/7/layout/LinearBlockProcessNumbered"/>
    <dgm:cxn modelId="{303772BB-17D9-45CF-BE54-59584329497F}" type="presParOf" srcId="{C8FA36D2-BBFF-4E09-A9F1-E97BD5813A70}" destId="{4EDE5FE6-BE12-4FD2-BAEA-8D87B7429192}" srcOrd="1" destOrd="0" presId="urn:microsoft.com/office/officeart/2016/7/layout/LinearBlockProcessNumbered"/>
    <dgm:cxn modelId="{4BAFE917-1FD3-4420-945F-9D599537FAF8}" type="presParOf" srcId="{C8FA36D2-BBFF-4E09-A9F1-E97BD5813A70}" destId="{05AAAE0B-5912-42E0-8CE8-CEB2C8BF645A}" srcOrd="2" destOrd="0" presId="urn:microsoft.com/office/officeart/2016/7/layout/LinearBlock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6F27858F-C8AD-4241-84D4-F660508085C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B79B438-78D3-48AB-8BD6-0F640F412426}">
      <dgm:prSet/>
      <dgm:spPr/>
      <dgm:t>
        <a:bodyPr/>
        <a:lstStyle/>
        <a:p>
          <a:r>
            <a:rPr lang="en-US" dirty="0"/>
            <a:t>Follow the PCL Newsletters and participate in the Activities</a:t>
          </a:r>
        </a:p>
      </dgm:t>
    </dgm:pt>
    <dgm:pt modelId="{F4436BED-03AB-4754-B3B1-110283651C79}" type="parTrans" cxnId="{973EABE1-EA02-4B95-B12C-92A73207A436}">
      <dgm:prSet/>
      <dgm:spPr/>
      <dgm:t>
        <a:bodyPr/>
        <a:lstStyle/>
        <a:p>
          <a:endParaRPr lang="en-US"/>
        </a:p>
      </dgm:t>
    </dgm:pt>
    <dgm:pt modelId="{B199F9F7-956A-40CA-921E-5CFEB02EC726}" type="sibTrans" cxnId="{973EABE1-EA02-4B95-B12C-92A73207A436}">
      <dgm:prSet/>
      <dgm:spPr/>
      <dgm:t>
        <a:bodyPr/>
        <a:lstStyle/>
        <a:p>
          <a:endParaRPr lang="en-US"/>
        </a:p>
      </dgm:t>
    </dgm:pt>
    <dgm:pt modelId="{E5671B1C-D57F-4CB8-8D8F-049EAF572A1E}">
      <dgm:prSet/>
      <dgm:spPr/>
      <dgm:t>
        <a:bodyPr/>
        <a:lstStyle/>
        <a:p>
          <a:r>
            <a:rPr lang="en-US" dirty="0"/>
            <a:t>Incorporate into your professional goals</a:t>
          </a:r>
        </a:p>
      </dgm:t>
    </dgm:pt>
    <dgm:pt modelId="{5367BE00-7CDE-4AFF-A0EF-589DCAA8ABCB}" type="parTrans" cxnId="{5A095FEB-0079-4FAC-8EA4-FDCD5A2D1F9B}">
      <dgm:prSet/>
      <dgm:spPr/>
      <dgm:t>
        <a:bodyPr/>
        <a:lstStyle/>
        <a:p>
          <a:endParaRPr lang="en-US"/>
        </a:p>
      </dgm:t>
    </dgm:pt>
    <dgm:pt modelId="{63ED3B47-B1D6-4CB0-B443-7522A7E9EEEA}" type="sibTrans" cxnId="{5A095FEB-0079-4FAC-8EA4-FDCD5A2D1F9B}">
      <dgm:prSet/>
      <dgm:spPr/>
      <dgm:t>
        <a:bodyPr/>
        <a:lstStyle/>
        <a:p>
          <a:endParaRPr lang="en-US"/>
        </a:p>
      </dgm:t>
    </dgm:pt>
    <dgm:pt modelId="{D45AFD54-4F2C-46D3-9CDC-6343F811A323}">
      <dgm:prSet/>
      <dgm:spPr/>
      <dgm:t>
        <a:bodyPr/>
        <a:lstStyle/>
        <a:p>
          <a:r>
            <a:rPr lang="en-US" dirty="0"/>
            <a:t>Complete the Self Assessment and Share with Mentor or Supervisor, prepare to coach your DSPs.</a:t>
          </a:r>
        </a:p>
      </dgm:t>
    </dgm:pt>
    <dgm:pt modelId="{455F7BC0-E08B-4440-BBBB-014B9D34439B}" type="parTrans" cxnId="{D69A85F6-0DB7-4316-AF43-4747CF3C95F0}">
      <dgm:prSet/>
      <dgm:spPr/>
      <dgm:t>
        <a:bodyPr/>
        <a:lstStyle/>
        <a:p>
          <a:endParaRPr lang="en-US"/>
        </a:p>
      </dgm:t>
    </dgm:pt>
    <dgm:pt modelId="{A45BFFFA-7A71-47C6-BE5B-6B496FA8479C}" type="sibTrans" cxnId="{D69A85F6-0DB7-4316-AF43-4747CF3C95F0}">
      <dgm:prSet/>
      <dgm:spPr/>
      <dgm:t>
        <a:bodyPr/>
        <a:lstStyle/>
        <a:p>
          <a:endParaRPr lang="en-US"/>
        </a:p>
      </dgm:t>
    </dgm:pt>
    <dgm:pt modelId="{A1059B03-32EC-4BF4-AC6F-103DDCD4AB79}" type="pres">
      <dgm:prSet presAssocID="{6F27858F-C8AD-4241-84D4-F660508085C5}" presName="root" presStyleCnt="0">
        <dgm:presLayoutVars>
          <dgm:dir/>
          <dgm:resizeHandles val="exact"/>
        </dgm:presLayoutVars>
      </dgm:prSet>
      <dgm:spPr/>
    </dgm:pt>
    <dgm:pt modelId="{DCF5BB0F-D87F-468B-A001-7E4AA1C9818F}" type="pres">
      <dgm:prSet presAssocID="{DB79B438-78D3-48AB-8BD6-0F640F412426}" presName="compNode" presStyleCnt="0"/>
      <dgm:spPr/>
    </dgm:pt>
    <dgm:pt modelId="{BB749DA2-4C63-453B-9EB3-169452F79B4E}" type="pres">
      <dgm:prSet presAssocID="{DB79B438-78D3-48AB-8BD6-0F640F412426}" presName="bgRect" presStyleLbl="bgShp" presStyleIdx="0" presStyleCnt="3" custLinFactNeighborX="-1621" custLinFactNeighborY="-557"/>
      <dgm:spPr/>
    </dgm:pt>
    <dgm:pt modelId="{6E3C1B21-D51B-4E4E-ACF9-1ACAD9BCE7A5}" type="pres">
      <dgm:prSet presAssocID="{DB79B438-78D3-48AB-8BD6-0F640F41242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at"/>
        </a:ext>
      </dgm:extLst>
    </dgm:pt>
    <dgm:pt modelId="{83825CF5-BE5F-42CD-A227-B04ABCEC1EE2}" type="pres">
      <dgm:prSet presAssocID="{DB79B438-78D3-48AB-8BD6-0F640F412426}" presName="spaceRect" presStyleCnt="0"/>
      <dgm:spPr/>
    </dgm:pt>
    <dgm:pt modelId="{483B41AE-D657-4B09-A6FE-ABA3EB1243DE}" type="pres">
      <dgm:prSet presAssocID="{DB79B438-78D3-48AB-8BD6-0F640F412426}" presName="parTx" presStyleLbl="revTx" presStyleIdx="0" presStyleCnt="3" custScaleX="107795">
        <dgm:presLayoutVars>
          <dgm:chMax val="0"/>
          <dgm:chPref val="0"/>
        </dgm:presLayoutVars>
      </dgm:prSet>
      <dgm:spPr/>
    </dgm:pt>
    <dgm:pt modelId="{BEFC19C4-1A02-44B3-BE9F-21FB0DC7C29F}" type="pres">
      <dgm:prSet presAssocID="{B199F9F7-956A-40CA-921E-5CFEB02EC726}" presName="sibTrans" presStyleCnt="0"/>
      <dgm:spPr/>
    </dgm:pt>
    <dgm:pt modelId="{D3E75D4C-D5FA-46A0-A1F6-E545ECC07E3C}" type="pres">
      <dgm:prSet presAssocID="{E5671B1C-D57F-4CB8-8D8F-049EAF572A1E}" presName="compNode" presStyleCnt="0"/>
      <dgm:spPr/>
    </dgm:pt>
    <dgm:pt modelId="{3306A2AF-9EF9-47FA-A80C-6C155C9C5DE0}" type="pres">
      <dgm:prSet presAssocID="{E5671B1C-D57F-4CB8-8D8F-049EAF572A1E}" presName="bgRect" presStyleLbl="bgShp" presStyleIdx="1" presStyleCnt="3"/>
      <dgm:spPr/>
    </dgm:pt>
    <dgm:pt modelId="{48BEA3BC-3CB9-4634-87D3-6BA8459E3997}" type="pres">
      <dgm:prSet presAssocID="{E5671B1C-D57F-4CB8-8D8F-049EAF572A1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s"/>
        </a:ext>
      </dgm:extLst>
    </dgm:pt>
    <dgm:pt modelId="{BAB33D09-601E-4F41-81CE-CB66B2ECCF58}" type="pres">
      <dgm:prSet presAssocID="{E5671B1C-D57F-4CB8-8D8F-049EAF572A1E}" presName="spaceRect" presStyleCnt="0"/>
      <dgm:spPr/>
    </dgm:pt>
    <dgm:pt modelId="{9B9899CB-B0CD-436F-BF8A-26422302A774}" type="pres">
      <dgm:prSet presAssocID="{E5671B1C-D57F-4CB8-8D8F-049EAF572A1E}" presName="parTx" presStyleLbl="revTx" presStyleIdx="1" presStyleCnt="3">
        <dgm:presLayoutVars>
          <dgm:chMax val="0"/>
          <dgm:chPref val="0"/>
        </dgm:presLayoutVars>
      </dgm:prSet>
      <dgm:spPr/>
    </dgm:pt>
    <dgm:pt modelId="{AA440F99-909B-4327-AB21-C073A09326B0}" type="pres">
      <dgm:prSet presAssocID="{63ED3B47-B1D6-4CB0-B443-7522A7E9EEEA}" presName="sibTrans" presStyleCnt="0"/>
      <dgm:spPr/>
    </dgm:pt>
    <dgm:pt modelId="{D65E32BA-C9B9-423D-87CE-498A2A354609}" type="pres">
      <dgm:prSet presAssocID="{D45AFD54-4F2C-46D3-9CDC-6343F811A323}" presName="compNode" presStyleCnt="0"/>
      <dgm:spPr/>
    </dgm:pt>
    <dgm:pt modelId="{092E990E-4292-42F1-8538-6D433D2D4B74}" type="pres">
      <dgm:prSet presAssocID="{D45AFD54-4F2C-46D3-9CDC-6343F811A323}" presName="bgRect" presStyleLbl="bgShp" presStyleIdx="2" presStyleCnt="3"/>
      <dgm:spPr/>
    </dgm:pt>
    <dgm:pt modelId="{6FF19D16-FF0E-41E2-A450-4F923D19C8C0}" type="pres">
      <dgm:prSet presAssocID="{D45AFD54-4F2C-46D3-9CDC-6343F811A32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ools"/>
        </a:ext>
      </dgm:extLst>
    </dgm:pt>
    <dgm:pt modelId="{447D8710-EAA6-4B3C-A2BA-C01BF3028DAA}" type="pres">
      <dgm:prSet presAssocID="{D45AFD54-4F2C-46D3-9CDC-6343F811A323}" presName="spaceRect" presStyleCnt="0"/>
      <dgm:spPr/>
    </dgm:pt>
    <dgm:pt modelId="{FE12944D-3F7A-42A5-95F4-3F15AC7E0E08}" type="pres">
      <dgm:prSet presAssocID="{D45AFD54-4F2C-46D3-9CDC-6343F811A323}" presName="parTx" presStyleLbl="revTx" presStyleIdx="2" presStyleCnt="3">
        <dgm:presLayoutVars>
          <dgm:chMax val="0"/>
          <dgm:chPref val="0"/>
        </dgm:presLayoutVars>
      </dgm:prSet>
      <dgm:spPr/>
    </dgm:pt>
  </dgm:ptLst>
  <dgm:cxnLst>
    <dgm:cxn modelId="{D63BB41A-4BDF-4DA2-A4F3-A7B70E3F6857}" type="presOf" srcId="{D45AFD54-4F2C-46D3-9CDC-6343F811A323}" destId="{FE12944D-3F7A-42A5-95F4-3F15AC7E0E08}" srcOrd="0" destOrd="0" presId="urn:microsoft.com/office/officeart/2018/2/layout/IconVerticalSolidList"/>
    <dgm:cxn modelId="{EB357230-7737-43AD-B445-B5E1020FBD0A}" type="presOf" srcId="{E5671B1C-D57F-4CB8-8D8F-049EAF572A1E}" destId="{9B9899CB-B0CD-436F-BF8A-26422302A774}" srcOrd="0" destOrd="0" presId="urn:microsoft.com/office/officeart/2018/2/layout/IconVerticalSolidList"/>
    <dgm:cxn modelId="{ADB17ABA-EFD1-4C81-A60F-4B02DB856E16}" type="presOf" srcId="{DB79B438-78D3-48AB-8BD6-0F640F412426}" destId="{483B41AE-D657-4B09-A6FE-ABA3EB1243DE}" srcOrd="0" destOrd="0" presId="urn:microsoft.com/office/officeart/2018/2/layout/IconVerticalSolidList"/>
    <dgm:cxn modelId="{323B1EC3-94BB-4E9D-A841-054D93924C85}" type="presOf" srcId="{6F27858F-C8AD-4241-84D4-F660508085C5}" destId="{A1059B03-32EC-4BF4-AC6F-103DDCD4AB79}" srcOrd="0" destOrd="0" presId="urn:microsoft.com/office/officeart/2018/2/layout/IconVerticalSolidList"/>
    <dgm:cxn modelId="{973EABE1-EA02-4B95-B12C-92A73207A436}" srcId="{6F27858F-C8AD-4241-84D4-F660508085C5}" destId="{DB79B438-78D3-48AB-8BD6-0F640F412426}" srcOrd="0" destOrd="0" parTransId="{F4436BED-03AB-4754-B3B1-110283651C79}" sibTransId="{B199F9F7-956A-40CA-921E-5CFEB02EC726}"/>
    <dgm:cxn modelId="{5A095FEB-0079-4FAC-8EA4-FDCD5A2D1F9B}" srcId="{6F27858F-C8AD-4241-84D4-F660508085C5}" destId="{E5671B1C-D57F-4CB8-8D8F-049EAF572A1E}" srcOrd="1" destOrd="0" parTransId="{5367BE00-7CDE-4AFF-A0EF-589DCAA8ABCB}" sibTransId="{63ED3B47-B1D6-4CB0-B443-7522A7E9EEEA}"/>
    <dgm:cxn modelId="{D69A85F6-0DB7-4316-AF43-4747CF3C95F0}" srcId="{6F27858F-C8AD-4241-84D4-F660508085C5}" destId="{D45AFD54-4F2C-46D3-9CDC-6343F811A323}" srcOrd="2" destOrd="0" parTransId="{455F7BC0-E08B-4440-BBBB-014B9D34439B}" sibTransId="{A45BFFFA-7A71-47C6-BE5B-6B496FA8479C}"/>
    <dgm:cxn modelId="{69D2984B-F523-4DAB-9E0A-6D52660735FC}" type="presParOf" srcId="{A1059B03-32EC-4BF4-AC6F-103DDCD4AB79}" destId="{DCF5BB0F-D87F-468B-A001-7E4AA1C9818F}" srcOrd="0" destOrd="0" presId="urn:microsoft.com/office/officeart/2018/2/layout/IconVerticalSolidList"/>
    <dgm:cxn modelId="{0830C36A-7D1D-4F5D-971E-1D0E6382D4E4}" type="presParOf" srcId="{DCF5BB0F-D87F-468B-A001-7E4AA1C9818F}" destId="{BB749DA2-4C63-453B-9EB3-169452F79B4E}" srcOrd="0" destOrd="0" presId="urn:microsoft.com/office/officeart/2018/2/layout/IconVerticalSolidList"/>
    <dgm:cxn modelId="{B6CD2EDD-0208-4D89-AB1B-658169589E2D}" type="presParOf" srcId="{DCF5BB0F-D87F-468B-A001-7E4AA1C9818F}" destId="{6E3C1B21-D51B-4E4E-ACF9-1ACAD9BCE7A5}" srcOrd="1" destOrd="0" presId="urn:microsoft.com/office/officeart/2018/2/layout/IconVerticalSolidList"/>
    <dgm:cxn modelId="{DBF82F6B-8F20-4F49-B8B2-FD9C1A7C026A}" type="presParOf" srcId="{DCF5BB0F-D87F-468B-A001-7E4AA1C9818F}" destId="{83825CF5-BE5F-42CD-A227-B04ABCEC1EE2}" srcOrd="2" destOrd="0" presId="urn:microsoft.com/office/officeart/2018/2/layout/IconVerticalSolidList"/>
    <dgm:cxn modelId="{C6083149-8763-4B74-8588-10CD5971237E}" type="presParOf" srcId="{DCF5BB0F-D87F-468B-A001-7E4AA1C9818F}" destId="{483B41AE-D657-4B09-A6FE-ABA3EB1243DE}" srcOrd="3" destOrd="0" presId="urn:microsoft.com/office/officeart/2018/2/layout/IconVerticalSolidList"/>
    <dgm:cxn modelId="{526F0815-7E29-465C-8035-6BD7138C9B87}" type="presParOf" srcId="{A1059B03-32EC-4BF4-AC6F-103DDCD4AB79}" destId="{BEFC19C4-1A02-44B3-BE9F-21FB0DC7C29F}" srcOrd="1" destOrd="0" presId="urn:microsoft.com/office/officeart/2018/2/layout/IconVerticalSolidList"/>
    <dgm:cxn modelId="{D930E5F4-5A3B-4AAD-8264-8EF574EC606B}" type="presParOf" srcId="{A1059B03-32EC-4BF4-AC6F-103DDCD4AB79}" destId="{D3E75D4C-D5FA-46A0-A1F6-E545ECC07E3C}" srcOrd="2" destOrd="0" presId="urn:microsoft.com/office/officeart/2018/2/layout/IconVerticalSolidList"/>
    <dgm:cxn modelId="{468D54B5-A811-4BEF-9C37-C65C03045001}" type="presParOf" srcId="{D3E75D4C-D5FA-46A0-A1F6-E545ECC07E3C}" destId="{3306A2AF-9EF9-47FA-A80C-6C155C9C5DE0}" srcOrd="0" destOrd="0" presId="urn:microsoft.com/office/officeart/2018/2/layout/IconVerticalSolidList"/>
    <dgm:cxn modelId="{8FBD1BB6-6F52-482A-91D6-B111768E6B55}" type="presParOf" srcId="{D3E75D4C-D5FA-46A0-A1F6-E545ECC07E3C}" destId="{48BEA3BC-3CB9-4634-87D3-6BA8459E3997}" srcOrd="1" destOrd="0" presId="urn:microsoft.com/office/officeart/2018/2/layout/IconVerticalSolidList"/>
    <dgm:cxn modelId="{2A810BB2-609C-4F01-A373-DD0B775F3260}" type="presParOf" srcId="{D3E75D4C-D5FA-46A0-A1F6-E545ECC07E3C}" destId="{BAB33D09-601E-4F41-81CE-CB66B2ECCF58}" srcOrd="2" destOrd="0" presId="urn:microsoft.com/office/officeart/2018/2/layout/IconVerticalSolidList"/>
    <dgm:cxn modelId="{6E2216D5-6BC8-470E-A490-31CE6435A02F}" type="presParOf" srcId="{D3E75D4C-D5FA-46A0-A1F6-E545ECC07E3C}" destId="{9B9899CB-B0CD-436F-BF8A-26422302A774}" srcOrd="3" destOrd="0" presId="urn:microsoft.com/office/officeart/2018/2/layout/IconVerticalSolidList"/>
    <dgm:cxn modelId="{413D70DC-4398-4072-A889-A8C4091A1115}" type="presParOf" srcId="{A1059B03-32EC-4BF4-AC6F-103DDCD4AB79}" destId="{AA440F99-909B-4327-AB21-C073A09326B0}" srcOrd="3" destOrd="0" presId="urn:microsoft.com/office/officeart/2018/2/layout/IconVerticalSolidList"/>
    <dgm:cxn modelId="{DD50F291-DBBC-4A6E-B0F4-D7330EDDF10A}" type="presParOf" srcId="{A1059B03-32EC-4BF4-AC6F-103DDCD4AB79}" destId="{D65E32BA-C9B9-423D-87CE-498A2A354609}" srcOrd="4" destOrd="0" presId="urn:microsoft.com/office/officeart/2018/2/layout/IconVerticalSolidList"/>
    <dgm:cxn modelId="{586EF115-1ECD-48DE-A857-DBD182F4C86D}" type="presParOf" srcId="{D65E32BA-C9B9-423D-87CE-498A2A354609}" destId="{092E990E-4292-42F1-8538-6D433D2D4B74}" srcOrd="0" destOrd="0" presId="urn:microsoft.com/office/officeart/2018/2/layout/IconVerticalSolidList"/>
    <dgm:cxn modelId="{7DE03789-CA07-4254-B33B-3008F15A7A79}" type="presParOf" srcId="{D65E32BA-C9B9-423D-87CE-498A2A354609}" destId="{6FF19D16-FF0E-41E2-A450-4F923D19C8C0}" srcOrd="1" destOrd="0" presId="urn:microsoft.com/office/officeart/2018/2/layout/IconVerticalSolidList"/>
    <dgm:cxn modelId="{4830B0B4-2222-4775-9A9B-9B00D50C08B8}" type="presParOf" srcId="{D65E32BA-C9B9-423D-87CE-498A2A354609}" destId="{447D8710-EAA6-4B3C-A2BA-C01BF3028DAA}" srcOrd="2" destOrd="0" presId="urn:microsoft.com/office/officeart/2018/2/layout/IconVerticalSolidList"/>
    <dgm:cxn modelId="{2B4CA035-F35F-41BA-8D9B-7A4BFFEBF32C}" type="presParOf" srcId="{D65E32BA-C9B9-423D-87CE-498A2A354609}" destId="{FE12944D-3F7A-42A5-95F4-3F15AC7E0E0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87224C-4BED-4071-B5FB-7643D67A626E}"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7DA5B9AB-C2D1-4E82-9A8B-5C180ACDD917}">
      <dgm:prSet/>
      <dgm:spPr/>
      <dgm:t>
        <a:bodyPr/>
        <a:lstStyle/>
        <a:p>
          <a:r>
            <a:rPr lang="en-US" b="0" i="0"/>
            <a:t>Core Competencies reflect the needs of our workforce by recognizing the professional nature of Developmental Services, recruiting the right people, building leadership capacity and ultimately enhancing the lives of the people we support.</a:t>
          </a:r>
          <a:endParaRPr lang="en-US"/>
        </a:p>
      </dgm:t>
    </dgm:pt>
    <dgm:pt modelId="{19CEB8E5-5D1B-4492-BC95-747FE0981422}" type="parTrans" cxnId="{6DBCDD0A-3E15-4454-A05A-20C55F776ADF}">
      <dgm:prSet/>
      <dgm:spPr/>
      <dgm:t>
        <a:bodyPr/>
        <a:lstStyle/>
        <a:p>
          <a:endParaRPr lang="en-US"/>
        </a:p>
      </dgm:t>
    </dgm:pt>
    <dgm:pt modelId="{3CE9BD0A-5C97-4169-91D2-478C3F5490BC}" type="sibTrans" cxnId="{6DBCDD0A-3E15-4454-A05A-20C55F776ADF}">
      <dgm:prSet/>
      <dgm:spPr/>
      <dgm:t>
        <a:bodyPr/>
        <a:lstStyle/>
        <a:p>
          <a:endParaRPr lang="en-US"/>
        </a:p>
      </dgm:t>
    </dgm:pt>
    <dgm:pt modelId="{4F1760BE-26BB-48F4-95E5-401B17BF397F}">
      <dgm:prSet/>
      <dgm:spPr/>
      <dgm:t>
        <a:bodyPr/>
        <a:lstStyle/>
        <a:p>
          <a:r>
            <a:rPr lang="en-US"/>
            <a:t>They are the behavioural qualities that you exhibit when you do your job.  It is the how, the behaviour </a:t>
          </a:r>
        </a:p>
      </dgm:t>
    </dgm:pt>
    <dgm:pt modelId="{1D3C9DEF-BBDF-465E-B34B-4DF736CFC752}" type="parTrans" cxnId="{D0E27018-81A2-485A-AB23-DA14E0E32C55}">
      <dgm:prSet/>
      <dgm:spPr/>
      <dgm:t>
        <a:bodyPr/>
        <a:lstStyle/>
        <a:p>
          <a:endParaRPr lang="en-US"/>
        </a:p>
      </dgm:t>
    </dgm:pt>
    <dgm:pt modelId="{505853B5-E9F0-414A-8681-EF222E552656}" type="sibTrans" cxnId="{D0E27018-81A2-485A-AB23-DA14E0E32C55}">
      <dgm:prSet/>
      <dgm:spPr/>
      <dgm:t>
        <a:bodyPr/>
        <a:lstStyle/>
        <a:p>
          <a:endParaRPr lang="en-US"/>
        </a:p>
      </dgm:t>
    </dgm:pt>
    <dgm:pt modelId="{3BE4FF5F-88FA-4C1D-A56F-9393C823E926}" type="pres">
      <dgm:prSet presAssocID="{6F87224C-4BED-4071-B5FB-7643D67A626E}" presName="root" presStyleCnt="0">
        <dgm:presLayoutVars>
          <dgm:dir/>
          <dgm:resizeHandles val="exact"/>
        </dgm:presLayoutVars>
      </dgm:prSet>
      <dgm:spPr/>
    </dgm:pt>
    <dgm:pt modelId="{7B434EF4-DEA8-4072-BD9D-6BF024028038}" type="pres">
      <dgm:prSet presAssocID="{7DA5B9AB-C2D1-4E82-9A8B-5C180ACDD917}" presName="compNode" presStyleCnt="0"/>
      <dgm:spPr/>
    </dgm:pt>
    <dgm:pt modelId="{23D83E9E-719A-434E-84DA-82E0D658454F}" type="pres">
      <dgm:prSet presAssocID="{7DA5B9AB-C2D1-4E82-9A8B-5C180ACDD917}" presName="bgRect" presStyleLbl="bgShp" presStyleIdx="0" presStyleCnt="2"/>
      <dgm:spPr/>
    </dgm:pt>
    <dgm:pt modelId="{735BB4F8-E5A6-4F65-9126-09CB79AEECFD}" type="pres">
      <dgm:prSet presAssocID="{7DA5B9AB-C2D1-4E82-9A8B-5C180ACDD91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oup"/>
        </a:ext>
      </dgm:extLst>
    </dgm:pt>
    <dgm:pt modelId="{379837C0-71EB-424D-9800-F7083AA4C51C}" type="pres">
      <dgm:prSet presAssocID="{7DA5B9AB-C2D1-4E82-9A8B-5C180ACDD917}" presName="spaceRect" presStyleCnt="0"/>
      <dgm:spPr/>
    </dgm:pt>
    <dgm:pt modelId="{8AD21AB9-EEAB-4C80-92E6-7B49785D831F}" type="pres">
      <dgm:prSet presAssocID="{7DA5B9AB-C2D1-4E82-9A8B-5C180ACDD917}" presName="parTx" presStyleLbl="revTx" presStyleIdx="0" presStyleCnt="2">
        <dgm:presLayoutVars>
          <dgm:chMax val="0"/>
          <dgm:chPref val="0"/>
        </dgm:presLayoutVars>
      </dgm:prSet>
      <dgm:spPr/>
    </dgm:pt>
    <dgm:pt modelId="{2B4FF7E9-D50C-4FFB-BE44-809E502C4D21}" type="pres">
      <dgm:prSet presAssocID="{3CE9BD0A-5C97-4169-91D2-478C3F5490BC}" presName="sibTrans" presStyleCnt="0"/>
      <dgm:spPr/>
    </dgm:pt>
    <dgm:pt modelId="{A936D1CC-ABE3-47EB-8AC9-71075C8BB81C}" type="pres">
      <dgm:prSet presAssocID="{4F1760BE-26BB-48F4-95E5-401B17BF397F}" presName="compNode" presStyleCnt="0"/>
      <dgm:spPr/>
    </dgm:pt>
    <dgm:pt modelId="{CAF13237-F913-4EEA-94B2-2A4811AF55BA}" type="pres">
      <dgm:prSet presAssocID="{4F1760BE-26BB-48F4-95E5-401B17BF397F}" presName="bgRect" presStyleLbl="bgShp" presStyleIdx="1" presStyleCnt="2"/>
      <dgm:spPr/>
    </dgm:pt>
    <dgm:pt modelId="{0D5CC370-13F4-439E-B617-56AED2DAAB40}" type="pres">
      <dgm:prSet presAssocID="{4F1760BE-26BB-48F4-95E5-401B17BF397F}"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E6C03B60-1DBD-4A67-911E-06B51A7360F0}" type="pres">
      <dgm:prSet presAssocID="{4F1760BE-26BB-48F4-95E5-401B17BF397F}" presName="spaceRect" presStyleCnt="0"/>
      <dgm:spPr/>
    </dgm:pt>
    <dgm:pt modelId="{7CAE9D7A-75C9-4B5D-8FDE-6CC1F3FC37E7}" type="pres">
      <dgm:prSet presAssocID="{4F1760BE-26BB-48F4-95E5-401B17BF397F}" presName="parTx" presStyleLbl="revTx" presStyleIdx="1" presStyleCnt="2">
        <dgm:presLayoutVars>
          <dgm:chMax val="0"/>
          <dgm:chPref val="0"/>
        </dgm:presLayoutVars>
      </dgm:prSet>
      <dgm:spPr/>
    </dgm:pt>
  </dgm:ptLst>
  <dgm:cxnLst>
    <dgm:cxn modelId="{6DBCDD0A-3E15-4454-A05A-20C55F776ADF}" srcId="{6F87224C-4BED-4071-B5FB-7643D67A626E}" destId="{7DA5B9AB-C2D1-4E82-9A8B-5C180ACDD917}" srcOrd="0" destOrd="0" parTransId="{19CEB8E5-5D1B-4492-BC95-747FE0981422}" sibTransId="{3CE9BD0A-5C97-4169-91D2-478C3F5490BC}"/>
    <dgm:cxn modelId="{D0E27018-81A2-485A-AB23-DA14E0E32C55}" srcId="{6F87224C-4BED-4071-B5FB-7643D67A626E}" destId="{4F1760BE-26BB-48F4-95E5-401B17BF397F}" srcOrd="1" destOrd="0" parTransId="{1D3C9DEF-BBDF-465E-B34B-4DF736CFC752}" sibTransId="{505853B5-E9F0-414A-8681-EF222E552656}"/>
    <dgm:cxn modelId="{4B402A27-C7D6-4054-8B20-7C891A551DF0}" type="presOf" srcId="{6F87224C-4BED-4071-B5FB-7643D67A626E}" destId="{3BE4FF5F-88FA-4C1D-A56F-9393C823E926}" srcOrd="0" destOrd="0" presId="urn:microsoft.com/office/officeart/2018/2/layout/IconVerticalSolidList"/>
    <dgm:cxn modelId="{CFD5D43D-0DA6-4D74-89D8-432EFA5218BA}" type="presOf" srcId="{4F1760BE-26BB-48F4-95E5-401B17BF397F}" destId="{7CAE9D7A-75C9-4B5D-8FDE-6CC1F3FC37E7}" srcOrd="0" destOrd="0" presId="urn:microsoft.com/office/officeart/2018/2/layout/IconVerticalSolidList"/>
    <dgm:cxn modelId="{4E94CBF4-DF9B-4244-842E-38383044CF9C}" type="presOf" srcId="{7DA5B9AB-C2D1-4E82-9A8B-5C180ACDD917}" destId="{8AD21AB9-EEAB-4C80-92E6-7B49785D831F}" srcOrd="0" destOrd="0" presId="urn:microsoft.com/office/officeart/2018/2/layout/IconVerticalSolidList"/>
    <dgm:cxn modelId="{28E39FA6-7924-403C-BA08-FB13D56C6D55}" type="presParOf" srcId="{3BE4FF5F-88FA-4C1D-A56F-9393C823E926}" destId="{7B434EF4-DEA8-4072-BD9D-6BF024028038}" srcOrd="0" destOrd="0" presId="urn:microsoft.com/office/officeart/2018/2/layout/IconVerticalSolidList"/>
    <dgm:cxn modelId="{40B91586-FCB1-4467-90CF-5E9CFB78B047}" type="presParOf" srcId="{7B434EF4-DEA8-4072-BD9D-6BF024028038}" destId="{23D83E9E-719A-434E-84DA-82E0D658454F}" srcOrd="0" destOrd="0" presId="urn:microsoft.com/office/officeart/2018/2/layout/IconVerticalSolidList"/>
    <dgm:cxn modelId="{3E4633EA-134C-4D18-B1AD-BFA3A3480CA2}" type="presParOf" srcId="{7B434EF4-DEA8-4072-BD9D-6BF024028038}" destId="{735BB4F8-E5A6-4F65-9126-09CB79AEECFD}" srcOrd="1" destOrd="0" presId="urn:microsoft.com/office/officeart/2018/2/layout/IconVerticalSolidList"/>
    <dgm:cxn modelId="{DECD12D9-CF43-432A-922F-5A32977B56B6}" type="presParOf" srcId="{7B434EF4-DEA8-4072-BD9D-6BF024028038}" destId="{379837C0-71EB-424D-9800-F7083AA4C51C}" srcOrd="2" destOrd="0" presId="urn:microsoft.com/office/officeart/2018/2/layout/IconVerticalSolidList"/>
    <dgm:cxn modelId="{D5E42C23-3AD4-440E-8C30-2A76B9A0CCAD}" type="presParOf" srcId="{7B434EF4-DEA8-4072-BD9D-6BF024028038}" destId="{8AD21AB9-EEAB-4C80-92E6-7B49785D831F}" srcOrd="3" destOrd="0" presId="urn:microsoft.com/office/officeart/2018/2/layout/IconVerticalSolidList"/>
    <dgm:cxn modelId="{E383B268-4A0C-40C7-BE8D-91C0990C3957}" type="presParOf" srcId="{3BE4FF5F-88FA-4C1D-A56F-9393C823E926}" destId="{2B4FF7E9-D50C-4FFB-BE44-809E502C4D21}" srcOrd="1" destOrd="0" presId="urn:microsoft.com/office/officeart/2018/2/layout/IconVerticalSolidList"/>
    <dgm:cxn modelId="{99C1784B-B15B-4751-9717-86E86CEB82A9}" type="presParOf" srcId="{3BE4FF5F-88FA-4C1D-A56F-9393C823E926}" destId="{A936D1CC-ABE3-47EB-8AC9-71075C8BB81C}" srcOrd="2" destOrd="0" presId="urn:microsoft.com/office/officeart/2018/2/layout/IconVerticalSolidList"/>
    <dgm:cxn modelId="{65549C34-AB10-4F60-816D-6EE15A6CA942}" type="presParOf" srcId="{A936D1CC-ABE3-47EB-8AC9-71075C8BB81C}" destId="{CAF13237-F913-4EEA-94B2-2A4811AF55BA}" srcOrd="0" destOrd="0" presId="urn:microsoft.com/office/officeart/2018/2/layout/IconVerticalSolidList"/>
    <dgm:cxn modelId="{4CF45E46-7F07-4472-B27C-7EC6D5B6DF16}" type="presParOf" srcId="{A936D1CC-ABE3-47EB-8AC9-71075C8BB81C}" destId="{0D5CC370-13F4-439E-B617-56AED2DAAB40}" srcOrd="1" destOrd="0" presId="urn:microsoft.com/office/officeart/2018/2/layout/IconVerticalSolidList"/>
    <dgm:cxn modelId="{B08526CB-3068-48B5-90F2-F7A84034D022}" type="presParOf" srcId="{A936D1CC-ABE3-47EB-8AC9-71075C8BB81C}" destId="{E6C03B60-1DBD-4A67-911E-06B51A7360F0}" srcOrd="2" destOrd="0" presId="urn:microsoft.com/office/officeart/2018/2/layout/IconVerticalSolidList"/>
    <dgm:cxn modelId="{CB13CBB9-BE97-42FF-B030-41FE5DE3D431}" type="presParOf" srcId="{A936D1CC-ABE3-47EB-8AC9-71075C8BB81C}" destId="{7CAE9D7A-75C9-4B5D-8FDE-6CC1F3FC37E7}"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F11D657-8594-4E0D-934E-C25B8F7ECCC9}"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4AF5256D-DAE6-499B-80CF-5722988E8F85}">
      <dgm:prSet/>
      <dgm:spPr/>
      <dgm:t>
        <a:bodyPr/>
        <a:lstStyle/>
        <a:p>
          <a:r>
            <a:rPr lang="en-CA" b="0" dirty="0"/>
            <a:t>Emerging – Establishes positive relationships</a:t>
          </a:r>
          <a:endParaRPr lang="en-US" dirty="0"/>
        </a:p>
      </dgm:t>
    </dgm:pt>
    <dgm:pt modelId="{B8B7DC87-2CCB-4B92-9896-13220C4C8624}" type="parTrans" cxnId="{588957DB-3AFF-478D-928A-19A52073F643}">
      <dgm:prSet/>
      <dgm:spPr/>
      <dgm:t>
        <a:bodyPr/>
        <a:lstStyle/>
        <a:p>
          <a:endParaRPr lang="en-US"/>
        </a:p>
      </dgm:t>
    </dgm:pt>
    <dgm:pt modelId="{20C6109A-33A3-469A-8FCA-87AB5BA0FFDB}" type="sibTrans" cxnId="{588957DB-3AFF-478D-928A-19A52073F643}">
      <dgm:prSet/>
      <dgm:spPr/>
      <dgm:t>
        <a:bodyPr/>
        <a:lstStyle/>
        <a:p>
          <a:endParaRPr lang="en-US"/>
        </a:p>
      </dgm:t>
    </dgm:pt>
    <dgm:pt modelId="{B955A303-6539-4554-A0D1-59FCC603B144}">
      <dgm:prSet/>
      <dgm:spPr/>
      <dgm:t>
        <a:bodyPr/>
        <a:lstStyle/>
        <a:p>
          <a:r>
            <a:rPr lang="en-CA" b="0" dirty="0"/>
            <a:t>Evolving – growing collaborative relationships</a:t>
          </a:r>
          <a:endParaRPr lang="en-US" dirty="0"/>
        </a:p>
      </dgm:t>
    </dgm:pt>
    <dgm:pt modelId="{D83993C0-9488-4E95-9F4B-4972412EAE14}" type="parTrans" cxnId="{85E650C4-C317-45E6-B41E-85C46613DF3E}">
      <dgm:prSet/>
      <dgm:spPr/>
      <dgm:t>
        <a:bodyPr/>
        <a:lstStyle/>
        <a:p>
          <a:endParaRPr lang="en-US"/>
        </a:p>
      </dgm:t>
    </dgm:pt>
    <dgm:pt modelId="{FFB72DCE-C714-44BE-82C3-47A5B8E56BAE}" type="sibTrans" cxnId="{85E650C4-C317-45E6-B41E-85C46613DF3E}">
      <dgm:prSet/>
      <dgm:spPr/>
      <dgm:t>
        <a:bodyPr/>
        <a:lstStyle/>
        <a:p>
          <a:endParaRPr lang="en-US"/>
        </a:p>
      </dgm:t>
    </dgm:pt>
    <dgm:pt modelId="{A16785CE-35B1-43F3-B712-4FA37A63E568}">
      <dgm:prSet/>
      <dgm:spPr/>
      <dgm:t>
        <a:bodyPr/>
        <a:lstStyle/>
        <a:p>
          <a:r>
            <a:rPr lang="en-CA" b="0" dirty="0"/>
            <a:t>Leading – builds networks</a:t>
          </a:r>
          <a:endParaRPr lang="en-US" dirty="0"/>
        </a:p>
      </dgm:t>
    </dgm:pt>
    <dgm:pt modelId="{ADC5767F-9E43-4341-BF84-61F1BEDD6FCD}" type="parTrans" cxnId="{B41048B1-3D34-49A6-91D1-B4E420A929DC}">
      <dgm:prSet/>
      <dgm:spPr/>
      <dgm:t>
        <a:bodyPr/>
        <a:lstStyle/>
        <a:p>
          <a:endParaRPr lang="en-US"/>
        </a:p>
      </dgm:t>
    </dgm:pt>
    <dgm:pt modelId="{CC0FC550-91E5-4740-A04D-94CFF3E4BD42}" type="sibTrans" cxnId="{B41048B1-3D34-49A6-91D1-B4E420A929DC}">
      <dgm:prSet/>
      <dgm:spPr/>
      <dgm:t>
        <a:bodyPr/>
        <a:lstStyle/>
        <a:p>
          <a:endParaRPr lang="en-US"/>
        </a:p>
      </dgm:t>
    </dgm:pt>
    <dgm:pt modelId="{31C98B54-6CAF-49A3-BB03-8B56B6150850}">
      <dgm:prSet/>
      <dgm:spPr/>
      <dgm:t>
        <a:bodyPr/>
        <a:lstStyle/>
        <a:p>
          <a:r>
            <a:rPr lang="en-CA" b="0" dirty="0"/>
            <a:t>Influencing – creates social capital for greater good.	</a:t>
          </a:r>
          <a:endParaRPr lang="en-US" dirty="0"/>
        </a:p>
      </dgm:t>
    </dgm:pt>
    <dgm:pt modelId="{B8D45AB4-0D7C-4B7C-A97A-57B342A0B868}" type="parTrans" cxnId="{7AEEBE33-D8E7-4485-8C4E-4E5427F5DA2A}">
      <dgm:prSet/>
      <dgm:spPr/>
      <dgm:t>
        <a:bodyPr/>
        <a:lstStyle/>
        <a:p>
          <a:endParaRPr lang="en-US"/>
        </a:p>
      </dgm:t>
    </dgm:pt>
    <dgm:pt modelId="{57DA57AB-C88E-4700-ABC8-EDF9F8366CD4}" type="sibTrans" cxnId="{7AEEBE33-D8E7-4485-8C4E-4E5427F5DA2A}">
      <dgm:prSet/>
      <dgm:spPr/>
      <dgm:t>
        <a:bodyPr/>
        <a:lstStyle/>
        <a:p>
          <a:endParaRPr lang="en-US"/>
        </a:p>
      </dgm:t>
    </dgm:pt>
    <dgm:pt modelId="{1DCC4A86-7424-4877-BE5B-78005DEB4DFE}" type="pres">
      <dgm:prSet presAssocID="{7F11D657-8594-4E0D-934E-C25B8F7ECCC9}" presName="root" presStyleCnt="0">
        <dgm:presLayoutVars>
          <dgm:dir/>
          <dgm:resizeHandles val="exact"/>
        </dgm:presLayoutVars>
      </dgm:prSet>
      <dgm:spPr/>
    </dgm:pt>
    <dgm:pt modelId="{B29D5396-AA09-45DB-9CCC-C30A8CF1A835}" type="pres">
      <dgm:prSet presAssocID="{4AF5256D-DAE6-499B-80CF-5722988E8F85}" presName="compNode" presStyleCnt="0"/>
      <dgm:spPr/>
    </dgm:pt>
    <dgm:pt modelId="{9BD46E22-7CEA-47E1-B710-E3CFBE4C4312}" type="pres">
      <dgm:prSet presAssocID="{4AF5256D-DAE6-499B-80CF-5722988E8F85}" presName="bgRect" presStyleLbl="bgShp" presStyleIdx="0" presStyleCnt="4" custLinFactNeighborX="-27276" custLinFactNeighborY="9773"/>
      <dgm:spPr/>
    </dgm:pt>
    <dgm:pt modelId="{3F9694BA-B2BB-48B6-A75B-5EA6911F058A}" type="pres">
      <dgm:prSet presAssocID="{4AF5256D-DAE6-499B-80CF-5722988E8F8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gaphone"/>
        </a:ext>
      </dgm:extLst>
    </dgm:pt>
    <dgm:pt modelId="{F5F4A173-96D6-4BB3-ACBD-0BC323750FC4}" type="pres">
      <dgm:prSet presAssocID="{4AF5256D-DAE6-499B-80CF-5722988E8F85}" presName="spaceRect" presStyleCnt="0"/>
      <dgm:spPr/>
    </dgm:pt>
    <dgm:pt modelId="{30C6CDA5-949B-4BCD-93FA-01CF4CAA2240}" type="pres">
      <dgm:prSet presAssocID="{4AF5256D-DAE6-499B-80CF-5722988E8F85}" presName="parTx" presStyleLbl="revTx" presStyleIdx="0" presStyleCnt="4">
        <dgm:presLayoutVars>
          <dgm:chMax val="0"/>
          <dgm:chPref val="0"/>
        </dgm:presLayoutVars>
      </dgm:prSet>
      <dgm:spPr/>
    </dgm:pt>
    <dgm:pt modelId="{A112E6A7-0829-49EA-A6C1-0E667A7357F2}" type="pres">
      <dgm:prSet presAssocID="{20C6109A-33A3-469A-8FCA-87AB5BA0FFDB}" presName="sibTrans" presStyleCnt="0"/>
      <dgm:spPr/>
    </dgm:pt>
    <dgm:pt modelId="{E32B2BC2-6722-4309-B414-BFE020F5D0C2}" type="pres">
      <dgm:prSet presAssocID="{B955A303-6539-4554-A0D1-59FCC603B144}" presName="compNode" presStyleCnt="0"/>
      <dgm:spPr/>
    </dgm:pt>
    <dgm:pt modelId="{7C031749-8628-42A0-ADF0-3B6ECB168970}" type="pres">
      <dgm:prSet presAssocID="{B955A303-6539-4554-A0D1-59FCC603B144}" presName="bgRect" presStyleLbl="bgShp" presStyleIdx="1" presStyleCnt="4"/>
      <dgm:spPr/>
    </dgm:pt>
    <dgm:pt modelId="{ABEB30DC-0B11-4D0E-9765-CBFF9B32D1F5}" type="pres">
      <dgm:prSet presAssocID="{B955A303-6539-4554-A0D1-59FCC603B14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pper board"/>
        </a:ext>
      </dgm:extLst>
    </dgm:pt>
    <dgm:pt modelId="{C292F4AC-B5A1-4A5D-BF25-100B43DF9277}" type="pres">
      <dgm:prSet presAssocID="{B955A303-6539-4554-A0D1-59FCC603B144}" presName="spaceRect" presStyleCnt="0"/>
      <dgm:spPr/>
    </dgm:pt>
    <dgm:pt modelId="{9A715C5F-0A9E-4392-A56A-42DC56B763AE}" type="pres">
      <dgm:prSet presAssocID="{B955A303-6539-4554-A0D1-59FCC603B144}" presName="parTx" presStyleLbl="revTx" presStyleIdx="1" presStyleCnt="4">
        <dgm:presLayoutVars>
          <dgm:chMax val="0"/>
          <dgm:chPref val="0"/>
        </dgm:presLayoutVars>
      </dgm:prSet>
      <dgm:spPr/>
    </dgm:pt>
    <dgm:pt modelId="{CEF784B3-CED7-4720-818A-21C3C2B9856C}" type="pres">
      <dgm:prSet presAssocID="{FFB72DCE-C714-44BE-82C3-47A5B8E56BAE}" presName="sibTrans" presStyleCnt="0"/>
      <dgm:spPr/>
    </dgm:pt>
    <dgm:pt modelId="{27F91599-A7D7-4C7B-87FA-DDF2FB602BB7}" type="pres">
      <dgm:prSet presAssocID="{A16785CE-35B1-43F3-B712-4FA37A63E568}" presName="compNode" presStyleCnt="0"/>
      <dgm:spPr/>
    </dgm:pt>
    <dgm:pt modelId="{E0CAACA4-FE3E-41B3-AC24-98F5B86E3EE2}" type="pres">
      <dgm:prSet presAssocID="{A16785CE-35B1-43F3-B712-4FA37A63E568}" presName="bgRect" presStyleLbl="bgShp" presStyleIdx="2" presStyleCnt="4"/>
      <dgm:spPr/>
    </dgm:pt>
    <dgm:pt modelId="{02BE24F6-3E95-4107-BE40-60187AD945BC}" type="pres">
      <dgm:prSet presAssocID="{A16785CE-35B1-43F3-B712-4FA37A63E56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s"/>
        </a:ext>
      </dgm:extLst>
    </dgm:pt>
    <dgm:pt modelId="{50FC79FC-645A-4987-B2B2-7CFFDA029D18}" type="pres">
      <dgm:prSet presAssocID="{A16785CE-35B1-43F3-B712-4FA37A63E568}" presName="spaceRect" presStyleCnt="0"/>
      <dgm:spPr/>
    </dgm:pt>
    <dgm:pt modelId="{B79F1ABD-573F-433D-8AC5-35539135420E}" type="pres">
      <dgm:prSet presAssocID="{A16785CE-35B1-43F3-B712-4FA37A63E568}" presName="parTx" presStyleLbl="revTx" presStyleIdx="2" presStyleCnt="4">
        <dgm:presLayoutVars>
          <dgm:chMax val="0"/>
          <dgm:chPref val="0"/>
        </dgm:presLayoutVars>
      </dgm:prSet>
      <dgm:spPr/>
    </dgm:pt>
    <dgm:pt modelId="{3067FE4A-0621-43D0-95BA-93C5984D273A}" type="pres">
      <dgm:prSet presAssocID="{CC0FC550-91E5-4740-A04D-94CFF3E4BD42}" presName="sibTrans" presStyleCnt="0"/>
      <dgm:spPr/>
    </dgm:pt>
    <dgm:pt modelId="{4067277A-E72D-4ADA-9AE9-D102BC83B9F0}" type="pres">
      <dgm:prSet presAssocID="{31C98B54-6CAF-49A3-BB03-8B56B6150850}" presName="compNode" presStyleCnt="0"/>
      <dgm:spPr/>
    </dgm:pt>
    <dgm:pt modelId="{FF08EC35-9DE9-45B1-9331-D22E389817F4}" type="pres">
      <dgm:prSet presAssocID="{31C98B54-6CAF-49A3-BB03-8B56B6150850}" presName="bgRect" presStyleLbl="bgShp" presStyleIdx="3" presStyleCnt="4"/>
      <dgm:spPr/>
    </dgm:pt>
    <dgm:pt modelId="{450DED52-4125-428E-9638-B7D191EF5112}" type="pres">
      <dgm:prSet presAssocID="{31C98B54-6CAF-49A3-BB03-8B56B615085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ecturer"/>
        </a:ext>
      </dgm:extLst>
    </dgm:pt>
    <dgm:pt modelId="{79F2B122-76A8-457D-9F06-E8CBDAF51EA0}" type="pres">
      <dgm:prSet presAssocID="{31C98B54-6CAF-49A3-BB03-8B56B6150850}" presName="spaceRect" presStyleCnt="0"/>
      <dgm:spPr/>
    </dgm:pt>
    <dgm:pt modelId="{01D8DDEC-D1A8-4828-95C6-9D63AC60FF69}" type="pres">
      <dgm:prSet presAssocID="{31C98B54-6CAF-49A3-BB03-8B56B6150850}" presName="parTx" presStyleLbl="revTx" presStyleIdx="3" presStyleCnt="4">
        <dgm:presLayoutVars>
          <dgm:chMax val="0"/>
          <dgm:chPref val="0"/>
        </dgm:presLayoutVars>
      </dgm:prSet>
      <dgm:spPr/>
    </dgm:pt>
  </dgm:ptLst>
  <dgm:cxnLst>
    <dgm:cxn modelId="{A62A0F2A-5A30-4AF1-B125-BFB71DEA46D0}" type="presOf" srcId="{4AF5256D-DAE6-499B-80CF-5722988E8F85}" destId="{30C6CDA5-949B-4BCD-93FA-01CF4CAA2240}" srcOrd="0" destOrd="0" presId="urn:microsoft.com/office/officeart/2018/2/layout/IconVerticalSolidList"/>
    <dgm:cxn modelId="{7AEEBE33-D8E7-4485-8C4E-4E5427F5DA2A}" srcId="{7F11D657-8594-4E0D-934E-C25B8F7ECCC9}" destId="{31C98B54-6CAF-49A3-BB03-8B56B6150850}" srcOrd="3" destOrd="0" parTransId="{B8D45AB4-0D7C-4B7C-A97A-57B342A0B868}" sibTransId="{57DA57AB-C88E-4700-ABC8-EDF9F8366CD4}"/>
    <dgm:cxn modelId="{74258B80-80F8-410B-92E0-C6FA5B831D56}" type="presOf" srcId="{7F11D657-8594-4E0D-934E-C25B8F7ECCC9}" destId="{1DCC4A86-7424-4877-BE5B-78005DEB4DFE}" srcOrd="0" destOrd="0" presId="urn:microsoft.com/office/officeart/2018/2/layout/IconVerticalSolidList"/>
    <dgm:cxn modelId="{12D04D8E-FC2F-46F6-821B-7BE0795B62F5}" type="presOf" srcId="{B955A303-6539-4554-A0D1-59FCC603B144}" destId="{9A715C5F-0A9E-4392-A56A-42DC56B763AE}" srcOrd="0" destOrd="0" presId="urn:microsoft.com/office/officeart/2018/2/layout/IconVerticalSolidList"/>
    <dgm:cxn modelId="{B41048B1-3D34-49A6-91D1-B4E420A929DC}" srcId="{7F11D657-8594-4E0D-934E-C25B8F7ECCC9}" destId="{A16785CE-35B1-43F3-B712-4FA37A63E568}" srcOrd="2" destOrd="0" parTransId="{ADC5767F-9E43-4341-BF84-61F1BEDD6FCD}" sibTransId="{CC0FC550-91E5-4740-A04D-94CFF3E4BD42}"/>
    <dgm:cxn modelId="{85E650C4-C317-45E6-B41E-85C46613DF3E}" srcId="{7F11D657-8594-4E0D-934E-C25B8F7ECCC9}" destId="{B955A303-6539-4554-A0D1-59FCC603B144}" srcOrd="1" destOrd="0" parTransId="{D83993C0-9488-4E95-9F4B-4972412EAE14}" sibTransId="{FFB72DCE-C714-44BE-82C3-47A5B8E56BAE}"/>
    <dgm:cxn modelId="{16984ACB-CF3E-459D-9057-F851B9864E79}" type="presOf" srcId="{31C98B54-6CAF-49A3-BB03-8B56B6150850}" destId="{01D8DDEC-D1A8-4828-95C6-9D63AC60FF69}" srcOrd="0" destOrd="0" presId="urn:microsoft.com/office/officeart/2018/2/layout/IconVerticalSolidList"/>
    <dgm:cxn modelId="{588957DB-3AFF-478D-928A-19A52073F643}" srcId="{7F11D657-8594-4E0D-934E-C25B8F7ECCC9}" destId="{4AF5256D-DAE6-499B-80CF-5722988E8F85}" srcOrd="0" destOrd="0" parTransId="{B8B7DC87-2CCB-4B92-9896-13220C4C8624}" sibTransId="{20C6109A-33A3-469A-8FCA-87AB5BA0FFDB}"/>
    <dgm:cxn modelId="{1D4ABEDF-6288-40E6-842A-128802FE2454}" type="presOf" srcId="{A16785CE-35B1-43F3-B712-4FA37A63E568}" destId="{B79F1ABD-573F-433D-8AC5-35539135420E}" srcOrd="0" destOrd="0" presId="urn:microsoft.com/office/officeart/2018/2/layout/IconVerticalSolidList"/>
    <dgm:cxn modelId="{6E136E21-7D4A-4588-A611-165A6090152B}" type="presParOf" srcId="{1DCC4A86-7424-4877-BE5B-78005DEB4DFE}" destId="{B29D5396-AA09-45DB-9CCC-C30A8CF1A835}" srcOrd="0" destOrd="0" presId="urn:microsoft.com/office/officeart/2018/2/layout/IconVerticalSolidList"/>
    <dgm:cxn modelId="{F0723389-2F22-44C7-819D-D2127A6873A9}" type="presParOf" srcId="{B29D5396-AA09-45DB-9CCC-C30A8CF1A835}" destId="{9BD46E22-7CEA-47E1-B710-E3CFBE4C4312}" srcOrd="0" destOrd="0" presId="urn:microsoft.com/office/officeart/2018/2/layout/IconVerticalSolidList"/>
    <dgm:cxn modelId="{E1FA3CCE-8C93-4B01-BF69-5E1CEE9A30EE}" type="presParOf" srcId="{B29D5396-AA09-45DB-9CCC-C30A8CF1A835}" destId="{3F9694BA-B2BB-48B6-A75B-5EA6911F058A}" srcOrd="1" destOrd="0" presId="urn:microsoft.com/office/officeart/2018/2/layout/IconVerticalSolidList"/>
    <dgm:cxn modelId="{F2117D8E-0171-4E72-8360-42ADBB0329E2}" type="presParOf" srcId="{B29D5396-AA09-45DB-9CCC-C30A8CF1A835}" destId="{F5F4A173-96D6-4BB3-ACBD-0BC323750FC4}" srcOrd="2" destOrd="0" presId="urn:microsoft.com/office/officeart/2018/2/layout/IconVerticalSolidList"/>
    <dgm:cxn modelId="{FA77B2C8-B649-4709-87D1-D2AD007E95B3}" type="presParOf" srcId="{B29D5396-AA09-45DB-9CCC-C30A8CF1A835}" destId="{30C6CDA5-949B-4BCD-93FA-01CF4CAA2240}" srcOrd="3" destOrd="0" presId="urn:microsoft.com/office/officeart/2018/2/layout/IconVerticalSolidList"/>
    <dgm:cxn modelId="{0A6A4733-C4B9-40DE-ACC3-885C134DB64B}" type="presParOf" srcId="{1DCC4A86-7424-4877-BE5B-78005DEB4DFE}" destId="{A112E6A7-0829-49EA-A6C1-0E667A7357F2}" srcOrd="1" destOrd="0" presId="urn:microsoft.com/office/officeart/2018/2/layout/IconVerticalSolidList"/>
    <dgm:cxn modelId="{CA3D8BC9-765A-4303-B581-D179FDEEA7D0}" type="presParOf" srcId="{1DCC4A86-7424-4877-BE5B-78005DEB4DFE}" destId="{E32B2BC2-6722-4309-B414-BFE020F5D0C2}" srcOrd="2" destOrd="0" presId="urn:microsoft.com/office/officeart/2018/2/layout/IconVerticalSolidList"/>
    <dgm:cxn modelId="{F62F54C0-576B-4A15-8064-84FFD47182B1}" type="presParOf" srcId="{E32B2BC2-6722-4309-B414-BFE020F5D0C2}" destId="{7C031749-8628-42A0-ADF0-3B6ECB168970}" srcOrd="0" destOrd="0" presId="urn:microsoft.com/office/officeart/2018/2/layout/IconVerticalSolidList"/>
    <dgm:cxn modelId="{307467FA-A24F-4CDB-BE4C-55833BCA4D38}" type="presParOf" srcId="{E32B2BC2-6722-4309-B414-BFE020F5D0C2}" destId="{ABEB30DC-0B11-4D0E-9765-CBFF9B32D1F5}" srcOrd="1" destOrd="0" presId="urn:microsoft.com/office/officeart/2018/2/layout/IconVerticalSolidList"/>
    <dgm:cxn modelId="{69355E7A-9E70-49E8-BC78-ADCAE6F84A71}" type="presParOf" srcId="{E32B2BC2-6722-4309-B414-BFE020F5D0C2}" destId="{C292F4AC-B5A1-4A5D-BF25-100B43DF9277}" srcOrd="2" destOrd="0" presId="urn:microsoft.com/office/officeart/2018/2/layout/IconVerticalSolidList"/>
    <dgm:cxn modelId="{A20F0490-F88E-4874-AEC2-DB5BE7EBC51C}" type="presParOf" srcId="{E32B2BC2-6722-4309-B414-BFE020F5D0C2}" destId="{9A715C5F-0A9E-4392-A56A-42DC56B763AE}" srcOrd="3" destOrd="0" presId="urn:microsoft.com/office/officeart/2018/2/layout/IconVerticalSolidList"/>
    <dgm:cxn modelId="{74191866-7168-4115-B0AA-86E90C6782E6}" type="presParOf" srcId="{1DCC4A86-7424-4877-BE5B-78005DEB4DFE}" destId="{CEF784B3-CED7-4720-818A-21C3C2B9856C}" srcOrd="3" destOrd="0" presId="urn:microsoft.com/office/officeart/2018/2/layout/IconVerticalSolidList"/>
    <dgm:cxn modelId="{D7AB2A98-0743-4B5D-B8C3-DFF414E3D15E}" type="presParOf" srcId="{1DCC4A86-7424-4877-BE5B-78005DEB4DFE}" destId="{27F91599-A7D7-4C7B-87FA-DDF2FB602BB7}" srcOrd="4" destOrd="0" presId="urn:microsoft.com/office/officeart/2018/2/layout/IconVerticalSolidList"/>
    <dgm:cxn modelId="{D17CF91D-DFF1-4A0C-A5CE-D89097318239}" type="presParOf" srcId="{27F91599-A7D7-4C7B-87FA-DDF2FB602BB7}" destId="{E0CAACA4-FE3E-41B3-AC24-98F5B86E3EE2}" srcOrd="0" destOrd="0" presId="urn:microsoft.com/office/officeart/2018/2/layout/IconVerticalSolidList"/>
    <dgm:cxn modelId="{040E78C8-4B8F-4D74-89B5-D8ADFE624F7F}" type="presParOf" srcId="{27F91599-A7D7-4C7B-87FA-DDF2FB602BB7}" destId="{02BE24F6-3E95-4107-BE40-60187AD945BC}" srcOrd="1" destOrd="0" presId="urn:microsoft.com/office/officeart/2018/2/layout/IconVerticalSolidList"/>
    <dgm:cxn modelId="{2A2DDD08-CEC0-46B9-8EAC-5D4D0069EFD2}" type="presParOf" srcId="{27F91599-A7D7-4C7B-87FA-DDF2FB602BB7}" destId="{50FC79FC-645A-4987-B2B2-7CFFDA029D18}" srcOrd="2" destOrd="0" presId="urn:microsoft.com/office/officeart/2018/2/layout/IconVerticalSolidList"/>
    <dgm:cxn modelId="{7569C325-6BE7-41E9-A1DF-E870C38876E5}" type="presParOf" srcId="{27F91599-A7D7-4C7B-87FA-DDF2FB602BB7}" destId="{B79F1ABD-573F-433D-8AC5-35539135420E}" srcOrd="3" destOrd="0" presId="urn:microsoft.com/office/officeart/2018/2/layout/IconVerticalSolidList"/>
    <dgm:cxn modelId="{11BE9C97-FDF4-4AE6-AE5A-D8F8539F6563}" type="presParOf" srcId="{1DCC4A86-7424-4877-BE5B-78005DEB4DFE}" destId="{3067FE4A-0621-43D0-95BA-93C5984D273A}" srcOrd="5" destOrd="0" presId="urn:microsoft.com/office/officeart/2018/2/layout/IconVerticalSolidList"/>
    <dgm:cxn modelId="{35888FEE-9FCD-4123-A49D-63AD36D1C5FC}" type="presParOf" srcId="{1DCC4A86-7424-4877-BE5B-78005DEB4DFE}" destId="{4067277A-E72D-4ADA-9AE9-D102BC83B9F0}" srcOrd="6" destOrd="0" presId="urn:microsoft.com/office/officeart/2018/2/layout/IconVerticalSolidList"/>
    <dgm:cxn modelId="{2C822CA8-30C7-474B-94E7-D40F3D5C8E1C}" type="presParOf" srcId="{4067277A-E72D-4ADA-9AE9-D102BC83B9F0}" destId="{FF08EC35-9DE9-45B1-9331-D22E389817F4}" srcOrd="0" destOrd="0" presId="urn:microsoft.com/office/officeart/2018/2/layout/IconVerticalSolidList"/>
    <dgm:cxn modelId="{1697D389-0709-4CFF-8E8A-BC943411EAC0}" type="presParOf" srcId="{4067277A-E72D-4ADA-9AE9-D102BC83B9F0}" destId="{450DED52-4125-428E-9638-B7D191EF5112}" srcOrd="1" destOrd="0" presId="urn:microsoft.com/office/officeart/2018/2/layout/IconVerticalSolidList"/>
    <dgm:cxn modelId="{03D92063-E9DA-4EC3-AF04-7FEAE0239989}" type="presParOf" srcId="{4067277A-E72D-4ADA-9AE9-D102BC83B9F0}" destId="{79F2B122-76A8-457D-9F06-E8CBDAF51EA0}" srcOrd="2" destOrd="0" presId="urn:microsoft.com/office/officeart/2018/2/layout/IconVerticalSolidList"/>
    <dgm:cxn modelId="{025EA294-E49F-4FAB-AD4D-D621074F9E21}" type="presParOf" srcId="{4067277A-E72D-4ADA-9AE9-D102BC83B9F0}" destId="{01D8DDEC-D1A8-4828-95C6-9D63AC60FF6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BF4F6ED-0D32-4231-A622-90F7C47F0D46}" type="doc">
      <dgm:prSet loTypeId="urn:microsoft.com/office/officeart/2018/2/layout/IconVerticalSolidList" loCatId="icon" qsTypeId="urn:microsoft.com/office/officeart/2005/8/quickstyle/simple1" qsCatId="simple" csTypeId="urn:microsoft.com/office/officeart/2005/8/colors/accent3_2" csCatId="accent3" phldr="1"/>
      <dgm:spPr/>
      <dgm:t>
        <a:bodyPr/>
        <a:lstStyle/>
        <a:p>
          <a:endParaRPr lang="en-US"/>
        </a:p>
      </dgm:t>
    </dgm:pt>
    <dgm:pt modelId="{7F910057-4837-402C-BEBA-664B4300E76E}">
      <dgm:prSet/>
      <dgm:spPr/>
      <dgm:t>
        <a:bodyPr/>
        <a:lstStyle/>
        <a:p>
          <a:endParaRPr lang="en-US" dirty="0"/>
        </a:p>
      </dgm:t>
    </dgm:pt>
    <dgm:pt modelId="{71FA6C0E-B4CC-40D3-AAFE-329510094E5F}" type="parTrans" cxnId="{F666258C-D40E-4B76-84E8-F7BCF658E9CA}">
      <dgm:prSet/>
      <dgm:spPr/>
      <dgm:t>
        <a:bodyPr/>
        <a:lstStyle/>
        <a:p>
          <a:endParaRPr lang="en-US"/>
        </a:p>
      </dgm:t>
    </dgm:pt>
    <dgm:pt modelId="{EDFCA8BD-4426-47F1-95D8-3B7C302C2D88}" type="sibTrans" cxnId="{F666258C-D40E-4B76-84E8-F7BCF658E9CA}">
      <dgm:prSet/>
      <dgm:spPr/>
      <dgm:t>
        <a:bodyPr/>
        <a:lstStyle/>
        <a:p>
          <a:endParaRPr lang="en-US"/>
        </a:p>
      </dgm:t>
    </dgm:pt>
    <dgm:pt modelId="{AFE3ECED-3B23-4A1E-8257-B50192CB8A7C}">
      <dgm:prSet/>
      <dgm:spPr/>
      <dgm:t>
        <a:bodyPr/>
        <a:lstStyle/>
        <a:p>
          <a:r>
            <a:rPr lang="en-US"/>
            <a:t>1.What is your favourite TV show, book or movie</a:t>
          </a:r>
        </a:p>
      </dgm:t>
    </dgm:pt>
    <dgm:pt modelId="{D1D9AAFA-BAD5-410A-BD8D-FCB7DD864B05}" type="parTrans" cxnId="{9FA1DE1B-3CE2-450C-9F04-AC4021A18E2F}">
      <dgm:prSet/>
      <dgm:spPr/>
      <dgm:t>
        <a:bodyPr/>
        <a:lstStyle/>
        <a:p>
          <a:endParaRPr lang="en-US"/>
        </a:p>
      </dgm:t>
    </dgm:pt>
    <dgm:pt modelId="{F3805D0A-7A1E-4CA2-B640-3736DF42902B}" type="sibTrans" cxnId="{9FA1DE1B-3CE2-450C-9F04-AC4021A18E2F}">
      <dgm:prSet/>
      <dgm:spPr/>
      <dgm:t>
        <a:bodyPr/>
        <a:lstStyle/>
        <a:p>
          <a:endParaRPr lang="en-US"/>
        </a:p>
      </dgm:t>
    </dgm:pt>
    <dgm:pt modelId="{04F87D46-E70A-4D16-940E-0560B707894D}">
      <dgm:prSet/>
      <dgm:spPr/>
      <dgm:t>
        <a:bodyPr/>
        <a:lstStyle/>
        <a:p>
          <a:r>
            <a:rPr lang="en-US"/>
            <a:t>2.Where was the last place you went on Vacation</a:t>
          </a:r>
        </a:p>
      </dgm:t>
    </dgm:pt>
    <dgm:pt modelId="{E070E61E-86BB-4334-94DE-96C75681B1E8}" type="parTrans" cxnId="{0BF5D687-B11C-4A29-B49B-0463DF74D058}">
      <dgm:prSet/>
      <dgm:spPr/>
      <dgm:t>
        <a:bodyPr/>
        <a:lstStyle/>
        <a:p>
          <a:endParaRPr lang="en-US"/>
        </a:p>
      </dgm:t>
    </dgm:pt>
    <dgm:pt modelId="{C33C0B14-12BF-4006-B16A-141178EE7A9C}" type="sibTrans" cxnId="{0BF5D687-B11C-4A29-B49B-0463DF74D058}">
      <dgm:prSet/>
      <dgm:spPr/>
      <dgm:t>
        <a:bodyPr/>
        <a:lstStyle/>
        <a:p>
          <a:endParaRPr lang="en-US"/>
        </a:p>
      </dgm:t>
    </dgm:pt>
    <dgm:pt modelId="{67139953-99B0-4703-9730-E0C00E1DD906}">
      <dgm:prSet/>
      <dgm:spPr/>
      <dgm:t>
        <a:bodyPr/>
        <a:lstStyle/>
        <a:p>
          <a:r>
            <a:rPr lang="en-US"/>
            <a:t>3.What do you like to do for fun</a:t>
          </a:r>
        </a:p>
      </dgm:t>
    </dgm:pt>
    <dgm:pt modelId="{2F9C7991-3ADB-40E1-83DF-4D23EC1C29EB}" type="parTrans" cxnId="{B2E06F81-695C-4671-860F-BB666D6E30BE}">
      <dgm:prSet/>
      <dgm:spPr/>
      <dgm:t>
        <a:bodyPr/>
        <a:lstStyle/>
        <a:p>
          <a:endParaRPr lang="en-US"/>
        </a:p>
      </dgm:t>
    </dgm:pt>
    <dgm:pt modelId="{D0E7E1AF-A35D-4969-BA7B-651850C7D598}" type="sibTrans" cxnId="{B2E06F81-695C-4671-860F-BB666D6E30BE}">
      <dgm:prSet/>
      <dgm:spPr/>
      <dgm:t>
        <a:bodyPr/>
        <a:lstStyle/>
        <a:p>
          <a:endParaRPr lang="en-US"/>
        </a:p>
      </dgm:t>
    </dgm:pt>
    <dgm:pt modelId="{4A556890-4803-478B-BB31-A4B38613D210}">
      <dgm:prSet/>
      <dgm:spPr/>
      <dgm:t>
        <a:bodyPr/>
        <a:lstStyle/>
        <a:p>
          <a:r>
            <a:rPr lang="en-US"/>
            <a:t>4.Where is your favourite place to eat</a:t>
          </a:r>
        </a:p>
      </dgm:t>
    </dgm:pt>
    <dgm:pt modelId="{C1A43A4A-6CD4-419C-8AF8-B349742EF9F1}" type="parTrans" cxnId="{6F855BFA-B064-4321-8DB4-DCD2A4E57970}">
      <dgm:prSet/>
      <dgm:spPr/>
      <dgm:t>
        <a:bodyPr/>
        <a:lstStyle/>
        <a:p>
          <a:endParaRPr lang="en-US"/>
        </a:p>
      </dgm:t>
    </dgm:pt>
    <dgm:pt modelId="{F1435B6E-3076-431A-82D4-D7BA62279110}" type="sibTrans" cxnId="{6F855BFA-B064-4321-8DB4-DCD2A4E57970}">
      <dgm:prSet/>
      <dgm:spPr/>
      <dgm:t>
        <a:bodyPr/>
        <a:lstStyle/>
        <a:p>
          <a:endParaRPr lang="en-US"/>
        </a:p>
      </dgm:t>
    </dgm:pt>
    <dgm:pt modelId="{CCB5FC43-79B1-424B-91C8-50BB3DD5960C}">
      <dgm:prSet/>
      <dgm:spPr/>
      <dgm:t>
        <a:bodyPr/>
        <a:lstStyle/>
        <a:p>
          <a:r>
            <a:rPr lang="en-US"/>
            <a:t>5.What is your favourite sport to play or watch</a:t>
          </a:r>
        </a:p>
      </dgm:t>
    </dgm:pt>
    <dgm:pt modelId="{ACB2E705-B72F-46A9-9217-328A4FE0AC7D}" type="parTrans" cxnId="{5DF2AF1B-D7B9-4F1B-B035-B8DC93B59454}">
      <dgm:prSet/>
      <dgm:spPr/>
      <dgm:t>
        <a:bodyPr/>
        <a:lstStyle/>
        <a:p>
          <a:endParaRPr lang="en-US"/>
        </a:p>
      </dgm:t>
    </dgm:pt>
    <dgm:pt modelId="{6D30930C-EF0A-4E0A-8E8E-152BAFCAB8CB}" type="sibTrans" cxnId="{5DF2AF1B-D7B9-4F1B-B035-B8DC93B59454}">
      <dgm:prSet/>
      <dgm:spPr/>
      <dgm:t>
        <a:bodyPr/>
        <a:lstStyle/>
        <a:p>
          <a:endParaRPr lang="en-US"/>
        </a:p>
      </dgm:t>
    </dgm:pt>
    <dgm:pt modelId="{896132DA-50F2-45F4-95AC-9D5F8B7DBEB9}" type="pres">
      <dgm:prSet presAssocID="{BBF4F6ED-0D32-4231-A622-90F7C47F0D46}" presName="root" presStyleCnt="0">
        <dgm:presLayoutVars>
          <dgm:dir/>
          <dgm:resizeHandles val="exact"/>
        </dgm:presLayoutVars>
      </dgm:prSet>
      <dgm:spPr/>
    </dgm:pt>
    <dgm:pt modelId="{BCBA78BF-E6BA-4710-B9DD-699D075AB48E}" type="pres">
      <dgm:prSet presAssocID="{7F910057-4837-402C-BEBA-664B4300E76E}" presName="compNode" presStyleCnt="0"/>
      <dgm:spPr/>
    </dgm:pt>
    <dgm:pt modelId="{6A9D565D-33A6-4DBE-85CE-F48F917C9663}" type="pres">
      <dgm:prSet presAssocID="{7F910057-4837-402C-BEBA-664B4300E76E}" presName="bgRect" presStyleLbl="bgShp" presStyleIdx="0" presStyleCnt="6" custLinFactNeighborX="-2676" custLinFactNeighborY="-235"/>
      <dgm:spPr/>
    </dgm:pt>
    <dgm:pt modelId="{B3C62A3E-CFBA-49C7-8C8F-C5139CE0C2D5}" type="pres">
      <dgm:prSet presAssocID="{7F910057-4837-402C-BEBA-664B4300E76E}"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 mark"/>
        </a:ext>
      </dgm:extLst>
    </dgm:pt>
    <dgm:pt modelId="{801BA8C8-FA58-4355-B814-E5E0DF7CB0ED}" type="pres">
      <dgm:prSet presAssocID="{7F910057-4837-402C-BEBA-664B4300E76E}" presName="spaceRect" presStyleCnt="0"/>
      <dgm:spPr/>
    </dgm:pt>
    <dgm:pt modelId="{C15AB2C2-0794-4F95-AA98-6AFBAF54AE4C}" type="pres">
      <dgm:prSet presAssocID="{7F910057-4837-402C-BEBA-664B4300E76E}" presName="parTx" presStyleLbl="revTx" presStyleIdx="0" presStyleCnt="6">
        <dgm:presLayoutVars>
          <dgm:chMax val="0"/>
          <dgm:chPref val="0"/>
        </dgm:presLayoutVars>
      </dgm:prSet>
      <dgm:spPr/>
    </dgm:pt>
    <dgm:pt modelId="{E27E3F53-9393-4C94-ADFC-87214AE506DB}" type="pres">
      <dgm:prSet presAssocID="{EDFCA8BD-4426-47F1-95D8-3B7C302C2D88}" presName="sibTrans" presStyleCnt="0"/>
      <dgm:spPr/>
    </dgm:pt>
    <dgm:pt modelId="{0600B37C-E0BA-4302-BECB-B2D5D623B868}" type="pres">
      <dgm:prSet presAssocID="{AFE3ECED-3B23-4A1E-8257-B50192CB8A7C}" presName="compNode" presStyleCnt="0"/>
      <dgm:spPr/>
    </dgm:pt>
    <dgm:pt modelId="{340A54FD-1821-40BE-9A78-6297709FBD26}" type="pres">
      <dgm:prSet presAssocID="{AFE3ECED-3B23-4A1E-8257-B50192CB8A7C}" presName="bgRect" presStyleLbl="bgShp" presStyleIdx="1" presStyleCnt="6"/>
      <dgm:spPr/>
    </dgm:pt>
    <dgm:pt modelId="{8F4CBC1F-944E-4102-8CD1-433D60CA00DF}" type="pres">
      <dgm:prSet presAssocID="{AFE3ECED-3B23-4A1E-8257-B50192CB8A7C}"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elevision"/>
        </a:ext>
      </dgm:extLst>
    </dgm:pt>
    <dgm:pt modelId="{0FAEFC24-47D1-49BF-B25E-035938D8003B}" type="pres">
      <dgm:prSet presAssocID="{AFE3ECED-3B23-4A1E-8257-B50192CB8A7C}" presName="spaceRect" presStyleCnt="0"/>
      <dgm:spPr/>
    </dgm:pt>
    <dgm:pt modelId="{82F0E784-53C6-4F3C-A273-78DC53E407D8}" type="pres">
      <dgm:prSet presAssocID="{AFE3ECED-3B23-4A1E-8257-B50192CB8A7C}" presName="parTx" presStyleLbl="revTx" presStyleIdx="1" presStyleCnt="6">
        <dgm:presLayoutVars>
          <dgm:chMax val="0"/>
          <dgm:chPref val="0"/>
        </dgm:presLayoutVars>
      </dgm:prSet>
      <dgm:spPr/>
    </dgm:pt>
    <dgm:pt modelId="{8A81E26E-EF9C-4691-BD06-C9E3C0454CDA}" type="pres">
      <dgm:prSet presAssocID="{F3805D0A-7A1E-4CA2-B640-3736DF42902B}" presName="sibTrans" presStyleCnt="0"/>
      <dgm:spPr/>
    </dgm:pt>
    <dgm:pt modelId="{75D84238-D512-49B3-8D36-A46E23537ECD}" type="pres">
      <dgm:prSet presAssocID="{04F87D46-E70A-4D16-940E-0560B707894D}" presName="compNode" presStyleCnt="0"/>
      <dgm:spPr/>
    </dgm:pt>
    <dgm:pt modelId="{8B550642-44AF-492A-9FF2-4E637093F5E3}" type="pres">
      <dgm:prSet presAssocID="{04F87D46-E70A-4D16-940E-0560B707894D}" presName="bgRect" presStyleLbl="bgShp" presStyleIdx="2" presStyleCnt="6"/>
      <dgm:spPr/>
    </dgm:pt>
    <dgm:pt modelId="{047F2D67-DFE8-4239-8CF6-D8409612B109}" type="pres">
      <dgm:prSet presAssocID="{04F87D46-E70A-4D16-940E-0560B707894D}"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rker"/>
        </a:ext>
      </dgm:extLst>
    </dgm:pt>
    <dgm:pt modelId="{7BAE58F6-6F48-4C0F-ADD8-724E406EE0E7}" type="pres">
      <dgm:prSet presAssocID="{04F87D46-E70A-4D16-940E-0560B707894D}" presName="spaceRect" presStyleCnt="0"/>
      <dgm:spPr/>
    </dgm:pt>
    <dgm:pt modelId="{BC6E9CA3-841D-4907-A05D-6A7D98E1CA5C}" type="pres">
      <dgm:prSet presAssocID="{04F87D46-E70A-4D16-940E-0560B707894D}" presName="parTx" presStyleLbl="revTx" presStyleIdx="2" presStyleCnt="6">
        <dgm:presLayoutVars>
          <dgm:chMax val="0"/>
          <dgm:chPref val="0"/>
        </dgm:presLayoutVars>
      </dgm:prSet>
      <dgm:spPr/>
    </dgm:pt>
    <dgm:pt modelId="{8479626B-8395-4516-A49D-4895A6C94C86}" type="pres">
      <dgm:prSet presAssocID="{C33C0B14-12BF-4006-B16A-141178EE7A9C}" presName="sibTrans" presStyleCnt="0"/>
      <dgm:spPr/>
    </dgm:pt>
    <dgm:pt modelId="{2DE6C03A-E03A-4728-938F-19DFD781C9B8}" type="pres">
      <dgm:prSet presAssocID="{67139953-99B0-4703-9730-E0C00E1DD906}" presName="compNode" presStyleCnt="0"/>
      <dgm:spPr/>
    </dgm:pt>
    <dgm:pt modelId="{757B7D3F-0E4D-4261-9B52-B851EF094AA6}" type="pres">
      <dgm:prSet presAssocID="{67139953-99B0-4703-9730-E0C00E1DD906}" presName="bgRect" presStyleLbl="bgShp" presStyleIdx="3" presStyleCnt="6"/>
      <dgm:spPr/>
    </dgm:pt>
    <dgm:pt modelId="{52510914-CF72-451E-AE0C-B271FFBE5DAD}" type="pres">
      <dgm:prSet presAssocID="{67139953-99B0-4703-9730-E0C00E1DD906}"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humbs Up Sign"/>
        </a:ext>
      </dgm:extLst>
    </dgm:pt>
    <dgm:pt modelId="{E8F4E634-6499-4D78-BD2F-B89EF603624F}" type="pres">
      <dgm:prSet presAssocID="{67139953-99B0-4703-9730-E0C00E1DD906}" presName="spaceRect" presStyleCnt="0"/>
      <dgm:spPr/>
    </dgm:pt>
    <dgm:pt modelId="{7D2BB062-5FEF-4CF7-83B7-E0021ED88731}" type="pres">
      <dgm:prSet presAssocID="{67139953-99B0-4703-9730-E0C00E1DD906}" presName="parTx" presStyleLbl="revTx" presStyleIdx="3" presStyleCnt="6">
        <dgm:presLayoutVars>
          <dgm:chMax val="0"/>
          <dgm:chPref val="0"/>
        </dgm:presLayoutVars>
      </dgm:prSet>
      <dgm:spPr/>
    </dgm:pt>
    <dgm:pt modelId="{610232E3-088B-4426-808E-80E6BC1DFFB6}" type="pres">
      <dgm:prSet presAssocID="{D0E7E1AF-A35D-4969-BA7B-651850C7D598}" presName="sibTrans" presStyleCnt="0"/>
      <dgm:spPr/>
    </dgm:pt>
    <dgm:pt modelId="{AEC5625F-163C-40D6-9311-FA0D02CF722B}" type="pres">
      <dgm:prSet presAssocID="{4A556890-4803-478B-BB31-A4B38613D210}" presName="compNode" presStyleCnt="0"/>
      <dgm:spPr/>
    </dgm:pt>
    <dgm:pt modelId="{929A6EBF-6542-4A44-9A06-3BE05F08BEF4}" type="pres">
      <dgm:prSet presAssocID="{4A556890-4803-478B-BB31-A4B38613D210}" presName="bgRect" presStyleLbl="bgShp" presStyleIdx="4" presStyleCnt="6"/>
      <dgm:spPr/>
    </dgm:pt>
    <dgm:pt modelId="{BBC1C2A4-C5A0-49C1-9B4E-D7FA4D6EB67B}" type="pres">
      <dgm:prSet presAssocID="{4A556890-4803-478B-BB31-A4B38613D210}"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Fork and knife"/>
        </a:ext>
      </dgm:extLst>
    </dgm:pt>
    <dgm:pt modelId="{84AE7989-B558-46A4-9345-C77A9E6EB0D7}" type="pres">
      <dgm:prSet presAssocID="{4A556890-4803-478B-BB31-A4B38613D210}" presName="spaceRect" presStyleCnt="0"/>
      <dgm:spPr/>
    </dgm:pt>
    <dgm:pt modelId="{A6C0E5A0-358E-4C2E-8109-3254327AB751}" type="pres">
      <dgm:prSet presAssocID="{4A556890-4803-478B-BB31-A4B38613D210}" presName="parTx" presStyleLbl="revTx" presStyleIdx="4" presStyleCnt="6">
        <dgm:presLayoutVars>
          <dgm:chMax val="0"/>
          <dgm:chPref val="0"/>
        </dgm:presLayoutVars>
      </dgm:prSet>
      <dgm:spPr/>
    </dgm:pt>
    <dgm:pt modelId="{4108BE22-065F-4E7D-8A88-6F48361A18E4}" type="pres">
      <dgm:prSet presAssocID="{F1435B6E-3076-431A-82D4-D7BA62279110}" presName="sibTrans" presStyleCnt="0"/>
      <dgm:spPr/>
    </dgm:pt>
    <dgm:pt modelId="{A0238993-676D-434A-8ED9-B3333F1E979F}" type="pres">
      <dgm:prSet presAssocID="{CCB5FC43-79B1-424B-91C8-50BB3DD5960C}" presName="compNode" presStyleCnt="0"/>
      <dgm:spPr/>
    </dgm:pt>
    <dgm:pt modelId="{66BBA75E-0C6E-49C1-B818-321C26E4D3F5}" type="pres">
      <dgm:prSet presAssocID="{CCB5FC43-79B1-424B-91C8-50BB3DD5960C}" presName="bgRect" presStyleLbl="bgShp" presStyleIdx="5" presStyleCnt="6"/>
      <dgm:spPr/>
    </dgm:pt>
    <dgm:pt modelId="{DDAE1EE1-5F14-45E2-A077-8C6C1AEB20CC}" type="pres">
      <dgm:prSet presAssocID="{CCB5FC43-79B1-424B-91C8-50BB3DD5960C}"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aseball"/>
        </a:ext>
      </dgm:extLst>
    </dgm:pt>
    <dgm:pt modelId="{D54451D6-8DA9-4DC7-9FEF-B48BAC838628}" type="pres">
      <dgm:prSet presAssocID="{CCB5FC43-79B1-424B-91C8-50BB3DD5960C}" presName="spaceRect" presStyleCnt="0"/>
      <dgm:spPr/>
    </dgm:pt>
    <dgm:pt modelId="{2771C88A-4070-4096-821E-BADD845C004E}" type="pres">
      <dgm:prSet presAssocID="{CCB5FC43-79B1-424B-91C8-50BB3DD5960C}" presName="parTx" presStyleLbl="revTx" presStyleIdx="5" presStyleCnt="6">
        <dgm:presLayoutVars>
          <dgm:chMax val="0"/>
          <dgm:chPref val="0"/>
        </dgm:presLayoutVars>
      </dgm:prSet>
      <dgm:spPr/>
    </dgm:pt>
  </dgm:ptLst>
  <dgm:cxnLst>
    <dgm:cxn modelId="{2A26A300-E735-498B-A2EE-A8CC41987A7B}" type="presOf" srcId="{CCB5FC43-79B1-424B-91C8-50BB3DD5960C}" destId="{2771C88A-4070-4096-821E-BADD845C004E}" srcOrd="0" destOrd="0" presId="urn:microsoft.com/office/officeart/2018/2/layout/IconVerticalSolidList"/>
    <dgm:cxn modelId="{5DF2AF1B-D7B9-4F1B-B035-B8DC93B59454}" srcId="{BBF4F6ED-0D32-4231-A622-90F7C47F0D46}" destId="{CCB5FC43-79B1-424B-91C8-50BB3DD5960C}" srcOrd="5" destOrd="0" parTransId="{ACB2E705-B72F-46A9-9217-328A4FE0AC7D}" sibTransId="{6D30930C-EF0A-4E0A-8E8E-152BAFCAB8CB}"/>
    <dgm:cxn modelId="{9FA1DE1B-3CE2-450C-9F04-AC4021A18E2F}" srcId="{BBF4F6ED-0D32-4231-A622-90F7C47F0D46}" destId="{AFE3ECED-3B23-4A1E-8257-B50192CB8A7C}" srcOrd="1" destOrd="0" parTransId="{D1D9AAFA-BAD5-410A-BD8D-FCB7DD864B05}" sibTransId="{F3805D0A-7A1E-4CA2-B640-3736DF42902B}"/>
    <dgm:cxn modelId="{38EF792F-4799-4B95-A755-39ED6C36849D}" type="presOf" srcId="{4A556890-4803-478B-BB31-A4B38613D210}" destId="{A6C0E5A0-358E-4C2E-8109-3254327AB751}" srcOrd="0" destOrd="0" presId="urn:microsoft.com/office/officeart/2018/2/layout/IconVerticalSolidList"/>
    <dgm:cxn modelId="{1853AC30-DBC4-43F1-B61E-80298CFF3608}" type="presOf" srcId="{7F910057-4837-402C-BEBA-664B4300E76E}" destId="{C15AB2C2-0794-4F95-AA98-6AFBAF54AE4C}" srcOrd="0" destOrd="0" presId="urn:microsoft.com/office/officeart/2018/2/layout/IconVerticalSolidList"/>
    <dgm:cxn modelId="{D0D33060-BE94-43DF-BEAD-5E6EC2E75D61}" type="presOf" srcId="{AFE3ECED-3B23-4A1E-8257-B50192CB8A7C}" destId="{82F0E784-53C6-4F3C-A273-78DC53E407D8}" srcOrd="0" destOrd="0" presId="urn:microsoft.com/office/officeart/2018/2/layout/IconVerticalSolidList"/>
    <dgm:cxn modelId="{0935674D-FB3B-43EF-AF9D-A14B01B3D2D9}" type="presOf" srcId="{BBF4F6ED-0D32-4231-A622-90F7C47F0D46}" destId="{896132DA-50F2-45F4-95AC-9D5F8B7DBEB9}" srcOrd="0" destOrd="0" presId="urn:microsoft.com/office/officeart/2018/2/layout/IconVerticalSolidList"/>
    <dgm:cxn modelId="{BD9E964E-2E58-4645-ADF0-E70A0C37638A}" type="presOf" srcId="{67139953-99B0-4703-9730-E0C00E1DD906}" destId="{7D2BB062-5FEF-4CF7-83B7-E0021ED88731}" srcOrd="0" destOrd="0" presId="urn:microsoft.com/office/officeart/2018/2/layout/IconVerticalSolidList"/>
    <dgm:cxn modelId="{B2E06F81-695C-4671-860F-BB666D6E30BE}" srcId="{BBF4F6ED-0D32-4231-A622-90F7C47F0D46}" destId="{67139953-99B0-4703-9730-E0C00E1DD906}" srcOrd="3" destOrd="0" parTransId="{2F9C7991-3ADB-40E1-83DF-4D23EC1C29EB}" sibTransId="{D0E7E1AF-A35D-4969-BA7B-651850C7D598}"/>
    <dgm:cxn modelId="{0BF5D687-B11C-4A29-B49B-0463DF74D058}" srcId="{BBF4F6ED-0D32-4231-A622-90F7C47F0D46}" destId="{04F87D46-E70A-4D16-940E-0560B707894D}" srcOrd="2" destOrd="0" parTransId="{E070E61E-86BB-4334-94DE-96C75681B1E8}" sibTransId="{C33C0B14-12BF-4006-B16A-141178EE7A9C}"/>
    <dgm:cxn modelId="{F666258C-D40E-4B76-84E8-F7BCF658E9CA}" srcId="{BBF4F6ED-0D32-4231-A622-90F7C47F0D46}" destId="{7F910057-4837-402C-BEBA-664B4300E76E}" srcOrd="0" destOrd="0" parTransId="{71FA6C0E-B4CC-40D3-AAFE-329510094E5F}" sibTransId="{EDFCA8BD-4426-47F1-95D8-3B7C302C2D88}"/>
    <dgm:cxn modelId="{8B0BFBCF-51FA-436E-A3E4-201F35A1220B}" type="presOf" srcId="{04F87D46-E70A-4D16-940E-0560B707894D}" destId="{BC6E9CA3-841D-4907-A05D-6A7D98E1CA5C}" srcOrd="0" destOrd="0" presId="urn:microsoft.com/office/officeart/2018/2/layout/IconVerticalSolidList"/>
    <dgm:cxn modelId="{6F855BFA-B064-4321-8DB4-DCD2A4E57970}" srcId="{BBF4F6ED-0D32-4231-A622-90F7C47F0D46}" destId="{4A556890-4803-478B-BB31-A4B38613D210}" srcOrd="4" destOrd="0" parTransId="{C1A43A4A-6CD4-419C-8AF8-B349742EF9F1}" sibTransId="{F1435B6E-3076-431A-82D4-D7BA62279110}"/>
    <dgm:cxn modelId="{14F99195-75B2-4E47-B5C0-AB7755A47483}" type="presParOf" srcId="{896132DA-50F2-45F4-95AC-9D5F8B7DBEB9}" destId="{BCBA78BF-E6BA-4710-B9DD-699D075AB48E}" srcOrd="0" destOrd="0" presId="urn:microsoft.com/office/officeart/2018/2/layout/IconVerticalSolidList"/>
    <dgm:cxn modelId="{0067695C-1D61-4240-9938-EBA5735E5800}" type="presParOf" srcId="{BCBA78BF-E6BA-4710-B9DD-699D075AB48E}" destId="{6A9D565D-33A6-4DBE-85CE-F48F917C9663}" srcOrd="0" destOrd="0" presId="urn:microsoft.com/office/officeart/2018/2/layout/IconVerticalSolidList"/>
    <dgm:cxn modelId="{86EE5B3D-3D61-4AC6-A991-D209A0BA51B4}" type="presParOf" srcId="{BCBA78BF-E6BA-4710-B9DD-699D075AB48E}" destId="{B3C62A3E-CFBA-49C7-8C8F-C5139CE0C2D5}" srcOrd="1" destOrd="0" presId="urn:microsoft.com/office/officeart/2018/2/layout/IconVerticalSolidList"/>
    <dgm:cxn modelId="{017070D3-D488-4CB1-8BD8-DBD705B779FD}" type="presParOf" srcId="{BCBA78BF-E6BA-4710-B9DD-699D075AB48E}" destId="{801BA8C8-FA58-4355-B814-E5E0DF7CB0ED}" srcOrd="2" destOrd="0" presId="urn:microsoft.com/office/officeart/2018/2/layout/IconVerticalSolidList"/>
    <dgm:cxn modelId="{686C1645-84C5-4C27-9EBC-8600EFAEB732}" type="presParOf" srcId="{BCBA78BF-E6BA-4710-B9DD-699D075AB48E}" destId="{C15AB2C2-0794-4F95-AA98-6AFBAF54AE4C}" srcOrd="3" destOrd="0" presId="urn:microsoft.com/office/officeart/2018/2/layout/IconVerticalSolidList"/>
    <dgm:cxn modelId="{8E26EA22-0E99-47B2-9D4D-80BA6CC1AEFE}" type="presParOf" srcId="{896132DA-50F2-45F4-95AC-9D5F8B7DBEB9}" destId="{E27E3F53-9393-4C94-ADFC-87214AE506DB}" srcOrd="1" destOrd="0" presId="urn:microsoft.com/office/officeart/2018/2/layout/IconVerticalSolidList"/>
    <dgm:cxn modelId="{9A17F2DF-9113-40C9-B911-52C5146EC7FC}" type="presParOf" srcId="{896132DA-50F2-45F4-95AC-9D5F8B7DBEB9}" destId="{0600B37C-E0BA-4302-BECB-B2D5D623B868}" srcOrd="2" destOrd="0" presId="urn:microsoft.com/office/officeart/2018/2/layout/IconVerticalSolidList"/>
    <dgm:cxn modelId="{BE2F9D45-79E9-4761-B8D6-294A9AC6D873}" type="presParOf" srcId="{0600B37C-E0BA-4302-BECB-B2D5D623B868}" destId="{340A54FD-1821-40BE-9A78-6297709FBD26}" srcOrd="0" destOrd="0" presId="urn:microsoft.com/office/officeart/2018/2/layout/IconVerticalSolidList"/>
    <dgm:cxn modelId="{A0CFEBAF-336F-43CD-AB11-F8C99D227C6F}" type="presParOf" srcId="{0600B37C-E0BA-4302-BECB-B2D5D623B868}" destId="{8F4CBC1F-944E-4102-8CD1-433D60CA00DF}" srcOrd="1" destOrd="0" presId="urn:microsoft.com/office/officeart/2018/2/layout/IconVerticalSolidList"/>
    <dgm:cxn modelId="{C9959F7A-74C8-4B48-9D7A-84765C57FE70}" type="presParOf" srcId="{0600B37C-E0BA-4302-BECB-B2D5D623B868}" destId="{0FAEFC24-47D1-49BF-B25E-035938D8003B}" srcOrd="2" destOrd="0" presId="urn:microsoft.com/office/officeart/2018/2/layout/IconVerticalSolidList"/>
    <dgm:cxn modelId="{BD25A115-D485-45ED-9CAA-6E9A370FBFFD}" type="presParOf" srcId="{0600B37C-E0BA-4302-BECB-B2D5D623B868}" destId="{82F0E784-53C6-4F3C-A273-78DC53E407D8}" srcOrd="3" destOrd="0" presId="urn:microsoft.com/office/officeart/2018/2/layout/IconVerticalSolidList"/>
    <dgm:cxn modelId="{779EAD81-9DA8-4799-B068-C0F654007DDE}" type="presParOf" srcId="{896132DA-50F2-45F4-95AC-9D5F8B7DBEB9}" destId="{8A81E26E-EF9C-4691-BD06-C9E3C0454CDA}" srcOrd="3" destOrd="0" presId="urn:microsoft.com/office/officeart/2018/2/layout/IconVerticalSolidList"/>
    <dgm:cxn modelId="{3B2EED5D-79EA-4281-AC70-71D56A730F0E}" type="presParOf" srcId="{896132DA-50F2-45F4-95AC-9D5F8B7DBEB9}" destId="{75D84238-D512-49B3-8D36-A46E23537ECD}" srcOrd="4" destOrd="0" presId="urn:microsoft.com/office/officeart/2018/2/layout/IconVerticalSolidList"/>
    <dgm:cxn modelId="{BB1C1F6D-5248-4DE1-8860-57F1FC462CFF}" type="presParOf" srcId="{75D84238-D512-49B3-8D36-A46E23537ECD}" destId="{8B550642-44AF-492A-9FF2-4E637093F5E3}" srcOrd="0" destOrd="0" presId="urn:microsoft.com/office/officeart/2018/2/layout/IconVerticalSolidList"/>
    <dgm:cxn modelId="{84B9567D-A1DA-457F-8999-DC81C10AE53A}" type="presParOf" srcId="{75D84238-D512-49B3-8D36-A46E23537ECD}" destId="{047F2D67-DFE8-4239-8CF6-D8409612B109}" srcOrd="1" destOrd="0" presId="urn:microsoft.com/office/officeart/2018/2/layout/IconVerticalSolidList"/>
    <dgm:cxn modelId="{17507364-340A-4B03-8C71-169F0C458733}" type="presParOf" srcId="{75D84238-D512-49B3-8D36-A46E23537ECD}" destId="{7BAE58F6-6F48-4C0F-ADD8-724E406EE0E7}" srcOrd="2" destOrd="0" presId="urn:microsoft.com/office/officeart/2018/2/layout/IconVerticalSolidList"/>
    <dgm:cxn modelId="{6F215043-FDF9-4AA3-B448-C4F5262E469A}" type="presParOf" srcId="{75D84238-D512-49B3-8D36-A46E23537ECD}" destId="{BC6E9CA3-841D-4907-A05D-6A7D98E1CA5C}" srcOrd="3" destOrd="0" presId="urn:microsoft.com/office/officeart/2018/2/layout/IconVerticalSolidList"/>
    <dgm:cxn modelId="{43BF53C5-7E08-4CB1-BE42-6734E0409909}" type="presParOf" srcId="{896132DA-50F2-45F4-95AC-9D5F8B7DBEB9}" destId="{8479626B-8395-4516-A49D-4895A6C94C86}" srcOrd="5" destOrd="0" presId="urn:microsoft.com/office/officeart/2018/2/layout/IconVerticalSolidList"/>
    <dgm:cxn modelId="{F30400D3-E146-422F-BEDC-8213E55AB772}" type="presParOf" srcId="{896132DA-50F2-45F4-95AC-9D5F8B7DBEB9}" destId="{2DE6C03A-E03A-4728-938F-19DFD781C9B8}" srcOrd="6" destOrd="0" presId="urn:microsoft.com/office/officeart/2018/2/layout/IconVerticalSolidList"/>
    <dgm:cxn modelId="{2EA660D8-4B67-405A-9E98-EF75B01AB38B}" type="presParOf" srcId="{2DE6C03A-E03A-4728-938F-19DFD781C9B8}" destId="{757B7D3F-0E4D-4261-9B52-B851EF094AA6}" srcOrd="0" destOrd="0" presId="urn:microsoft.com/office/officeart/2018/2/layout/IconVerticalSolidList"/>
    <dgm:cxn modelId="{01D3C7F9-5BD4-4F66-A4EF-E97AAFB34B0D}" type="presParOf" srcId="{2DE6C03A-E03A-4728-938F-19DFD781C9B8}" destId="{52510914-CF72-451E-AE0C-B271FFBE5DAD}" srcOrd="1" destOrd="0" presId="urn:microsoft.com/office/officeart/2018/2/layout/IconVerticalSolidList"/>
    <dgm:cxn modelId="{485E4ED6-2825-45EA-BA1A-25095B183F49}" type="presParOf" srcId="{2DE6C03A-E03A-4728-938F-19DFD781C9B8}" destId="{E8F4E634-6499-4D78-BD2F-B89EF603624F}" srcOrd="2" destOrd="0" presId="urn:microsoft.com/office/officeart/2018/2/layout/IconVerticalSolidList"/>
    <dgm:cxn modelId="{B4B55152-B7FF-4758-A58E-9BBB37DA90B9}" type="presParOf" srcId="{2DE6C03A-E03A-4728-938F-19DFD781C9B8}" destId="{7D2BB062-5FEF-4CF7-83B7-E0021ED88731}" srcOrd="3" destOrd="0" presId="urn:microsoft.com/office/officeart/2018/2/layout/IconVerticalSolidList"/>
    <dgm:cxn modelId="{3C96964C-2066-4BE9-AB6E-D7B885E4EE01}" type="presParOf" srcId="{896132DA-50F2-45F4-95AC-9D5F8B7DBEB9}" destId="{610232E3-088B-4426-808E-80E6BC1DFFB6}" srcOrd="7" destOrd="0" presId="urn:microsoft.com/office/officeart/2018/2/layout/IconVerticalSolidList"/>
    <dgm:cxn modelId="{A8B4098D-A35C-4DF1-AB11-9E1055263A2C}" type="presParOf" srcId="{896132DA-50F2-45F4-95AC-9D5F8B7DBEB9}" destId="{AEC5625F-163C-40D6-9311-FA0D02CF722B}" srcOrd="8" destOrd="0" presId="urn:microsoft.com/office/officeart/2018/2/layout/IconVerticalSolidList"/>
    <dgm:cxn modelId="{923D19A3-D181-4CB0-9463-F51856485788}" type="presParOf" srcId="{AEC5625F-163C-40D6-9311-FA0D02CF722B}" destId="{929A6EBF-6542-4A44-9A06-3BE05F08BEF4}" srcOrd="0" destOrd="0" presId="urn:microsoft.com/office/officeart/2018/2/layout/IconVerticalSolidList"/>
    <dgm:cxn modelId="{9D6341C0-BABF-463A-88D5-0887886AF4C1}" type="presParOf" srcId="{AEC5625F-163C-40D6-9311-FA0D02CF722B}" destId="{BBC1C2A4-C5A0-49C1-9B4E-D7FA4D6EB67B}" srcOrd="1" destOrd="0" presId="urn:microsoft.com/office/officeart/2018/2/layout/IconVerticalSolidList"/>
    <dgm:cxn modelId="{66217364-ED9D-4A44-BDF7-B8CAF347825D}" type="presParOf" srcId="{AEC5625F-163C-40D6-9311-FA0D02CF722B}" destId="{84AE7989-B558-46A4-9345-C77A9E6EB0D7}" srcOrd="2" destOrd="0" presId="urn:microsoft.com/office/officeart/2018/2/layout/IconVerticalSolidList"/>
    <dgm:cxn modelId="{F841DF93-71B3-4586-B11E-D538EE2E6F8A}" type="presParOf" srcId="{AEC5625F-163C-40D6-9311-FA0D02CF722B}" destId="{A6C0E5A0-358E-4C2E-8109-3254327AB751}" srcOrd="3" destOrd="0" presId="urn:microsoft.com/office/officeart/2018/2/layout/IconVerticalSolidList"/>
    <dgm:cxn modelId="{D3421A42-9CA2-424A-B272-97516A327413}" type="presParOf" srcId="{896132DA-50F2-45F4-95AC-9D5F8B7DBEB9}" destId="{4108BE22-065F-4E7D-8A88-6F48361A18E4}" srcOrd="9" destOrd="0" presId="urn:microsoft.com/office/officeart/2018/2/layout/IconVerticalSolidList"/>
    <dgm:cxn modelId="{173B31AD-A908-40B5-8423-DC406D113131}" type="presParOf" srcId="{896132DA-50F2-45F4-95AC-9D5F8B7DBEB9}" destId="{A0238993-676D-434A-8ED9-B3333F1E979F}" srcOrd="10" destOrd="0" presId="urn:microsoft.com/office/officeart/2018/2/layout/IconVerticalSolidList"/>
    <dgm:cxn modelId="{8042BB12-547E-4A07-9AEB-430B465E55A8}" type="presParOf" srcId="{A0238993-676D-434A-8ED9-B3333F1E979F}" destId="{66BBA75E-0C6E-49C1-B818-321C26E4D3F5}" srcOrd="0" destOrd="0" presId="urn:microsoft.com/office/officeart/2018/2/layout/IconVerticalSolidList"/>
    <dgm:cxn modelId="{24F4E3B6-489C-4A7E-A55B-5A1CD07E5279}" type="presParOf" srcId="{A0238993-676D-434A-8ED9-B3333F1E979F}" destId="{DDAE1EE1-5F14-45E2-A077-8C6C1AEB20CC}" srcOrd="1" destOrd="0" presId="urn:microsoft.com/office/officeart/2018/2/layout/IconVerticalSolidList"/>
    <dgm:cxn modelId="{719B5B87-24AA-4848-A89B-ECC4F0D282E8}" type="presParOf" srcId="{A0238993-676D-434A-8ED9-B3333F1E979F}" destId="{D54451D6-8DA9-4DC7-9FEF-B48BAC838628}" srcOrd="2" destOrd="0" presId="urn:microsoft.com/office/officeart/2018/2/layout/IconVerticalSolidList"/>
    <dgm:cxn modelId="{554D8E70-E4DB-405B-A9A3-7B8BF0A0790D}" type="presParOf" srcId="{A0238993-676D-434A-8ED9-B3333F1E979F}" destId="{2771C88A-4070-4096-821E-BADD845C004E}"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11D657-8594-4E0D-934E-C25B8F7ECCC9}"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4AF5256D-DAE6-499B-80CF-5722988E8F85}">
      <dgm:prSet/>
      <dgm:spPr/>
      <dgm:t>
        <a:bodyPr/>
        <a:lstStyle/>
        <a:p>
          <a:r>
            <a:rPr lang="en-CA" b="0"/>
            <a:t>Emerging – Recognizing when advocacy needs to happen</a:t>
          </a:r>
          <a:endParaRPr lang="en-US"/>
        </a:p>
      </dgm:t>
    </dgm:pt>
    <dgm:pt modelId="{B8B7DC87-2CCB-4B92-9896-13220C4C8624}" type="parTrans" cxnId="{588957DB-3AFF-478D-928A-19A52073F643}">
      <dgm:prSet/>
      <dgm:spPr/>
      <dgm:t>
        <a:bodyPr/>
        <a:lstStyle/>
        <a:p>
          <a:endParaRPr lang="en-US"/>
        </a:p>
      </dgm:t>
    </dgm:pt>
    <dgm:pt modelId="{20C6109A-33A3-469A-8FCA-87AB5BA0FFDB}" type="sibTrans" cxnId="{588957DB-3AFF-478D-928A-19A52073F643}">
      <dgm:prSet/>
      <dgm:spPr/>
      <dgm:t>
        <a:bodyPr/>
        <a:lstStyle/>
        <a:p>
          <a:endParaRPr lang="en-US"/>
        </a:p>
      </dgm:t>
    </dgm:pt>
    <dgm:pt modelId="{B955A303-6539-4554-A0D1-59FCC603B144}">
      <dgm:prSet/>
      <dgm:spPr/>
      <dgm:t>
        <a:bodyPr/>
        <a:lstStyle/>
        <a:p>
          <a:r>
            <a:rPr lang="en-CA" b="0"/>
            <a:t>Evolving – takes action to advocate</a:t>
          </a:r>
          <a:endParaRPr lang="en-US"/>
        </a:p>
      </dgm:t>
    </dgm:pt>
    <dgm:pt modelId="{D83993C0-9488-4E95-9F4B-4972412EAE14}" type="parTrans" cxnId="{85E650C4-C317-45E6-B41E-85C46613DF3E}">
      <dgm:prSet/>
      <dgm:spPr/>
      <dgm:t>
        <a:bodyPr/>
        <a:lstStyle/>
        <a:p>
          <a:endParaRPr lang="en-US"/>
        </a:p>
      </dgm:t>
    </dgm:pt>
    <dgm:pt modelId="{FFB72DCE-C714-44BE-82C3-47A5B8E56BAE}" type="sibTrans" cxnId="{85E650C4-C317-45E6-B41E-85C46613DF3E}">
      <dgm:prSet/>
      <dgm:spPr/>
      <dgm:t>
        <a:bodyPr/>
        <a:lstStyle/>
        <a:p>
          <a:endParaRPr lang="en-US"/>
        </a:p>
      </dgm:t>
    </dgm:pt>
    <dgm:pt modelId="{A16785CE-35B1-43F3-B712-4FA37A63E568}">
      <dgm:prSet/>
      <dgm:spPr/>
      <dgm:t>
        <a:bodyPr/>
        <a:lstStyle/>
        <a:p>
          <a:r>
            <a:rPr lang="en-CA" b="0"/>
            <a:t>Leading – Strategizes and Adapts to Audience</a:t>
          </a:r>
          <a:endParaRPr lang="en-US"/>
        </a:p>
      </dgm:t>
    </dgm:pt>
    <dgm:pt modelId="{ADC5767F-9E43-4341-BF84-61F1BEDD6FCD}" type="parTrans" cxnId="{B41048B1-3D34-49A6-91D1-B4E420A929DC}">
      <dgm:prSet/>
      <dgm:spPr/>
      <dgm:t>
        <a:bodyPr/>
        <a:lstStyle/>
        <a:p>
          <a:endParaRPr lang="en-US"/>
        </a:p>
      </dgm:t>
    </dgm:pt>
    <dgm:pt modelId="{CC0FC550-91E5-4740-A04D-94CFF3E4BD42}" type="sibTrans" cxnId="{B41048B1-3D34-49A6-91D1-B4E420A929DC}">
      <dgm:prSet/>
      <dgm:spPr/>
      <dgm:t>
        <a:bodyPr/>
        <a:lstStyle/>
        <a:p>
          <a:endParaRPr lang="en-US"/>
        </a:p>
      </dgm:t>
    </dgm:pt>
    <dgm:pt modelId="{31C98B54-6CAF-49A3-BB03-8B56B6150850}">
      <dgm:prSet/>
      <dgm:spPr/>
      <dgm:t>
        <a:bodyPr/>
        <a:lstStyle/>
        <a:p>
          <a:r>
            <a:rPr lang="en-CA" b="0"/>
            <a:t>Influencing – uses complex influence strategies for collective advocacy	</a:t>
          </a:r>
          <a:endParaRPr lang="en-US"/>
        </a:p>
      </dgm:t>
    </dgm:pt>
    <dgm:pt modelId="{B8D45AB4-0D7C-4B7C-A97A-57B342A0B868}" type="parTrans" cxnId="{7AEEBE33-D8E7-4485-8C4E-4E5427F5DA2A}">
      <dgm:prSet/>
      <dgm:spPr/>
      <dgm:t>
        <a:bodyPr/>
        <a:lstStyle/>
        <a:p>
          <a:endParaRPr lang="en-US"/>
        </a:p>
      </dgm:t>
    </dgm:pt>
    <dgm:pt modelId="{57DA57AB-C88E-4700-ABC8-EDF9F8366CD4}" type="sibTrans" cxnId="{7AEEBE33-D8E7-4485-8C4E-4E5427F5DA2A}">
      <dgm:prSet/>
      <dgm:spPr/>
      <dgm:t>
        <a:bodyPr/>
        <a:lstStyle/>
        <a:p>
          <a:endParaRPr lang="en-US"/>
        </a:p>
      </dgm:t>
    </dgm:pt>
    <dgm:pt modelId="{1DCC4A86-7424-4877-BE5B-78005DEB4DFE}" type="pres">
      <dgm:prSet presAssocID="{7F11D657-8594-4E0D-934E-C25B8F7ECCC9}" presName="root" presStyleCnt="0">
        <dgm:presLayoutVars>
          <dgm:dir/>
          <dgm:resizeHandles val="exact"/>
        </dgm:presLayoutVars>
      </dgm:prSet>
      <dgm:spPr/>
    </dgm:pt>
    <dgm:pt modelId="{B29D5396-AA09-45DB-9CCC-C30A8CF1A835}" type="pres">
      <dgm:prSet presAssocID="{4AF5256D-DAE6-499B-80CF-5722988E8F85}" presName="compNode" presStyleCnt="0"/>
      <dgm:spPr/>
    </dgm:pt>
    <dgm:pt modelId="{9BD46E22-7CEA-47E1-B710-E3CFBE4C4312}" type="pres">
      <dgm:prSet presAssocID="{4AF5256D-DAE6-499B-80CF-5722988E8F85}" presName="bgRect" presStyleLbl="bgShp" presStyleIdx="0" presStyleCnt="4"/>
      <dgm:spPr/>
    </dgm:pt>
    <dgm:pt modelId="{3F9694BA-B2BB-48B6-A75B-5EA6911F058A}" type="pres">
      <dgm:prSet presAssocID="{4AF5256D-DAE6-499B-80CF-5722988E8F8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gaphone"/>
        </a:ext>
      </dgm:extLst>
    </dgm:pt>
    <dgm:pt modelId="{F5F4A173-96D6-4BB3-ACBD-0BC323750FC4}" type="pres">
      <dgm:prSet presAssocID="{4AF5256D-DAE6-499B-80CF-5722988E8F85}" presName="spaceRect" presStyleCnt="0"/>
      <dgm:spPr/>
    </dgm:pt>
    <dgm:pt modelId="{30C6CDA5-949B-4BCD-93FA-01CF4CAA2240}" type="pres">
      <dgm:prSet presAssocID="{4AF5256D-DAE6-499B-80CF-5722988E8F85}" presName="parTx" presStyleLbl="revTx" presStyleIdx="0" presStyleCnt="4">
        <dgm:presLayoutVars>
          <dgm:chMax val="0"/>
          <dgm:chPref val="0"/>
        </dgm:presLayoutVars>
      </dgm:prSet>
      <dgm:spPr/>
    </dgm:pt>
    <dgm:pt modelId="{A112E6A7-0829-49EA-A6C1-0E667A7357F2}" type="pres">
      <dgm:prSet presAssocID="{20C6109A-33A3-469A-8FCA-87AB5BA0FFDB}" presName="sibTrans" presStyleCnt="0"/>
      <dgm:spPr/>
    </dgm:pt>
    <dgm:pt modelId="{E32B2BC2-6722-4309-B414-BFE020F5D0C2}" type="pres">
      <dgm:prSet presAssocID="{B955A303-6539-4554-A0D1-59FCC603B144}" presName="compNode" presStyleCnt="0"/>
      <dgm:spPr/>
    </dgm:pt>
    <dgm:pt modelId="{7C031749-8628-42A0-ADF0-3B6ECB168970}" type="pres">
      <dgm:prSet presAssocID="{B955A303-6539-4554-A0D1-59FCC603B144}" presName="bgRect" presStyleLbl="bgShp" presStyleIdx="1" presStyleCnt="4"/>
      <dgm:spPr/>
    </dgm:pt>
    <dgm:pt modelId="{ABEB30DC-0B11-4D0E-9765-CBFF9B32D1F5}" type="pres">
      <dgm:prSet presAssocID="{B955A303-6539-4554-A0D1-59FCC603B14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pper board"/>
        </a:ext>
      </dgm:extLst>
    </dgm:pt>
    <dgm:pt modelId="{C292F4AC-B5A1-4A5D-BF25-100B43DF9277}" type="pres">
      <dgm:prSet presAssocID="{B955A303-6539-4554-A0D1-59FCC603B144}" presName="spaceRect" presStyleCnt="0"/>
      <dgm:spPr/>
    </dgm:pt>
    <dgm:pt modelId="{9A715C5F-0A9E-4392-A56A-42DC56B763AE}" type="pres">
      <dgm:prSet presAssocID="{B955A303-6539-4554-A0D1-59FCC603B144}" presName="parTx" presStyleLbl="revTx" presStyleIdx="1" presStyleCnt="4">
        <dgm:presLayoutVars>
          <dgm:chMax val="0"/>
          <dgm:chPref val="0"/>
        </dgm:presLayoutVars>
      </dgm:prSet>
      <dgm:spPr/>
    </dgm:pt>
    <dgm:pt modelId="{CEF784B3-CED7-4720-818A-21C3C2B9856C}" type="pres">
      <dgm:prSet presAssocID="{FFB72DCE-C714-44BE-82C3-47A5B8E56BAE}" presName="sibTrans" presStyleCnt="0"/>
      <dgm:spPr/>
    </dgm:pt>
    <dgm:pt modelId="{27F91599-A7D7-4C7B-87FA-DDF2FB602BB7}" type="pres">
      <dgm:prSet presAssocID="{A16785CE-35B1-43F3-B712-4FA37A63E568}" presName="compNode" presStyleCnt="0"/>
      <dgm:spPr/>
    </dgm:pt>
    <dgm:pt modelId="{E0CAACA4-FE3E-41B3-AC24-98F5B86E3EE2}" type="pres">
      <dgm:prSet presAssocID="{A16785CE-35B1-43F3-B712-4FA37A63E568}" presName="bgRect" presStyleLbl="bgShp" presStyleIdx="2" presStyleCnt="4"/>
      <dgm:spPr/>
    </dgm:pt>
    <dgm:pt modelId="{02BE24F6-3E95-4107-BE40-60187AD945BC}" type="pres">
      <dgm:prSet presAssocID="{A16785CE-35B1-43F3-B712-4FA37A63E56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s"/>
        </a:ext>
      </dgm:extLst>
    </dgm:pt>
    <dgm:pt modelId="{50FC79FC-645A-4987-B2B2-7CFFDA029D18}" type="pres">
      <dgm:prSet presAssocID="{A16785CE-35B1-43F3-B712-4FA37A63E568}" presName="spaceRect" presStyleCnt="0"/>
      <dgm:spPr/>
    </dgm:pt>
    <dgm:pt modelId="{B79F1ABD-573F-433D-8AC5-35539135420E}" type="pres">
      <dgm:prSet presAssocID="{A16785CE-35B1-43F3-B712-4FA37A63E568}" presName="parTx" presStyleLbl="revTx" presStyleIdx="2" presStyleCnt="4">
        <dgm:presLayoutVars>
          <dgm:chMax val="0"/>
          <dgm:chPref val="0"/>
        </dgm:presLayoutVars>
      </dgm:prSet>
      <dgm:spPr/>
    </dgm:pt>
    <dgm:pt modelId="{3067FE4A-0621-43D0-95BA-93C5984D273A}" type="pres">
      <dgm:prSet presAssocID="{CC0FC550-91E5-4740-A04D-94CFF3E4BD42}" presName="sibTrans" presStyleCnt="0"/>
      <dgm:spPr/>
    </dgm:pt>
    <dgm:pt modelId="{4067277A-E72D-4ADA-9AE9-D102BC83B9F0}" type="pres">
      <dgm:prSet presAssocID="{31C98B54-6CAF-49A3-BB03-8B56B6150850}" presName="compNode" presStyleCnt="0"/>
      <dgm:spPr/>
    </dgm:pt>
    <dgm:pt modelId="{FF08EC35-9DE9-45B1-9331-D22E389817F4}" type="pres">
      <dgm:prSet presAssocID="{31C98B54-6CAF-49A3-BB03-8B56B6150850}" presName="bgRect" presStyleLbl="bgShp" presStyleIdx="3" presStyleCnt="4"/>
      <dgm:spPr/>
    </dgm:pt>
    <dgm:pt modelId="{450DED52-4125-428E-9638-B7D191EF5112}" type="pres">
      <dgm:prSet presAssocID="{31C98B54-6CAF-49A3-BB03-8B56B615085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ecturer"/>
        </a:ext>
      </dgm:extLst>
    </dgm:pt>
    <dgm:pt modelId="{79F2B122-76A8-457D-9F06-E8CBDAF51EA0}" type="pres">
      <dgm:prSet presAssocID="{31C98B54-6CAF-49A3-BB03-8B56B6150850}" presName="spaceRect" presStyleCnt="0"/>
      <dgm:spPr/>
    </dgm:pt>
    <dgm:pt modelId="{01D8DDEC-D1A8-4828-95C6-9D63AC60FF69}" type="pres">
      <dgm:prSet presAssocID="{31C98B54-6CAF-49A3-BB03-8B56B6150850}" presName="parTx" presStyleLbl="revTx" presStyleIdx="3" presStyleCnt="4">
        <dgm:presLayoutVars>
          <dgm:chMax val="0"/>
          <dgm:chPref val="0"/>
        </dgm:presLayoutVars>
      </dgm:prSet>
      <dgm:spPr/>
    </dgm:pt>
  </dgm:ptLst>
  <dgm:cxnLst>
    <dgm:cxn modelId="{A62A0F2A-5A30-4AF1-B125-BFB71DEA46D0}" type="presOf" srcId="{4AF5256D-DAE6-499B-80CF-5722988E8F85}" destId="{30C6CDA5-949B-4BCD-93FA-01CF4CAA2240}" srcOrd="0" destOrd="0" presId="urn:microsoft.com/office/officeart/2018/2/layout/IconVerticalSolidList"/>
    <dgm:cxn modelId="{7AEEBE33-D8E7-4485-8C4E-4E5427F5DA2A}" srcId="{7F11D657-8594-4E0D-934E-C25B8F7ECCC9}" destId="{31C98B54-6CAF-49A3-BB03-8B56B6150850}" srcOrd="3" destOrd="0" parTransId="{B8D45AB4-0D7C-4B7C-A97A-57B342A0B868}" sibTransId="{57DA57AB-C88E-4700-ABC8-EDF9F8366CD4}"/>
    <dgm:cxn modelId="{74258B80-80F8-410B-92E0-C6FA5B831D56}" type="presOf" srcId="{7F11D657-8594-4E0D-934E-C25B8F7ECCC9}" destId="{1DCC4A86-7424-4877-BE5B-78005DEB4DFE}" srcOrd="0" destOrd="0" presId="urn:microsoft.com/office/officeart/2018/2/layout/IconVerticalSolidList"/>
    <dgm:cxn modelId="{12D04D8E-FC2F-46F6-821B-7BE0795B62F5}" type="presOf" srcId="{B955A303-6539-4554-A0D1-59FCC603B144}" destId="{9A715C5F-0A9E-4392-A56A-42DC56B763AE}" srcOrd="0" destOrd="0" presId="urn:microsoft.com/office/officeart/2018/2/layout/IconVerticalSolidList"/>
    <dgm:cxn modelId="{B41048B1-3D34-49A6-91D1-B4E420A929DC}" srcId="{7F11D657-8594-4E0D-934E-C25B8F7ECCC9}" destId="{A16785CE-35B1-43F3-B712-4FA37A63E568}" srcOrd="2" destOrd="0" parTransId="{ADC5767F-9E43-4341-BF84-61F1BEDD6FCD}" sibTransId="{CC0FC550-91E5-4740-A04D-94CFF3E4BD42}"/>
    <dgm:cxn modelId="{85E650C4-C317-45E6-B41E-85C46613DF3E}" srcId="{7F11D657-8594-4E0D-934E-C25B8F7ECCC9}" destId="{B955A303-6539-4554-A0D1-59FCC603B144}" srcOrd="1" destOrd="0" parTransId="{D83993C0-9488-4E95-9F4B-4972412EAE14}" sibTransId="{FFB72DCE-C714-44BE-82C3-47A5B8E56BAE}"/>
    <dgm:cxn modelId="{16984ACB-CF3E-459D-9057-F851B9864E79}" type="presOf" srcId="{31C98B54-6CAF-49A3-BB03-8B56B6150850}" destId="{01D8DDEC-D1A8-4828-95C6-9D63AC60FF69}" srcOrd="0" destOrd="0" presId="urn:microsoft.com/office/officeart/2018/2/layout/IconVerticalSolidList"/>
    <dgm:cxn modelId="{588957DB-3AFF-478D-928A-19A52073F643}" srcId="{7F11D657-8594-4E0D-934E-C25B8F7ECCC9}" destId="{4AF5256D-DAE6-499B-80CF-5722988E8F85}" srcOrd="0" destOrd="0" parTransId="{B8B7DC87-2CCB-4B92-9896-13220C4C8624}" sibTransId="{20C6109A-33A3-469A-8FCA-87AB5BA0FFDB}"/>
    <dgm:cxn modelId="{1D4ABEDF-6288-40E6-842A-128802FE2454}" type="presOf" srcId="{A16785CE-35B1-43F3-B712-4FA37A63E568}" destId="{B79F1ABD-573F-433D-8AC5-35539135420E}" srcOrd="0" destOrd="0" presId="urn:microsoft.com/office/officeart/2018/2/layout/IconVerticalSolidList"/>
    <dgm:cxn modelId="{6E136E21-7D4A-4588-A611-165A6090152B}" type="presParOf" srcId="{1DCC4A86-7424-4877-BE5B-78005DEB4DFE}" destId="{B29D5396-AA09-45DB-9CCC-C30A8CF1A835}" srcOrd="0" destOrd="0" presId="urn:microsoft.com/office/officeart/2018/2/layout/IconVerticalSolidList"/>
    <dgm:cxn modelId="{F0723389-2F22-44C7-819D-D2127A6873A9}" type="presParOf" srcId="{B29D5396-AA09-45DB-9CCC-C30A8CF1A835}" destId="{9BD46E22-7CEA-47E1-B710-E3CFBE4C4312}" srcOrd="0" destOrd="0" presId="urn:microsoft.com/office/officeart/2018/2/layout/IconVerticalSolidList"/>
    <dgm:cxn modelId="{E1FA3CCE-8C93-4B01-BF69-5E1CEE9A30EE}" type="presParOf" srcId="{B29D5396-AA09-45DB-9CCC-C30A8CF1A835}" destId="{3F9694BA-B2BB-48B6-A75B-5EA6911F058A}" srcOrd="1" destOrd="0" presId="urn:microsoft.com/office/officeart/2018/2/layout/IconVerticalSolidList"/>
    <dgm:cxn modelId="{F2117D8E-0171-4E72-8360-42ADBB0329E2}" type="presParOf" srcId="{B29D5396-AA09-45DB-9CCC-C30A8CF1A835}" destId="{F5F4A173-96D6-4BB3-ACBD-0BC323750FC4}" srcOrd="2" destOrd="0" presId="urn:microsoft.com/office/officeart/2018/2/layout/IconVerticalSolidList"/>
    <dgm:cxn modelId="{FA77B2C8-B649-4709-87D1-D2AD007E95B3}" type="presParOf" srcId="{B29D5396-AA09-45DB-9CCC-C30A8CF1A835}" destId="{30C6CDA5-949B-4BCD-93FA-01CF4CAA2240}" srcOrd="3" destOrd="0" presId="urn:microsoft.com/office/officeart/2018/2/layout/IconVerticalSolidList"/>
    <dgm:cxn modelId="{0A6A4733-C4B9-40DE-ACC3-885C134DB64B}" type="presParOf" srcId="{1DCC4A86-7424-4877-BE5B-78005DEB4DFE}" destId="{A112E6A7-0829-49EA-A6C1-0E667A7357F2}" srcOrd="1" destOrd="0" presId="urn:microsoft.com/office/officeart/2018/2/layout/IconVerticalSolidList"/>
    <dgm:cxn modelId="{CA3D8BC9-765A-4303-B581-D179FDEEA7D0}" type="presParOf" srcId="{1DCC4A86-7424-4877-BE5B-78005DEB4DFE}" destId="{E32B2BC2-6722-4309-B414-BFE020F5D0C2}" srcOrd="2" destOrd="0" presId="urn:microsoft.com/office/officeart/2018/2/layout/IconVerticalSolidList"/>
    <dgm:cxn modelId="{F62F54C0-576B-4A15-8064-84FFD47182B1}" type="presParOf" srcId="{E32B2BC2-6722-4309-B414-BFE020F5D0C2}" destId="{7C031749-8628-42A0-ADF0-3B6ECB168970}" srcOrd="0" destOrd="0" presId="urn:microsoft.com/office/officeart/2018/2/layout/IconVerticalSolidList"/>
    <dgm:cxn modelId="{307467FA-A24F-4CDB-BE4C-55833BCA4D38}" type="presParOf" srcId="{E32B2BC2-6722-4309-B414-BFE020F5D0C2}" destId="{ABEB30DC-0B11-4D0E-9765-CBFF9B32D1F5}" srcOrd="1" destOrd="0" presId="urn:microsoft.com/office/officeart/2018/2/layout/IconVerticalSolidList"/>
    <dgm:cxn modelId="{69355E7A-9E70-49E8-BC78-ADCAE6F84A71}" type="presParOf" srcId="{E32B2BC2-6722-4309-B414-BFE020F5D0C2}" destId="{C292F4AC-B5A1-4A5D-BF25-100B43DF9277}" srcOrd="2" destOrd="0" presId="urn:microsoft.com/office/officeart/2018/2/layout/IconVerticalSolidList"/>
    <dgm:cxn modelId="{A20F0490-F88E-4874-AEC2-DB5BE7EBC51C}" type="presParOf" srcId="{E32B2BC2-6722-4309-B414-BFE020F5D0C2}" destId="{9A715C5F-0A9E-4392-A56A-42DC56B763AE}" srcOrd="3" destOrd="0" presId="urn:microsoft.com/office/officeart/2018/2/layout/IconVerticalSolidList"/>
    <dgm:cxn modelId="{74191866-7168-4115-B0AA-86E90C6782E6}" type="presParOf" srcId="{1DCC4A86-7424-4877-BE5B-78005DEB4DFE}" destId="{CEF784B3-CED7-4720-818A-21C3C2B9856C}" srcOrd="3" destOrd="0" presId="urn:microsoft.com/office/officeart/2018/2/layout/IconVerticalSolidList"/>
    <dgm:cxn modelId="{D7AB2A98-0743-4B5D-B8C3-DFF414E3D15E}" type="presParOf" srcId="{1DCC4A86-7424-4877-BE5B-78005DEB4DFE}" destId="{27F91599-A7D7-4C7B-87FA-DDF2FB602BB7}" srcOrd="4" destOrd="0" presId="urn:microsoft.com/office/officeart/2018/2/layout/IconVerticalSolidList"/>
    <dgm:cxn modelId="{D17CF91D-DFF1-4A0C-A5CE-D89097318239}" type="presParOf" srcId="{27F91599-A7D7-4C7B-87FA-DDF2FB602BB7}" destId="{E0CAACA4-FE3E-41B3-AC24-98F5B86E3EE2}" srcOrd="0" destOrd="0" presId="urn:microsoft.com/office/officeart/2018/2/layout/IconVerticalSolidList"/>
    <dgm:cxn modelId="{040E78C8-4B8F-4D74-89B5-D8ADFE624F7F}" type="presParOf" srcId="{27F91599-A7D7-4C7B-87FA-DDF2FB602BB7}" destId="{02BE24F6-3E95-4107-BE40-60187AD945BC}" srcOrd="1" destOrd="0" presId="urn:microsoft.com/office/officeart/2018/2/layout/IconVerticalSolidList"/>
    <dgm:cxn modelId="{2A2DDD08-CEC0-46B9-8EAC-5D4D0069EFD2}" type="presParOf" srcId="{27F91599-A7D7-4C7B-87FA-DDF2FB602BB7}" destId="{50FC79FC-645A-4987-B2B2-7CFFDA029D18}" srcOrd="2" destOrd="0" presId="urn:microsoft.com/office/officeart/2018/2/layout/IconVerticalSolidList"/>
    <dgm:cxn modelId="{7569C325-6BE7-41E9-A1DF-E870C38876E5}" type="presParOf" srcId="{27F91599-A7D7-4C7B-87FA-DDF2FB602BB7}" destId="{B79F1ABD-573F-433D-8AC5-35539135420E}" srcOrd="3" destOrd="0" presId="urn:microsoft.com/office/officeart/2018/2/layout/IconVerticalSolidList"/>
    <dgm:cxn modelId="{11BE9C97-FDF4-4AE6-AE5A-D8F8539F6563}" type="presParOf" srcId="{1DCC4A86-7424-4877-BE5B-78005DEB4DFE}" destId="{3067FE4A-0621-43D0-95BA-93C5984D273A}" srcOrd="5" destOrd="0" presId="urn:microsoft.com/office/officeart/2018/2/layout/IconVerticalSolidList"/>
    <dgm:cxn modelId="{35888FEE-9FCD-4123-A49D-63AD36D1C5FC}" type="presParOf" srcId="{1DCC4A86-7424-4877-BE5B-78005DEB4DFE}" destId="{4067277A-E72D-4ADA-9AE9-D102BC83B9F0}" srcOrd="6" destOrd="0" presId="urn:microsoft.com/office/officeart/2018/2/layout/IconVerticalSolidList"/>
    <dgm:cxn modelId="{2C822CA8-30C7-474B-94E7-D40F3D5C8E1C}" type="presParOf" srcId="{4067277A-E72D-4ADA-9AE9-D102BC83B9F0}" destId="{FF08EC35-9DE9-45B1-9331-D22E389817F4}" srcOrd="0" destOrd="0" presId="urn:microsoft.com/office/officeart/2018/2/layout/IconVerticalSolidList"/>
    <dgm:cxn modelId="{1697D389-0709-4CFF-8E8A-BC943411EAC0}" type="presParOf" srcId="{4067277A-E72D-4ADA-9AE9-D102BC83B9F0}" destId="{450DED52-4125-428E-9638-B7D191EF5112}" srcOrd="1" destOrd="0" presId="urn:microsoft.com/office/officeart/2018/2/layout/IconVerticalSolidList"/>
    <dgm:cxn modelId="{03D92063-E9DA-4EC3-AF04-7FEAE0239989}" type="presParOf" srcId="{4067277A-E72D-4ADA-9AE9-D102BC83B9F0}" destId="{79F2B122-76A8-457D-9F06-E8CBDAF51EA0}" srcOrd="2" destOrd="0" presId="urn:microsoft.com/office/officeart/2018/2/layout/IconVerticalSolidList"/>
    <dgm:cxn modelId="{025EA294-E49F-4FAB-AD4D-D621074F9E21}" type="presParOf" srcId="{4067277A-E72D-4ADA-9AE9-D102BC83B9F0}" destId="{01D8DDEC-D1A8-4828-95C6-9D63AC60FF6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F11D657-8594-4E0D-934E-C25B8F7ECCC9}"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4AF5256D-DAE6-499B-80CF-5722988E8F85}">
      <dgm:prSet/>
      <dgm:spPr/>
      <dgm:t>
        <a:bodyPr/>
        <a:lstStyle/>
        <a:p>
          <a:r>
            <a:rPr lang="en-CA" b="0" dirty="0"/>
            <a:t>Emerging – Authentic Leader</a:t>
          </a:r>
          <a:endParaRPr lang="en-US" dirty="0"/>
        </a:p>
      </dgm:t>
    </dgm:pt>
    <dgm:pt modelId="{B8B7DC87-2CCB-4B92-9896-13220C4C8624}" type="parTrans" cxnId="{588957DB-3AFF-478D-928A-19A52073F643}">
      <dgm:prSet/>
      <dgm:spPr/>
      <dgm:t>
        <a:bodyPr/>
        <a:lstStyle/>
        <a:p>
          <a:endParaRPr lang="en-US"/>
        </a:p>
      </dgm:t>
    </dgm:pt>
    <dgm:pt modelId="{20C6109A-33A3-469A-8FCA-87AB5BA0FFDB}" type="sibTrans" cxnId="{588957DB-3AFF-478D-928A-19A52073F643}">
      <dgm:prSet/>
      <dgm:spPr/>
      <dgm:t>
        <a:bodyPr/>
        <a:lstStyle/>
        <a:p>
          <a:endParaRPr lang="en-US"/>
        </a:p>
      </dgm:t>
    </dgm:pt>
    <dgm:pt modelId="{B955A303-6539-4554-A0D1-59FCC603B144}">
      <dgm:prSet/>
      <dgm:spPr/>
      <dgm:t>
        <a:bodyPr/>
        <a:lstStyle/>
        <a:p>
          <a:r>
            <a:rPr lang="en-CA" b="0" dirty="0"/>
            <a:t>Evolving – Participatory Leader</a:t>
          </a:r>
          <a:endParaRPr lang="en-US" dirty="0"/>
        </a:p>
      </dgm:t>
    </dgm:pt>
    <dgm:pt modelId="{D83993C0-9488-4E95-9F4B-4972412EAE14}" type="parTrans" cxnId="{85E650C4-C317-45E6-B41E-85C46613DF3E}">
      <dgm:prSet/>
      <dgm:spPr/>
      <dgm:t>
        <a:bodyPr/>
        <a:lstStyle/>
        <a:p>
          <a:endParaRPr lang="en-US"/>
        </a:p>
      </dgm:t>
    </dgm:pt>
    <dgm:pt modelId="{FFB72DCE-C714-44BE-82C3-47A5B8E56BAE}" type="sibTrans" cxnId="{85E650C4-C317-45E6-B41E-85C46613DF3E}">
      <dgm:prSet/>
      <dgm:spPr/>
      <dgm:t>
        <a:bodyPr/>
        <a:lstStyle/>
        <a:p>
          <a:endParaRPr lang="en-US"/>
        </a:p>
      </dgm:t>
    </dgm:pt>
    <dgm:pt modelId="{A16785CE-35B1-43F3-B712-4FA37A63E568}">
      <dgm:prSet/>
      <dgm:spPr/>
      <dgm:t>
        <a:bodyPr/>
        <a:lstStyle/>
        <a:p>
          <a:r>
            <a:rPr lang="en-CA" b="0" dirty="0"/>
            <a:t>Leading – Inspirational Leader</a:t>
          </a:r>
          <a:endParaRPr lang="en-US" dirty="0"/>
        </a:p>
      </dgm:t>
    </dgm:pt>
    <dgm:pt modelId="{ADC5767F-9E43-4341-BF84-61F1BEDD6FCD}" type="parTrans" cxnId="{B41048B1-3D34-49A6-91D1-B4E420A929DC}">
      <dgm:prSet/>
      <dgm:spPr/>
      <dgm:t>
        <a:bodyPr/>
        <a:lstStyle/>
        <a:p>
          <a:endParaRPr lang="en-US"/>
        </a:p>
      </dgm:t>
    </dgm:pt>
    <dgm:pt modelId="{CC0FC550-91E5-4740-A04D-94CFF3E4BD42}" type="sibTrans" cxnId="{B41048B1-3D34-49A6-91D1-B4E420A929DC}">
      <dgm:prSet/>
      <dgm:spPr/>
      <dgm:t>
        <a:bodyPr/>
        <a:lstStyle/>
        <a:p>
          <a:endParaRPr lang="en-US"/>
        </a:p>
      </dgm:t>
    </dgm:pt>
    <dgm:pt modelId="{31C98B54-6CAF-49A3-BB03-8B56B6150850}">
      <dgm:prSet/>
      <dgm:spPr/>
      <dgm:t>
        <a:bodyPr/>
        <a:lstStyle/>
        <a:p>
          <a:r>
            <a:rPr lang="en-CA" b="0" dirty="0"/>
            <a:t>Influencing – Transformational Leader	</a:t>
          </a:r>
          <a:endParaRPr lang="en-US" dirty="0"/>
        </a:p>
      </dgm:t>
    </dgm:pt>
    <dgm:pt modelId="{B8D45AB4-0D7C-4B7C-A97A-57B342A0B868}" type="parTrans" cxnId="{7AEEBE33-D8E7-4485-8C4E-4E5427F5DA2A}">
      <dgm:prSet/>
      <dgm:spPr/>
      <dgm:t>
        <a:bodyPr/>
        <a:lstStyle/>
        <a:p>
          <a:endParaRPr lang="en-US"/>
        </a:p>
      </dgm:t>
    </dgm:pt>
    <dgm:pt modelId="{57DA57AB-C88E-4700-ABC8-EDF9F8366CD4}" type="sibTrans" cxnId="{7AEEBE33-D8E7-4485-8C4E-4E5427F5DA2A}">
      <dgm:prSet/>
      <dgm:spPr/>
      <dgm:t>
        <a:bodyPr/>
        <a:lstStyle/>
        <a:p>
          <a:endParaRPr lang="en-US"/>
        </a:p>
      </dgm:t>
    </dgm:pt>
    <dgm:pt modelId="{1DCC4A86-7424-4877-BE5B-78005DEB4DFE}" type="pres">
      <dgm:prSet presAssocID="{7F11D657-8594-4E0D-934E-C25B8F7ECCC9}" presName="root" presStyleCnt="0">
        <dgm:presLayoutVars>
          <dgm:dir/>
          <dgm:resizeHandles val="exact"/>
        </dgm:presLayoutVars>
      </dgm:prSet>
      <dgm:spPr/>
    </dgm:pt>
    <dgm:pt modelId="{B29D5396-AA09-45DB-9CCC-C30A8CF1A835}" type="pres">
      <dgm:prSet presAssocID="{4AF5256D-DAE6-499B-80CF-5722988E8F85}" presName="compNode" presStyleCnt="0"/>
      <dgm:spPr/>
    </dgm:pt>
    <dgm:pt modelId="{9BD46E22-7CEA-47E1-B710-E3CFBE4C4312}" type="pres">
      <dgm:prSet presAssocID="{4AF5256D-DAE6-499B-80CF-5722988E8F85}" presName="bgRect" presStyleLbl="bgShp" presStyleIdx="0" presStyleCnt="4" custLinFactNeighborX="-27276" custLinFactNeighborY="9773"/>
      <dgm:spPr/>
    </dgm:pt>
    <dgm:pt modelId="{3F9694BA-B2BB-48B6-A75B-5EA6911F058A}" type="pres">
      <dgm:prSet presAssocID="{4AF5256D-DAE6-499B-80CF-5722988E8F8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gaphone"/>
        </a:ext>
      </dgm:extLst>
    </dgm:pt>
    <dgm:pt modelId="{F5F4A173-96D6-4BB3-ACBD-0BC323750FC4}" type="pres">
      <dgm:prSet presAssocID="{4AF5256D-DAE6-499B-80CF-5722988E8F85}" presName="spaceRect" presStyleCnt="0"/>
      <dgm:spPr/>
    </dgm:pt>
    <dgm:pt modelId="{30C6CDA5-949B-4BCD-93FA-01CF4CAA2240}" type="pres">
      <dgm:prSet presAssocID="{4AF5256D-DAE6-499B-80CF-5722988E8F85}" presName="parTx" presStyleLbl="revTx" presStyleIdx="0" presStyleCnt="4">
        <dgm:presLayoutVars>
          <dgm:chMax val="0"/>
          <dgm:chPref val="0"/>
        </dgm:presLayoutVars>
      </dgm:prSet>
      <dgm:spPr/>
    </dgm:pt>
    <dgm:pt modelId="{A112E6A7-0829-49EA-A6C1-0E667A7357F2}" type="pres">
      <dgm:prSet presAssocID="{20C6109A-33A3-469A-8FCA-87AB5BA0FFDB}" presName="sibTrans" presStyleCnt="0"/>
      <dgm:spPr/>
    </dgm:pt>
    <dgm:pt modelId="{E32B2BC2-6722-4309-B414-BFE020F5D0C2}" type="pres">
      <dgm:prSet presAssocID="{B955A303-6539-4554-A0D1-59FCC603B144}" presName="compNode" presStyleCnt="0"/>
      <dgm:spPr/>
    </dgm:pt>
    <dgm:pt modelId="{7C031749-8628-42A0-ADF0-3B6ECB168970}" type="pres">
      <dgm:prSet presAssocID="{B955A303-6539-4554-A0D1-59FCC603B144}" presName="bgRect" presStyleLbl="bgShp" presStyleIdx="1" presStyleCnt="4" custLinFactNeighborX="-2818" custLinFactNeighborY="4769"/>
      <dgm:spPr/>
    </dgm:pt>
    <dgm:pt modelId="{ABEB30DC-0B11-4D0E-9765-CBFF9B32D1F5}" type="pres">
      <dgm:prSet presAssocID="{B955A303-6539-4554-A0D1-59FCC603B14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pper board"/>
        </a:ext>
      </dgm:extLst>
    </dgm:pt>
    <dgm:pt modelId="{C292F4AC-B5A1-4A5D-BF25-100B43DF9277}" type="pres">
      <dgm:prSet presAssocID="{B955A303-6539-4554-A0D1-59FCC603B144}" presName="spaceRect" presStyleCnt="0"/>
      <dgm:spPr/>
    </dgm:pt>
    <dgm:pt modelId="{9A715C5F-0A9E-4392-A56A-42DC56B763AE}" type="pres">
      <dgm:prSet presAssocID="{B955A303-6539-4554-A0D1-59FCC603B144}" presName="parTx" presStyleLbl="revTx" presStyleIdx="1" presStyleCnt="4">
        <dgm:presLayoutVars>
          <dgm:chMax val="0"/>
          <dgm:chPref val="0"/>
        </dgm:presLayoutVars>
      </dgm:prSet>
      <dgm:spPr/>
    </dgm:pt>
    <dgm:pt modelId="{CEF784B3-CED7-4720-818A-21C3C2B9856C}" type="pres">
      <dgm:prSet presAssocID="{FFB72DCE-C714-44BE-82C3-47A5B8E56BAE}" presName="sibTrans" presStyleCnt="0"/>
      <dgm:spPr/>
    </dgm:pt>
    <dgm:pt modelId="{27F91599-A7D7-4C7B-87FA-DDF2FB602BB7}" type="pres">
      <dgm:prSet presAssocID="{A16785CE-35B1-43F3-B712-4FA37A63E568}" presName="compNode" presStyleCnt="0"/>
      <dgm:spPr/>
    </dgm:pt>
    <dgm:pt modelId="{E0CAACA4-FE3E-41B3-AC24-98F5B86E3EE2}" type="pres">
      <dgm:prSet presAssocID="{A16785CE-35B1-43F3-B712-4FA37A63E568}" presName="bgRect" presStyleLbl="bgShp" presStyleIdx="2" presStyleCnt="4"/>
      <dgm:spPr/>
    </dgm:pt>
    <dgm:pt modelId="{02BE24F6-3E95-4107-BE40-60187AD945BC}" type="pres">
      <dgm:prSet presAssocID="{A16785CE-35B1-43F3-B712-4FA37A63E56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s"/>
        </a:ext>
      </dgm:extLst>
    </dgm:pt>
    <dgm:pt modelId="{50FC79FC-645A-4987-B2B2-7CFFDA029D18}" type="pres">
      <dgm:prSet presAssocID="{A16785CE-35B1-43F3-B712-4FA37A63E568}" presName="spaceRect" presStyleCnt="0"/>
      <dgm:spPr/>
    </dgm:pt>
    <dgm:pt modelId="{B79F1ABD-573F-433D-8AC5-35539135420E}" type="pres">
      <dgm:prSet presAssocID="{A16785CE-35B1-43F3-B712-4FA37A63E568}" presName="parTx" presStyleLbl="revTx" presStyleIdx="2" presStyleCnt="4">
        <dgm:presLayoutVars>
          <dgm:chMax val="0"/>
          <dgm:chPref val="0"/>
        </dgm:presLayoutVars>
      </dgm:prSet>
      <dgm:spPr/>
    </dgm:pt>
    <dgm:pt modelId="{3067FE4A-0621-43D0-95BA-93C5984D273A}" type="pres">
      <dgm:prSet presAssocID="{CC0FC550-91E5-4740-A04D-94CFF3E4BD42}" presName="sibTrans" presStyleCnt="0"/>
      <dgm:spPr/>
    </dgm:pt>
    <dgm:pt modelId="{4067277A-E72D-4ADA-9AE9-D102BC83B9F0}" type="pres">
      <dgm:prSet presAssocID="{31C98B54-6CAF-49A3-BB03-8B56B6150850}" presName="compNode" presStyleCnt="0"/>
      <dgm:spPr/>
    </dgm:pt>
    <dgm:pt modelId="{FF08EC35-9DE9-45B1-9331-D22E389817F4}" type="pres">
      <dgm:prSet presAssocID="{31C98B54-6CAF-49A3-BB03-8B56B6150850}" presName="bgRect" presStyleLbl="bgShp" presStyleIdx="3" presStyleCnt="4"/>
      <dgm:spPr/>
    </dgm:pt>
    <dgm:pt modelId="{450DED52-4125-428E-9638-B7D191EF5112}" type="pres">
      <dgm:prSet presAssocID="{31C98B54-6CAF-49A3-BB03-8B56B615085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ecturer"/>
        </a:ext>
      </dgm:extLst>
    </dgm:pt>
    <dgm:pt modelId="{79F2B122-76A8-457D-9F06-E8CBDAF51EA0}" type="pres">
      <dgm:prSet presAssocID="{31C98B54-6CAF-49A3-BB03-8B56B6150850}" presName="spaceRect" presStyleCnt="0"/>
      <dgm:spPr/>
    </dgm:pt>
    <dgm:pt modelId="{01D8DDEC-D1A8-4828-95C6-9D63AC60FF69}" type="pres">
      <dgm:prSet presAssocID="{31C98B54-6CAF-49A3-BB03-8B56B6150850}" presName="parTx" presStyleLbl="revTx" presStyleIdx="3" presStyleCnt="4">
        <dgm:presLayoutVars>
          <dgm:chMax val="0"/>
          <dgm:chPref val="0"/>
        </dgm:presLayoutVars>
      </dgm:prSet>
      <dgm:spPr/>
    </dgm:pt>
  </dgm:ptLst>
  <dgm:cxnLst>
    <dgm:cxn modelId="{A62A0F2A-5A30-4AF1-B125-BFB71DEA46D0}" type="presOf" srcId="{4AF5256D-DAE6-499B-80CF-5722988E8F85}" destId="{30C6CDA5-949B-4BCD-93FA-01CF4CAA2240}" srcOrd="0" destOrd="0" presId="urn:microsoft.com/office/officeart/2018/2/layout/IconVerticalSolidList"/>
    <dgm:cxn modelId="{7AEEBE33-D8E7-4485-8C4E-4E5427F5DA2A}" srcId="{7F11D657-8594-4E0D-934E-C25B8F7ECCC9}" destId="{31C98B54-6CAF-49A3-BB03-8B56B6150850}" srcOrd="3" destOrd="0" parTransId="{B8D45AB4-0D7C-4B7C-A97A-57B342A0B868}" sibTransId="{57DA57AB-C88E-4700-ABC8-EDF9F8366CD4}"/>
    <dgm:cxn modelId="{74258B80-80F8-410B-92E0-C6FA5B831D56}" type="presOf" srcId="{7F11D657-8594-4E0D-934E-C25B8F7ECCC9}" destId="{1DCC4A86-7424-4877-BE5B-78005DEB4DFE}" srcOrd="0" destOrd="0" presId="urn:microsoft.com/office/officeart/2018/2/layout/IconVerticalSolidList"/>
    <dgm:cxn modelId="{12D04D8E-FC2F-46F6-821B-7BE0795B62F5}" type="presOf" srcId="{B955A303-6539-4554-A0D1-59FCC603B144}" destId="{9A715C5F-0A9E-4392-A56A-42DC56B763AE}" srcOrd="0" destOrd="0" presId="urn:microsoft.com/office/officeart/2018/2/layout/IconVerticalSolidList"/>
    <dgm:cxn modelId="{B41048B1-3D34-49A6-91D1-B4E420A929DC}" srcId="{7F11D657-8594-4E0D-934E-C25B8F7ECCC9}" destId="{A16785CE-35B1-43F3-B712-4FA37A63E568}" srcOrd="2" destOrd="0" parTransId="{ADC5767F-9E43-4341-BF84-61F1BEDD6FCD}" sibTransId="{CC0FC550-91E5-4740-A04D-94CFF3E4BD42}"/>
    <dgm:cxn modelId="{85E650C4-C317-45E6-B41E-85C46613DF3E}" srcId="{7F11D657-8594-4E0D-934E-C25B8F7ECCC9}" destId="{B955A303-6539-4554-A0D1-59FCC603B144}" srcOrd="1" destOrd="0" parTransId="{D83993C0-9488-4E95-9F4B-4972412EAE14}" sibTransId="{FFB72DCE-C714-44BE-82C3-47A5B8E56BAE}"/>
    <dgm:cxn modelId="{16984ACB-CF3E-459D-9057-F851B9864E79}" type="presOf" srcId="{31C98B54-6CAF-49A3-BB03-8B56B6150850}" destId="{01D8DDEC-D1A8-4828-95C6-9D63AC60FF69}" srcOrd="0" destOrd="0" presId="urn:microsoft.com/office/officeart/2018/2/layout/IconVerticalSolidList"/>
    <dgm:cxn modelId="{588957DB-3AFF-478D-928A-19A52073F643}" srcId="{7F11D657-8594-4E0D-934E-C25B8F7ECCC9}" destId="{4AF5256D-DAE6-499B-80CF-5722988E8F85}" srcOrd="0" destOrd="0" parTransId="{B8B7DC87-2CCB-4B92-9896-13220C4C8624}" sibTransId="{20C6109A-33A3-469A-8FCA-87AB5BA0FFDB}"/>
    <dgm:cxn modelId="{1D4ABEDF-6288-40E6-842A-128802FE2454}" type="presOf" srcId="{A16785CE-35B1-43F3-B712-4FA37A63E568}" destId="{B79F1ABD-573F-433D-8AC5-35539135420E}" srcOrd="0" destOrd="0" presId="urn:microsoft.com/office/officeart/2018/2/layout/IconVerticalSolidList"/>
    <dgm:cxn modelId="{6E136E21-7D4A-4588-A611-165A6090152B}" type="presParOf" srcId="{1DCC4A86-7424-4877-BE5B-78005DEB4DFE}" destId="{B29D5396-AA09-45DB-9CCC-C30A8CF1A835}" srcOrd="0" destOrd="0" presId="urn:microsoft.com/office/officeart/2018/2/layout/IconVerticalSolidList"/>
    <dgm:cxn modelId="{F0723389-2F22-44C7-819D-D2127A6873A9}" type="presParOf" srcId="{B29D5396-AA09-45DB-9CCC-C30A8CF1A835}" destId="{9BD46E22-7CEA-47E1-B710-E3CFBE4C4312}" srcOrd="0" destOrd="0" presId="urn:microsoft.com/office/officeart/2018/2/layout/IconVerticalSolidList"/>
    <dgm:cxn modelId="{E1FA3CCE-8C93-4B01-BF69-5E1CEE9A30EE}" type="presParOf" srcId="{B29D5396-AA09-45DB-9CCC-C30A8CF1A835}" destId="{3F9694BA-B2BB-48B6-A75B-5EA6911F058A}" srcOrd="1" destOrd="0" presId="urn:microsoft.com/office/officeart/2018/2/layout/IconVerticalSolidList"/>
    <dgm:cxn modelId="{F2117D8E-0171-4E72-8360-42ADBB0329E2}" type="presParOf" srcId="{B29D5396-AA09-45DB-9CCC-C30A8CF1A835}" destId="{F5F4A173-96D6-4BB3-ACBD-0BC323750FC4}" srcOrd="2" destOrd="0" presId="urn:microsoft.com/office/officeart/2018/2/layout/IconVerticalSolidList"/>
    <dgm:cxn modelId="{FA77B2C8-B649-4709-87D1-D2AD007E95B3}" type="presParOf" srcId="{B29D5396-AA09-45DB-9CCC-C30A8CF1A835}" destId="{30C6CDA5-949B-4BCD-93FA-01CF4CAA2240}" srcOrd="3" destOrd="0" presId="urn:microsoft.com/office/officeart/2018/2/layout/IconVerticalSolidList"/>
    <dgm:cxn modelId="{0A6A4733-C4B9-40DE-ACC3-885C134DB64B}" type="presParOf" srcId="{1DCC4A86-7424-4877-BE5B-78005DEB4DFE}" destId="{A112E6A7-0829-49EA-A6C1-0E667A7357F2}" srcOrd="1" destOrd="0" presId="urn:microsoft.com/office/officeart/2018/2/layout/IconVerticalSolidList"/>
    <dgm:cxn modelId="{CA3D8BC9-765A-4303-B581-D179FDEEA7D0}" type="presParOf" srcId="{1DCC4A86-7424-4877-BE5B-78005DEB4DFE}" destId="{E32B2BC2-6722-4309-B414-BFE020F5D0C2}" srcOrd="2" destOrd="0" presId="urn:microsoft.com/office/officeart/2018/2/layout/IconVerticalSolidList"/>
    <dgm:cxn modelId="{F62F54C0-576B-4A15-8064-84FFD47182B1}" type="presParOf" srcId="{E32B2BC2-6722-4309-B414-BFE020F5D0C2}" destId="{7C031749-8628-42A0-ADF0-3B6ECB168970}" srcOrd="0" destOrd="0" presId="urn:microsoft.com/office/officeart/2018/2/layout/IconVerticalSolidList"/>
    <dgm:cxn modelId="{307467FA-A24F-4CDB-BE4C-55833BCA4D38}" type="presParOf" srcId="{E32B2BC2-6722-4309-B414-BFE020F5D0C2}" destId="{ABEB30DC-0B11-4D0E-9765-CBFF9B32D1F5}" srcOrd="1" destOrd="0" presId="urn:microsoft.com/office/officeart/2018/2/layout/IconVerticalSolidList"/>
    <dgm:cxn modelId="{69355E7A-9E70-49E8-BC78-ADCAE6F84A71}" type="presParOf" srcId="{E32B2BC2-6722-4309-B414-BFE020F5D0C2}" destId="{C292F4AC-B5A1-4A5D-BF25-100B43DF9277}" srcOrd="2" destOrd="0" presId="urn:microsoft.com/office/officeart/2018/2/layout/IconVerticalSolidList"/>
    <dgm:cxn modelId="{A20F0490-F88E-4874-AEC2-DB5BE7EBC51C}" type="presParOf" srcId="{E32B2BC2-6722-4309-B414-BFE020F5D0C2}" destId="{9A715C5F-0A9E-4392-A56A-42DC56B763AE}" srcOrd="3" destOrd="0" presId="urn:microsoft.com/office/officeart/2018/2/layout/IconVerticalSolidList"/>
    <dgm:cxn modelId="{74191866-7168-4115-B0AA-86E90C6782E6}" type="presParOf" srcId="{1DCC4A86-7424-4877-BE5B-78005DEB4DFE}" destId="{CEF784B3-CED7-4720-818A-21C3C2B9856C}" srcOrd="3" destOrd="0" presId="urn:microsoft.com/office/officeart/2018/2/layout/IconVerticalSolidList"/>
    <dgm:cxn modelId="{D7AB2A98-0743-4B5D-B8C3-DFF414E3D15E}" type="presParOf" srcId="{1DCC4A86-7424-4877-BE5B-78005DEB4DFE}" destId="{27F91599-A7D7-4C7B-87FA-DDF2FB602BB7}" srcOrd="4" destOrd="0" presId="urn:microsoft.com/office/officeart/2018/2/layout/IconVerticalSolidList"/>
    <dgm:cxn modelId="{D17CF91D-DFF1-4A0C-A5CE-D89097318239}" type="presParOf" srcId="{27F91599-A7D7-4C7B-87FA-DDF2FB602BB7}" destId="{E0CAACA4-FE3E-41B3-AC24-98F5B86E3EE2}" srcOrd="0" destOrd="0" presId="urn:microsoft.com/office/officeart/2018/2/layout/IconVerticalSolidList"/>
    <dgm:cxn modelId="{040E78C8-4B8F-4D74-89B5-D8ADFE624F7F}" type="presParOf" srcId="{27F91599-A7D7-4C7B-87FA-DDF2FB602BB7}" destId="{02BE24F6-3E95-4107-BE40-60187AD945BC}" srcOrd="1" destOrd="0" presId="urn:microsoft.com/office/officeart/2018/2/layout/IconVerticalSolidList"/>
    <dgm:cxn modelId="{2A2DDD08-CEC0-46B9-8EAC-5D4D0069EFD2}" type="presParOf" srcId="{27F91599-A7D7-4C7B-87FA-DDF2FB602BB7}" destId="{50FC79FC-645A-4987-B2B2-7CFFDA029D18}" srcOrd="2" destOrd="0" presId="urn:microsoft.com/office/officeart/2018/2/layout/IconVerticalSolidList"/>
    <dgm:cxn modelId="{7569C325-6BE7-41E9-A1DF-E870C38876E5}" type="presParOf" srcId="{27F91599-A7D7-4C7B-87FA-DDF2FB602BB7}" destId="{B79F1ABD-573F-433D-8AC5-35539135420E}" srcOrd="3" destOrd="0" presId="urn:microsoft.com/office/officeart/2018/2/layout/IconVerticalSolidList"/>
    <dgm:cxn modelId="{11BE9C97-FDF4-4AE6-AE5A-D8F8539F6563}" type="presParOf" srcId="{1DCC4A86-7424-4877-BE5B-78005DEB4DFE}" destId="{3067FE4A-0621-43D0-95BA-93C5984D273A}" srcOrd="5" destOrd="0" presId="urn:microsoft.com/office/officeart/2018/2/layout/IconVerticalSolidList"/>
    <dgm:cxn modelId="{35888FEE-9FCD-4123-A49D-63AD36D1C5FC}" type="presParOf" srcId="{1DCC4A86-7424-4877-BE5B-78005DEB4DFE}" destId="{4067277A-E72D-4ADA-9AE9-D102BC83B9F0}" srcOrd="6" destOrd="0" presId="urn:microsoft.com/office/officeart/2018/2/layout/IconVerticalSolidList"/>
    <dgm:cxn modelId="{2C822CA8-30C7-474B-94E7-D40F3D5C8E1C}" type="presParOf" srcId="{4067277A-E72D-4ADA-9AE9-D102BC83B9F0}" destId="{FF08EC35-9DE9-45B1-9331-D22E389817F4}" srcOrd="0" destOrd="0" presId="urn:microsoft.com/office/officeart/2018/2/layout/IconVerticalSolidList"/>
    <dgm:cxn modelId="{1697D389-0709-4CFF-8E8A-BC943411EAC0}" type="presParOf" srcId="{4067277A-E72D-4ADA-9AE9-D102BC83B9F0}" destId="{450DED52-4125-428E-9638-B7D191EF5112}" srcOrd="1" destOrd="0" presId="urn:microsoft.com/office/officeart/2018/2/layout/IconVerticalSolidList"/>
    <dgm:cxn modelId="{03D92063-E9DA-4EC3-AF04-7FEAE0239989}" type="presParOf" srcId="{4067277A-E72D-4ADA-9AE9-D102BC83B9F0}" destId="{79F2B122-76A8-457D-9F06-E8CBDAF51EA0}" srcOrd="2" destOrd="0" presId="urn:microsoft.com/office/officeart/2018/2/layout/IconVerticalSolidList"/>
    <dgm:cxn modelId="{025EA294-E49F-4FAB-AD4D-D621074F9E21}" type="presParOf" srcId="{4067277A-E72D-4ADA-9AE9-D102BC83B9F0}" destId="{01D8DDEC-D1A8-4828-95C6-9D63AC60FF6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F11D657-8594-4E0D-934E-C25B8F7ECCC9}"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4AF5256D-DAE6-499B-80CF-5722988E8F85}">
      <dgm:prSet/>
      <dgm:spPr/>
      <dgm:t>
        <a:bodyPr/>
        <a:lstStyle/>
        <a:p>
          <a:r>
            <a:rPr lang="en-CA" b="0" dirty="0"/>
            <a:t>Emerging – Values and respects all people</a:t>
          </a:r>
          <a:endParaRPr lang="en-US" dirty="0"/>
        </a:p>
      </dgm:t>
    </dgm:pt>
    <dgm:pt modelId="{B8B7DC87-2CCB-4B92-9896-13220C4C8624}" type="parTrans" cxnId="{588957DB-3AFF-478D-928A-19A52073F643}">
      <dgm:prSet/>
      <dgm:spPr/>
      <dgm:t>
        <a:bodyPr/>
        <a:lstStyle/>
        <a:p>
          <a:endParaRPr lang="en-US"/>
        </a:p>
      </dgm:t>
    </dgm:pt>
    <dgm:pt modelId="{20C6109A-33A3-469A-8FCA-87AB5BA0FFDB}" type="sibTrans" cxnId="{588957DB-3AFF-478D-928A-19A52073F643}">
      <dgm:prSet/>
      <dgm:spPr/>
      <dgm:t>
        <a:bodyPr/>
        <a:lstStyle/>
        <a:p>
          <a:endParaRPr lang="en-US"/>
        </a:p>
      </dgm:t>
    </dgm:pt>
    <dgm:pt modelId="{B955A303-6539-4554-A0D1-59FCC603B144}">
      <dgm:prSet/>
      <dgm:spPr/>
      <dgm:t>
        <a:bodyPr/>
        <a:lstStyle/>
        <a:p>
          <a:r>
            <a:rPr lang="en-CA" b="0" dirty="0"/>
            <a:t>Evolving – Contributes to create a safe space for everyone</a:t>
          </a:r>
          <a:endParaRPr lang="en-US" dirty="0"/>
        </a:p>
      </dgm:t>
    </dgm:pt>
    <dgm:pt modelId="{D83993C0-9488-4E95-9F4B-4972412EAE14}" type="parTrans" cxnId="{85E650C4-C317-45E6-B41E-85C46613DF3E}">
      <dgm:prSet/>
      <dgm:spPr/>
      <dgm:t>
        <a:bodyPr/>
        <a:lstStyle/>
        <a:p>
          <a:endParaRPr lang="en-US"/>
        </a:p>
      </dgm:t>
    </dgm:pt>
    <dgm:pt modelId="{FFB72DCE-C714-44BE-82C3-47A5B8E56BAE}" type="sibTrans" cxnId="{85E650C4-C317-45E6-B41E-85C46613DF3E}">
      <dgm:prSet/>
      <dgm:spPr/>
      <dgm:t>
        <a:bodyPr/>
        <a:lstStyle/>
        <a:p>
          <a:endParaRPr lang="en-US"/>
        </a:p>
      </dgm:t>
    </dgm:pt>
    <dgm:pt modelId="{A16785CE-35B1-43F3-B712-4FA37A63E568}">
      <dgm:prSet/>
      <dgm:spPr/>
      <dgm:t>
        <a:bodyPr/>
        <a:lstStyle/>
        <a:p>
          <a:r>
            <a:rPr lang="en-CA" b="0" dirty="0"/>
            <a:t>Leading – Creates a sense of belonging for everyone</a:t>
          </a:r>
          <a:endParaRPr lang="en-US" dirty="0"/>
        </a:p>
      </dgm:t>
    </dgm:pt>
    <dgm:pt modelId="{ADC5767F-9E43-4341-BF84-61F1BEDD6FCD}" type="parTrans" cxnId="{B41048B1-3D34-49A6-91D1-B4E420A929DC}">
      <dgm:prSet/>
      <dgm:spPr/>
      <dgm:t>
        <a:bodyPr/>
        <a:lstStyle/>
        <a:p>
          <a:endParaRPr lang="en-US"/>
        </a:p>
      </dgm:t>
    </dgm:pt>
    <dgm:pt modelId="{CC0FC550-91E5-4740-A04D-94CFF3E4BD42}" type="sibTrans" cxnId="{B41048B1-3D34-49A6-91D1-B4E420A929DC}">
      <dgm:prSet/>
      <dgm:spPr/>
      <dgm:t>
        <a:bodyPr/>
        <a:lstStyle/>
        <a:p>
          <a:endParaRPr lang="en-US"/>
        </a:p>
      </dgm:t>
    </dgm:pt>
    <dgm:pt modelId="{31C98B54-6CAF-49A3-BB03-8B56B6150850}">
      <dgm:prSet/>
      <dgm:spPr/>
      <dgm:t>
        <a:bodyPr/>
        <a:lstStyle/>
        <a:p>
          <a:r>
            <a:rPr lang="en-CA" b="0" dirty="0"/>
            <a:t>Influencing – Change agent for equity, diversity and inclusion</a:t>
          </a:r>
          <a:endParaRPr lang="en-US" dirty="0"/>
        </a:p>
      </dgm:t>
    </dgm:pt>
    <dgm:pt modelId="{B8D45AB4-0D7C-4B7C-A97A-57B342A0B868}" type="parTrans" cxnId="{7AEEBE33-D8E7-4485-8C4E-4E5427F5DA2A}">
      <dgm:prSet/>
      <dgm:spPr/>
      <dgm:t>
        <a:bodyPr/>
        <a:lstStyle/>
        <a:p>
          <a:endParaRPr lang="en-US"/>
        </a:p>
      </dgm:t>
    </dgm:pt>
    <dgm:pt modelId="{57DA57AB-C88E-4700-ABC8-EDF9F8366CD4}" type="sibTrans" cxnId="{7AEEBE33-D8E7-4485-8C4E-4E5427F5DA2A}">
      <dgm:prSet/>
      <dgm:spPr/>
      <dgm:t>
        <a:bodyPr/>
        <a:lstStyle/>
        <a:p>
          <a:endParaRPr lang="en-US"/>
        </a:p>
      </dgm:t>
    </dgm:pt>
    <dgm:pt modelId="{1DCC4A86-7424-4877-BE5B-78005DEB4DFE}" type="pres">
      <dgm:prSet presAssocID="{7F11D657-8594-4E0D-934E-C25B8F7ECCC9}" presName="root" presStyleCnt="0">
        <dgm:presLayoutVars>
          <dgm:dir/>
          <dgm:resizeHandles val="exact"/>
        </dgm:presLayoutVars>
      </dgm:prSet>
      <dgm:spPr/>
    </dgm:pt>
    <dgm:pt modelId="{B29D5396-AA09-45DB-9CCC-C30A8CF1A835}" type="pres">
      <dgm:prSet presAssocID="{4AF5256D-DAE6-499B-80CF-5722988E8F85}" presName="compNode" presStyleCnt="0"/>
      <dgm:spPr/>
    </dgm:pt>
    <dgm:pt modelId="{9BD46E22-7CEA-47E1-B710-E3CFBE4C4312}" type="pres">
      <dgm:prSet presAssocID="{4AF5256D-DAE6-499B-80CF-5722988E8F85}" presName="bgRect" presStyleLbl="bgShp" presStyleIdx="0" presStyleCnt="4" custLinFactNeighborX="-27276" custLinFactNeighborY="9773"/>
      <dgm:spPr/>
    </dgm:pt>
    <dgm:pt modelId="{3F9694BA-B2BB-48B6-A75B-5EA6911F058A}" type="pres">
      <dgm:prSet presAssocID="{4AF5256D-DAE6-499B-80CF-5722988E8F8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gaphone"/>
        </a:ext>
      </dgm:extLst>
    </dgm:pt>
    <dgm:pt modelId="{F5F4A173-96D6-4BB3-ACBD-0BC323750FC4}" type="pres">
      <dgm:prSet presAssocID="{4AF5256D-DAE6-499B-80CF-5722988E8F85}" presName="spaceRect" presStyleCnt="0"/>
      <dgm:spPr/>
    </dgm:pt>
    <dgm:pt modelId="{30C6CDA5-949B-4BCD-93FA-01CF4CAA2240}" type="pres">
      <dgm:prSet presAssocID="{4AF5256D-DAE6-499B-80CF-5722988E8F85}" presName="parTx" presStyleLbl="revTx" presStyleIdx="0" presStyleCnt="4">
        <dgm:presLayoutVars>
          <dgm:chMax val="0"/>
          <dgm:chPref val="0"/>
        </dgm:presLayoutVars>
      </dgm:prSet>
      <dgm:spPr/>
    </dgm:pt>
    <dgm:pt modelId="{A112E6A7-0829-49EA-A6C1-0E667A7357F2}" type="pres">
      <dgm:prSet presAssocID="{20C6109A-33A3-469A-8FCA-87AB5BA0FFDB}" presName="sibTrans" presStyleCnt="0"/>
      <dgm:spPr/>
    </dgm:pt>
    <dgm:pt modelId="{E32B2BC2-6722-4309-B414-BFE020F5D0C2}" type="pres">
      <dgm:prSet presAssocID="{B955A303-6539-4554-A0D1-59FCC603B144}" presName="compNode" presStyleCnt="0"/>
      <dgm:spPr/>
    </dgm:pt>
    <dgm:pt modelId="{7C031749-8628-42A0-ADF0-3B6ECB168970}" type="pres">
      <dgm:prSet presAssocID="{B955A303-6539-4554-A0D1-59FCC603B144}" presName="bgRect" presStyleLbl="bgShp" presStyleIdx="1" presStyleCnt="4" custLinFactNeighborX="-1750" custLinFactNeighborY="8345"/>
      <dgm:spPr/>
    </dgm:pt>
    <dgm:pt modelId="{ABEB30DC-0B11-4D0E-9765-CBFF9B32D1F5}" type="pres">
      <dgm:prSet presAssocID="{B955A303-6539-4554-A0D1-59FCC603B14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pper board"/>
        </a:ext>
      </dgm:extLst>
    </dgm:pt>
    <dgm:pt modelId="{C292F4AC-B5A1-4A5D-BF25-100B43DF9277}" type="pres">
      <dgm:prSet presAssocID="{B955A303-6539-4554-A0D1-59FCC603B144}" presName="spaceRect" presStyleCnt="0"/>
      <dgm:spPr/>
    </dgm:pt>
    <dgm:pt modelId="{9A715C5F-0A9E-4392-A56A-42DC56B763AE}" type="pres">
      <dgm:prSet presAssocID="{B955A303-6539-4554-A0D1-59FCC603B144}" presName="parTx" presStyleLbl="revTx" presStyleIdx="1" presStyleCnt="4">
        <dgm:presLayoutVars>
          <dgm:chMax val="0"/>
          <dgm:chPref val="0"/>
        </dgm:presLayoutVars>
      </dgm:prSet>
      <dgm:spPr/>
    </dgm:pt>
    <dgm:pt modelId="{CEF784B3-CED7-4720-818A-21C3C2B9856C}" type="pres">
      <dgm:prSet presAssocID="{FFB72DCE-C714-44BE-82C3-47A5B8E56BAE}" presName="sibTrans" presStyleCnt="0"/>
      <dgm:spPr/>
    </dgm:pt>
    <dgm:pt modelId="{27F91599-A7D7-4C7B-87FA-DDF2FB602BB7}" type="pres">
      <dgm:prSet presAssocID="{A16785CE-35B1-43F3-B712-4FA37A63E568}" presName="compNode" presStyleCnt="0"/>
      <dgm:spPr/>
    </dgm:pt>
    <dgm:pt modelId="{E0CAACA4-FE3E-41B3-AC24-98F5B86E3EE2}" type="pres">
      <dgm:prSet presAssocID="{A16785CE-35B1-43F3-B712-4FA37A63E568}" presName="bgRect" presStyleLbl="bgShp" presStyleIdx="2" presStyleCnt="4"/>
      <dgm:spPr/>
    </dgm:pt>
    <dgm:pt modelId="{02BE24F6-3E95-4107-BE40-60187AD945BC}" type="pres">
      <dgm:prSet presAssocID="{A16785CE-35B1-43F3-B712-4FA37A63E56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s"/>
        </a:ext>
      </dgm:extLst>
    </dgm:pt>
    <dgm:pt modelId="{50FC79FC-645A-4987-B2B2-7CFFDA029D18}" type="pres">
      <dgm:prSet presAssocID="{A16785CE-35B1-43F3-B712-4FA37A63E568}" presName="spaceRect" presStyleCnt="0"/>
      <dgm:spPr/>
    </dgm:pt>
    <dgm:pt modelId="{B79F1ABD-573F-433D-8AC5-35539135420E}" type="pres">
      <dgm:prSet presAssocID="{A16785CE-35B1-43F3-B712-4FA37A63E568}" presName="parTx" presStyleLbl="revTx" presStyleIdx="2" presStyleCnt="4">
        <dgm:presLayoutVars>
          <dgm:chMax val="0"/>
          <dgm:chPref val="0"/>
        </dgm:presLayoutVars>
      </dgm:prSet>
      <dgm:spPr/>
    </dgm:pt>
    <dgm:pt modelId="{3067FE4A-0621-43D0-95BA-93C5984D273A}" type="pres">
      <dgm:prSet presAssocID="{CC0FC550-91E5-4740-A04D-94CFF3E4BD42}" presName="sibTrans" presStyleCnt="0"/>
      <dgm:spPr/>
    </dgm:pt>
    <dgm:pt modelId="{4067277A-E72D-4ADA-9AE9-D102BC83B9F0}" type="pres">
      <dgm:prSet presAssocID="{31C98B54-6CAF-49A3-BB03-8B56B6150850}" presName="compNode" presStyleCnt="0"/>
      <dgm:spPr/>
    </dgm:pt>
    <dgm:pt modelId="{FF08EC35-9DE9-45B1-9331-D22E389817F4}" type="pres">
      <dgm:prSet presAssocID="{31C98B54-6CAF-49A3-BB03-8B56B6150850}" presName="bgRect" presStyleLbl="bgShp" presStyleIdx="3" presStyleCnt="4"/>
      <dgm:spPr/>
    </dgm:pt>
    <dgm:pt modelId="{450DED52-4125-428E-9638-B7D191EF5112}" type="pres">
      <dgm:prSet presAssocID="{31C98B54-6CAF-49A3-BB03-8B56B615085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ecturer"/>
        </a:ext>
      </dgm:extLst>
    </dgm:pt>
    <dgm:pt modelId="{79F2B122-76A8-457D-9F06-E8CBDAF51EA0}" type="pres">
      <dgm:prSet presAssocID="{31C98B54-6CAF-49A3-BB03-8B56B6150850}" presName="spaceRect" presStyleCnt="0"/>
      <dgm:spPr/>
    </dgm:pt>
    <dgm:pt modelId="{01D8DDEC-D1A8-4828-95C6-9D63AC60FF69}" type="pres">
      <dgm:prSet presAssocID="{31C98B54-6CAF-49A3-BB03-8B56B6150850}" presName="parTx" presStyleLbl="revTx" presStyleIdx="3" presStyleCnt="4">
        <dgm:presLayoutVars>
          <dgm:chMax val="0"/>
          <dgm:chPref val="0"/>
        </dgm:presLayoutVars>
      </dgm:prSet>
      <dgm:spPr/>
    </dgm:pt>
  </dgm:ptLst>
  <dgm:cxnLst>
    <dgm:cxn modelId="{A62A0F2A-5A30-4AF1-B125-BFB71DEA46D0}" type="presOf" srcId="{4AF5256D-DAE6-499B-80CF-5722988E8F85}" destId="{30C6CDA5-949B-4BCD-93FA-01CF4CAA2240}" srcOrd="0" destOrd="0" presId="urn:microsoft.com/office/officeart/2018/2/layout/IconVerticalSolidList"/>
    <dgm:cxn modelId="{7AEEBE33-D8E7-4485-8C4E-4E5427F5DA2A}" srcId="{7F11D657-8594-4E0D-934E-C25B8F7ECCC9}" destId="{31C98B54-6CAF-49A3-BB03-8B56B6150850}" srcOrd="3" destOrd="0" parTransId="{B8D45AB4-0D7C-4B7C-A97A-57B342A0B868}" sibTransId="{57DA57AB-C88E-4700-ABC8-EDF9F8366CD4}"/>
    <dgm:cxn modelId="{74258B80-80F8-410B-92E0-C6FA5B831D56}" type="presOf" srcId="{7F11D657-8594-4E0D-934E-C25B8F7ECCC9}" destId="{1DCC4A86-7424-4877-BE5B-78005DEB4DFE}" srcOrd="0" destOrd="0" presId="urn:microsoft.com/office/officeart/2018/2/layout/IconVerticalSolidList"/>
    <dgm:cxn modelId="{12D04D8E-FC2F-46F6-821B-7BE0795B62F5}" type="presOf" srcId="{B955A303-6539-4554-A0D1-59FCC603B144}" destId="{9A715C5F-0A9E-4392-A56A-42DC56B763AE}" srcOrd="0" destOrd="0" presId="urn:microsoft.com/office/officeart/2018/2/layout/IconVerticalSolidList"/>
    <dgm:cxn modelId="{B41048B1-3D34-49A6-91D1-B4E420A929DC}" srcId="{7F11D657-8594-4E0D-934E-C25B8F7ECCC9}" destId="{A16785CE-35B1-43F3-B712-4FA37A63E568}" srcOrd="2" destOrd="0" parTransId="{ADC5767F-9E43-4341-BF84-61F1BEDD6FCD}" sibTransId="{CC0FC550-91E5-4740-A04D-94CFF3E4BD42}"/>
    <dgm:cxn modelId="{85E650C4-C317-45E6-B41E-85C46613DF3E}" srcId="{7F11D657-8594-4E0D-934E-C25B8F7ECCC9}" destId="{B955A303-6539-4554-A0D1-59FCC603B144}" srcOrd="1" destOrd="0" parTransId="{D83993C0-9488-4E95-9F4B-4972412EAE14}" sibTransId="{FFB72DCE-C714-44BE-82C3-47A5B8E56BAE}"/>
    <dgm:cxn modelId="{16984ACB-CF3E-459D-9057-F851B9864E79}" type="presOf" srcId="{31C98B54-6CAF-49A3-BB03-8B56B6150850}" destId="{01D8DDEC-D1A8-4828-95C6-9D63AC60FF69}" srcOrd="0" destOrd="0" presId="urn:microsoft.com/office/officeart/2018/2/layout/IconVerticalSolidList"/>
    <dgm:cxn modelId="{588957DB-3AFF-478D-928A-19A52073F643}" srcId="{7F11D657-8594-4E0D-934E-C25B8F7ECCC9}" destId="{4AF5256D-DAE6-499B-80CF-5722988E8F85}" srcOrd="0" destOrd="0" parTransId="{B8B7DC87-2CCB-4B92-9896-13220C4C8624}" sibTransId="{20C6109A-33A3-469A-8FCA-87AB5BA0FFDB}"/>
    <dgm:cxn modelId="{1D4ABEDF-6288-40E6-842A-128802FE2454}" type="presOf" srcId="{A16785CE-35B1-43F3-B712-4FA37A63E568}" destId="{B79F1ABD-573F-433D-8AC5-35539135420E}" srcOrd="0" destOrd="0" presId="urn:microsoft.com/office/officeart/2018/2/layout/IconVerticalSolidList"/>
    <dgm:cxn modelId="{6E136E21-7D4A-4588-A611-165A6090152B}" type="presParOf" srcId="{1DCC4A86-7424-4877-BE5B-78005DEB4DFE}" destId="{B29D5396-AA09-45DB-9CCC-C30A8CF1A835}" srcOrd="0" destOrd="0" presId="urn:microsoft.com/office/officeart/2018/2/layout/IconVerticalSolidList"/>
    <dgm:cxn modelId="{F0723389-2F22-44C7-819D-D2127A6873A9}" type="presParOf" srcId="{B29D5396-AA09-45DB-9CCC-C30A8CF1A835}" destId="{9BD46E22-7CEA-47E1-B710-E3CFBE4C4312}" srcOrd="0" destOrd="0" presId="urn:microsoft.com/office/officeart/2018/2/layout/IconVerticalSolidList"/>
    <dgm:cxn modelId="{E1FA3CCE-8C93-4B01-BF69-5E1CEE9A30EE}" type="presParOf" srcId="{B29D5396-AA09-45DB-9CCC-C30A8CF1A835}" destId="{3F9694BA-B2BB-48B6-A75B-5EA6911F058A}" srcOrd="1" destOrd="0" presId="urn:microsoft.com/office/officeart/2018/2/layout/IconVerticalSolidList"/>
    <dgm:cxn modelId="{F2117D8E-0171-4E72-8360-42ADBB0329E2}" type="presParOf" srcId="{B29D5396-AA09-45DB-9CCC-C30A8CF1A835}" destId="{F5F4A173-96D6-4BB3-ACBD-0BC323750FC4}" srcOrd="2" destOrd="0" presId="urn:microsoft.com/office/officeart/2018/2/layout/IconVerticalSolidList"/>
    <dgm:cxn modelId="{FA77B2C8-B649-4709-87D1-D2AD007E95B3}" type="presParOf" srcId="{B29D5396-AA09-45DB-9CCC-C30A8CF1A835}" destId="{30C6CDA5-949B-4BCD-93FA-01CF4CAA2240}" srcOrd="3" destOrd="0" presId="urn:microsoft.com/office/officeart/2018/2/layout/IconVerticalSolidList"/>
    <dgm:cxn modelId="{0A6A4733-C4B9-40DE-ACC3-885C134DB64B}" type="presParOf" srcId="{1DCC4A86-7424-4877-BE5B-78005DEB4DFE}" destId="{A112E6A7-0829-49EA-A6C1-0E667A7357F2}" srcOrd="1" destOrd="0" presId="urn:microsoft.com/office/officeart/2018/2/layout/IconVerticalSolidList"/>
    <dgm:cxn modelId="{CA3D8BC9-765A-4303-B581-D179FDEEA7D0}" type="presParOf" srcId="{1DCC4A86-7424-4877-BE5B-78005DEB4DFE}" destId="{E32B2BC2-6722-4309-B414-BFE020F5D0C2}" srcOrd="2" destOrd="0" presId="urn:microsoft.com/office/officeart/2018/2/layout/IconVerticalSolidList"/>
    <dgm:cxn modelId="{F62F54C0-576B-4A15-8064-84FFD47182B1}" type="presParOf" srcId="{E32B2BC2-6722-4309-B414-BFE020F5D0C2}" destId="{7C031749-8628-42A0-ADF0-3B6ECB168970}" srcOrd="0" destOrd="0" presId="urn:microsoft.com/office/officeart/2018/2/layout/IconVerticalSolidList"/>
    <dgm:cxn modelId="{307467FA-A24F-4CDB-BE4C-55833BCA4D38}" type="presParOf" srcId="{E32B2BC2-6722-4309-B414-BFE020F5D0C2}" destId="{ABEB30DC-0B11-4D0E-9765-CBFF9B32D1F5}" srcOrd="1" destOrd="0" presId="urn:microsoft.com/office/officeart/2018/2/layout/IconVerticalSolidList"/>
    <dgm:cxn modelId="{69355E7A-9E70-49E8-BC78-ADCAE6F84A71}" type="presParOf" srcId="{E32B2BC2-6722-4309-B414-BFE020F5D0C2}" destId="{C292F4AC-B5A1-4A5D-BF25-100B43DF9277}" srcOrd="2" destOrd="0" presId="urn:microsoft.com/office/officeart/2018/2/layout/IconVerticalSolidList"/>
    <dgm:cxn modelId="{A20F0490-F88E-4874-AEC2-DB5BE7EBC51C}" type="presParOf" srcId="{E32B2BC2-6722-4309-B414-BFE020F5D0C2}" destId="{9A715C5F-0A9E-4392-A56A-42DC56B763AE}" srcOrd="3" destOrd="0" presId="urn:microsoft.com/office/officeart/2018/2/layout/IconVerticalSolidList"/>
    <dgm:cxn modelId="{74191866-7168-4115-B0AA-86E90C6782E6}" type="presParOf" srcId="{1DCC4A86-7424-4877-BE5B-78005DEB4DFE}" destId="{CEF784B3-CED7-4720-818A-21C3C2B9856C}" srcOrd="3" destOrd="0" presId="urn:microsoft.com/office/officeart/2018/2/layout/IconVerticalSolidList"/>
    <dgm:cxn modelId="{D7AB2A98-0743-4B5D-B8C3-DFF414E3D15E}" type="presParOf" srcId="{1DCC4A86-7424-4877-BE5B-78005DEB4DFE}" destId="{27F91599-A7D7-4C7B-87FA-DDF2FB602BB7}" srcOrd="4" destOrd="0" presId="urn:microsoft.com/office/officeart/2018/2/layout/IconVerticalSolidList"/>
    <dgm:cxn modelId="{D17CF91D-DFF1-4A0C-A5CE-D89097318239}" type="presParOf" srcId="{27F91599-A7D7-4C7B-87FA-DDF2FB602BB7}" destId="{E0CAACA4-FE3E-41B3-AC24-98F5B86E3EE2}" srcOrd="0" destOrd="0" presId="urn:microsoft.com/office/officeart/2018/2/layout/IconVerticalSolidList"/>
    <dgm:cxn modelId="{040E78C8-4B8F-4D74-89B5-D8ADFE624F7F}" type="presParOf" srcId="{27F91599-A7D7-4C7B-87FA-DDF2FB602BB7}" destId="{02BE24F6-3E95-4107-BE40-60187AD945BC}" srcOrd="1" destOrd="0" presId="urn:microsoft.com/office/officeart/2018/2/layout/IconVerticalSolidList"/>
    <dgm:cxn modelId="{2A2DDD08-CEC0-46B9-8EAC-5D4D0069EFD2}" type="presParOf" srcId="{27F91599-A7D7-4C7B-87FA-DDF2FB602BB7}" destId="{50FC79FC-645A-4987-B2B2-7CFFDA029D18}" srcOrd="2" destOrd="0" presId="urn:microsoft.com/office/officeart/2018/2/layout/IconVerticalSolidList"/>
    <dgm:cxn modelId="{7569C325-6BE7-41E9-A1DF-E870C38876E5}" type="presParOf" srcId="{27F91599-A7D7-4C7B-87FA-DDF2FB602BB7}" destId="{B79F1ABD-573F-433D-8AC5-35539135420E}" srcOrd="3" destOrd="0" presId="urn:microsoft.com/office/officeart/2018/2/layout/IconVerticalSolidList"/>
    <dgm:cxn modelId="{11BE9C97-FDF4-4AE6-AE5A-D8F8539F6563}" type="presParOf" srcId="{1DCC4A86-7424-4877-BE5B-78005DEB4DFE}" destId="{3067FE4A-0621-43D0-95BA-93C5984D273A}" srcOrd="5" destOrd="0" presId="urn:microsoft.com/office/officeart/2018/2/layout/IconVerticalSolidList"/>
    <dgm:cxn modelId="{35888FEE-9FCD-4123-A49D-63AD36D1C5FC}" type="presParOf" srcId="{1DCC4A86-7424-4877-BE5B-78005DEB4DFE}" destId="{4067277A-E72D-4ADA-9AE9-D102BC83B9F0}" srcOrd="6" destOrd="0" presId="urn:microsoft.com/office/officeart/2018/2/layout/IconVerticalSolidList"/>
    <dgm:cxn modelId="{2C822CA8-30C7-474B-94E7-D40F3D5C8E1C}" type="presParOf" srcId="{4067277A-E72D-4ADA-9AE9-D102BC83B9F0}" destId="{FF08EC35-9DE9-45B1-9331-D22E389817F4}" srcOrd="0" destOrd="0" presId="urn:microsoft.com/office/officeart/2018/2/layout/IconVerticalSolidList"/>
    <dgm:cxn modelId="{1697D389-0709-4CFF-8E8A-BC943411EAC0}" type="presParOf" srcId="{4067277A-E72D-4ADA-9AE9-D102BC83B9F0}" destId="{450DED52-4125-428E-9638-B7D191EF5112}" srcOrd="1" destOrd="0" presId="urn:microsoft.com/office/officeart/2018/2/layout/IconVerticalSolidList"/>
    <dgm:cxn modelId="{03D92063-E9DA-4EC3-AF04-7FEAE0239989}" type="presParOf" srcId="{4067277A-E72D-4ADA-9AE9-D102BC83B9F0}" destId="{79F2B122-76A8-457D-9F06-E8CBDAF51EA0}" srcOrd="2" destOrd="0" presId="urn:microsoft.com/office/officeart/2018/2/layout/IconVerticalSolidList"/>
    <dgm:cxn modelId="{025EA294-E49F-4FAB-AD4D-D621074F9E21}" type="presParOf" srcId="{4067277A-E72D-4ADA-9AE9-D102BC83B9F0}" destId="{01D8DDEC-D1A8-4828-95C6-9D63AC60FF6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F11D657-8594-4E0D-934E-C25B8F7ECCC9}"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4AF5256D-DAE6-499B-80CF-5722988E8F85}">
      <dgm:prSet/>
      <dgm:spPr/>
      <dgm:t>
        <a:bodyPr/>
        <a:lstStyle/>
        <a:p>
          <a:r>
            <a:rPr lang="en-CA" b="0" dirty="0"/>
            <a:t>Emerging – Accepts the need to be flexible</a:t>
          </a:r>
          <a:endParaRPr lang="en-US" dirty="0"/>
        </a:p>
      </dgm:t>
    </dgm:pt>
    <dgm:pt modelId="{B8B7DC87-2CCB-4B92-9896-13220C4C8624}" type="parTrans" cxnId="{588957DB-3AFF-478D-928A-19A52073F643}">
      <dgm:prSet/>
      <dgm:spPr/>
      <dgm:t>
        <a:bodyPr/>
        <a:lstStyle/>
        <a:p>
          <a:endParaRPr lang="en-US"/>
        </a:p>
      </dgm:t>
    </dgm:pt>
    <dgm:pt modelId="{20C6109A-33A3-469A-8FCA-87AB5BA0FFDB}" type="sibTrans" cxnId="{588957DB-3AFF-478D-928A-19A52073F643}">
      <dgm:prSet/>
      <dgm:spPr/>
      <dgm:t>
        <a:bodyPr/>
        <a:lstStyle/>
        <a:p>
          <a:endParaRPr lang="en-US"/>
        </a:p>
      </dgm:t>
    </dgm:pt>
    <dgm:pt modelId="{B955A303-6539-4554-A0D1-59FCC603B144}">
      <dgm:prSet/>
      <dgm:spPr/>
      <dgm:t>
        <a:bodyPr/>
        <a:lstStyle/>
        <a:p>
          <a:r>
            <a:rPr lang="en-CA" b="0" dirty="0"/>
            <a:t>Evolving – Adapts and adjusts the approach</a:t>
          </a:r>
          <a:endParaRPr lang="en-US" dirty="0"/>
        </a:p>
      </dgm:t>
    </dgm:pt>
    <dgm:pt modelId="{D83993C0-9488-4E95-9F4B-4972412EAE14}" type="parTrans" cxnId="{85E650C4-C317-45E6-B41E-85C46613DF3E}">
      <dgm:prSet/>
      <dgm:spPr/>
      <dgm:t>
        <a:bodyPr/>
        <a:lstStyle/>
        <a:p>
          <a:endParaRPr lang="en-US"/>
        </a:p>
      </dgm:t>
    </dgm:pt>
    <dgm:pt modelId="{FFB72DCE-C714-44BE-82C3-47A5B8E56BAE}" type="sibTrans" cxnId="{85E650C4-C317-45E6-B41E-85C46613DF3E}">
      <dgm:prSet/>
      <dgm:spPr/>
      <dgm:t>
        <a:bodyPr/>
        <a:lstStyle/>
        <a:p>
          <a:endParaRPr lang="en-US"/>
        </a:p>
      </dgm:t>
    </dgm:pt>
    <dgm:pt modelId="{A16785CE-35B1-43F3-B712-4FA37A63E568}">
      <dgm:prSet/>
      <dgm:spPr/>
      <dgm:t>
        <a:bodyPr/>
        <a:lstStyle/>
        <a:p>
          <a:r>
            <a:rPr lang="en-CA" b="0" dirty="0"/>
            <a:t>Leading – Gets buy in for change</a:t>
          </a:r>
          <a:endParaRPr lang="en-US" dirty="0"/>
        </a:p>
      </dgm:t>
    </dgm:pt>
    <dgm:pt modelId="{ADC5767F-9E43-4341-BF84-61F1BEDD6FCD}" type="parTrans" cxnId="{B41048B1-3D34-49A6-91D1-B4E420A929DC}">
      <dgm:prSet/>
      <dgm:spPr/>
      <dgm:t>
        <a:bodyPr/>
        <a:lstStyle/>
        <a:p>
          <a:endParaRPr lang="en-US"/>
        </a:p>
      </dgm:t>
    </dgm:pt>
    <dgm:pt modelId="{CC0FC550-91E5-4740-A04D-94CFF3E4BD42}" type="sibTrans" cxnId="{B41048B1-3D34-49A6-91D1-B4E420A929DC}">
      <dgm:prSet/>
      <dgm:spPr/>
      <dgm:t>
        <a:bodyPr/>
        <a:lstStyle/>
        <a:p>
          <a:endParaRPr lang="en-US"/>
        </a:p>
      </dgm:t>
    </dgm:pt>
    <dgm:pt modelId="{31C98B54-6CAF-49A3-BB03-8B56B6150850}">
      <dgm:prSet/>
      <dgm:spPr/>
      <dgm:t>
        <a:bodyPr/>
        <a:lstStyle/>
        <a:p>
          <a:r>
            <a:rPr lang="en-CA" b="0" dirty="0"/>
            <a:t>Influencing – Changes the direction	</a:t>
          </a:r>
          <a:endParaRPr lang="en-US" dirty="0"/>
        </a:p>
      </dgm:t>
    </dgm:pt>
    <dgm:pt modelId="{B8D45AB4-0D7C-4B7C-A97A-57B342A0B868}" type="parTrans" cxnId="{7AEEBE33-D8E7-4485-8C4E-4E5427F5DA2A}">
      <dgm:prSet/>
      <dgm:spPr/>
      <dgm:t>
        <a:bodyPr/>
        <a:lstStyle/>
        <a:p>
          <a:endParaRPr lang="en-US"/>
        </a:p>
      </dgm:t>
    </dgm:pt>
    <dgm:pt modelId="{57DA57AB-C88E-4700-ABC8-EDF9F8366CD4}" type="sibTrans" cxnId="{7AEEBE33-D8E7-4485-8C4E-4E5427F5DA2A}">
      <dgm:prSet/>
      <dgm:spPr/>
      <dgm:t>
        <a:bodyPr/>
        <a:lstStyle/>
        <a:p>
          <a:endParaRPr lang="en-US"/>
        </a:p>
      </dgm:t>
    </dgm:pt>
    <dgm:pt modelId="{1DCC4A86-7424-4877-BE5B-78005DEB4DFE}" type="pres">
      <dgm:prSet presAssocID="{7F11D657-8594-4E0D-934E-C25B8F7ECCC9}" presName="root" presStyleCnt="0">
        <dgm:presLayoutVars>
          <dgm:dir/>
          <dgm:resizeHandles val="exact"/>
        </dgm:presLayoutVars>
      </dgm:prSet>
      <dgm:spPr/>
    </dgm:pt>
    <dgm:pt modelId="{B29D5396-AA09-45DB-9CCC-C30A8CF1A835}" type="pres">
      <dgm:prSet presAssocID="{4AF5256D-DAE6-499B-80CF-5722988E8F85}" presName="compNode" presStyleCnt="0"/>
      <dgm:spPr/>
    </dgm:pt>
    <dgm:pt modelId="{9BD46E22-7CEA-47E1-B710-E3CFBE4C4312}" type="pres">
      <dgm:prSet presAssocID="{4AF5256D-DAE6-499B-80CF-5722988E8F85}" presName="bgRect" presStyleLbl="bgShp" presStyleIdx="0" presStyleCnt="4" custLinFactNeighborX="-27276" custLinFactNeighborY="9773"/>
      <dgm:spPr/>
    </dgm:pt>
    <dgm:pt modelId="{3F9694BA-B2BB-48B6-A75B-5EA6911F058A}" type="pres">
      <dgm:prSet presAssocID="{4AF5256D-DAE6-499B-80CF-5722988E8F8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gaphone"/>
        </a:ext>
      </dgm:extLst>
    </dgm:pt>
    <dgm:pt modelId="{F5F4A173-96D6-4BB3-ACBD-0BC323750FC4}" type="pres">
      <dgm:prSet presAssocID="{4AF5256D-DAE6-499B-80CF-5722988E8F85}" presName="spaceRect" presStyleCnt="0"/>
      <dgm:spPr/>
    </dgm:pt>
    <dgm:pt modelId="{30C6CDA5-949B-4BCD-93FA-01CF4CAA2240}" type="pres">
      <dgm:prSet presAssocID="{4AF5256D-DAE6-499B-80CF-5722988E8F85}" presName="parTx" presStyleLbl="revTx" presStyleIdx="0" presStyleCnt="4">
        <dgm:presLayoutVars>
          <dgm:chMax val="0"/>
          <dgm:chPref val="0"/>
        </dgm:presLayoutVars>
      </dgm:prSet>
      <dgm:spPr/>
    </dgm:pt>
    <dgm:pt modelId="{A112E6A7-0829-49EA-A6C1-0E667A7357F2}" type="pres">
      <dgm:prSet presAssocID="{20C6109A-33A3-469A-8FCA-87AB5BA0FFDB}" presName="sibTrans" presStyleCnt="0"/>
      <dgm:spPr/>
    </dgm:pt>
    <dgm:pt modelId="{E32B2BC2-6722-4309-B414-BFE020F5D0C2}" type="pres">
      <dgm:prSet presAssocID="{B955A303-6539-4554-A0D1-59FCC603B144}" presName="compNode" presStyleCnt="0"/>
      <dgm:spPr/>
    </dgm:pt>
    <dgm:pt modelId="{7C031749-8628-42A0-ADF0-3B6ECB168970}" type="pres">
      <dgm:prSet presAssocID="{B955A303-6539-4554-A0D1-59FCC603B144}" presName="bgRect" presStyleLbl="bgShp" presStyleIdx="1" presStyleCnt="4"/>
      <dgm:spPr/>
    </dgm:pt>
    <dgm:pt modelId="{ABEB30DC-0B11-4D0E-9765-CBFF9B32D1F5}" type="pres">
      <dgm:prSet presAssocID="{B955A303-6539-4554-A0D1-59FCC603B14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pper board"/>
        </a:ext>
      </dgm:extLst>
    </dgm:pt>
    <dgm:pt modelId="{C292F4AC-B5A1-4A5D-BF25-100B43DF9277}" type="pres">
      <dgm:prSet presAssocID="{B955A303-6539-4554-A0D1-59FCC603B144}" presName="spaceRect" presStyleCnt="0"/>
      <dgm:spPr/>
    </dgm:pt>
    <dgm:pt modelId="{9A715C5F-0A9E-4392-A56A-42DC56B763AE}" type="pres">
      <dgm:prSet presAssocID="{B955A303-6539-4554-A0D1-59FCC603B144}" presName="parTx" presStyleLbl="revTx" presStyleIdx="1" presStyleCnt="4">
        <dgm:presLayoutVars>
          <dgm:chMax val="0"/>
          <dgm:chPref val="0"/>
        </dgm:presLayoutVars>
      </dgm:prSet>
      <dgm:spPr/>
    </dgm:pt>
    <dgm:pt modelId="{CEF784B3-CED7-4720-818A-21C3C2B9856C}" type="pres">
      <dgm:prSet presAssocID="{FFB72DCE-C714-44BE-82C3-47A5B8E56BAE}" presName="sibTrans" presStyleCnt="0"/>
      <dgm:spPr/>
    </dgm:pt>
    <dgm:pt modelId="{27F91599-A7D7-4C7B-87FA-DDF2FB602BB7}" type="pres">
      <dgm:prSet presAssocID="{A16785CE-35B1-43F3-B712-4FA37A63E568}" presName="compNode" presStyleCnt="0"/>
      <dgm:spPr/>
    </dgm:pt>
    <dgm:pt modelId="{E0CAACA4-FE3E-41B3-AC24-98F5B86E3EE2}" type="pres">
      <dgm:prSet presAssocID="{A16785CE-35B1-43F3-B712-4FA37A63E568}" presName="bgRect" presStyleLbl="bgShp" presStyleIdx="2" presStyleCnt="4"/>
      <dgm:spPr/>
    </dgm:pt>
    <dgm:pt modelId="{02BE24F6-3E95-4107-BE40-60187AD945BC}" type="pres">
      <dgm:prSet presAssocID="{A16785CE-35B1-43F3-B712-4FA37A63E56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s"/>
        </a:ext>
      </dgm:extLst>
    </dgm:pt>
    <dgm:pt modelId="{50FC79FC-645A-4987-B2B2-7CFFDA029D18}" type="pres">
      <dgm:prSet presAssocID="{A16785CE-35B1-43F3-B712-4FA37A63E568}" presName="spaceRect" presStyleCnt="0"/>
      <dgm:spPr/>
    </dgm:pt>
    <dgm:pt modelId="{B79F1ABD-573F-433D-8AC5-35539135420E}" type="pres">
      <dgm:prSet presAssocID="{A16785CE-35B1-43F3-B712-4FA37A63E568}" presName="parTx" presStyleLbl="revTx" presStyleIdx="2" presStyleCnt="4">
        <dgm:presLayoutVars>
          <dgm:chMax val="0"/>
          <dgm:chPref val="0"/>
        </dgm:presLayoutVars>
      </dgm:prSet>
      <dgm:spPr/>
    </dgm:pt>
    <dgm:pt modelId="{3067FE4A-0621-43D0-95BA-93C5984D273A}" type="pres">
      <dgm:prSet presAssocID="{CC0FC550-91E5-4740-A04D-94CFF3E4BD42}" presName="sibTrans" presStyleCnt="0"/>
      <dgm:spPr/>
    </dgm:pt>
    <dgm:pt modelId="{4067277A-E72D-4ADA-9AE9-D102BC83B9F0}" type="pres">
      <dgm:prSet presAssocID="{31C98B54-6CAF-49A3-BB03-8B56B6150850}" presName="compNode" presStyleCnt="0"/>
      <dgm:spPr/>
    </dgm:pt>
    <dgm:pt modelId="{FF08EC35-9DE9-45B1-9331-D22E389817F4}" type="pres">
      <dgm:prSet presAssocID="{31C98B54-6CAF-49A3-BB03-8B56B6150850}" presName="bgRect" presStyleLbl="bgShp" presStyleIdx="3" presStyleCnt="4"/>
      <dgm:spPr/>
    </dgm:pt>
    <dgm:pt modelId="{450DED52-4125-428E-9638-B7D191EF5112}" type="pres">
      <dgm:prSet presAssocID="{31C98B54-6CAF-49A3-BB03-8B56B615085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ecturer"/>
        </a:ext>
      </dgm:extLst>
    </dgm:pt>
    <dgm:pt modelId="{79F2B122-76A8-457D-9F06-E8CBDAF51EA0}" type="pres">
      <dgm:prSet presAssocID="{31C98B54-6CAF-49A3-BB03-8B56B6150850}" presName="spaceRect" presStyleCnt="0"/>
      <dgm:spPr/>
    </dgm:pt>
    <dgm:pt modelId="{01D8DDEC-D1A8-4828-95C6-9D63AC60FF69}" type="pres">
      <dgm:prSet presAssocID="{31C98B54-6CAF-49A3-BB03-8B56B6150850}" presName="parTx" presStyleLbl="revTx" presStyleIdx="3" presStyleCnt="4">
        <dgm:presLayoutVars>
          <dgm:chMax val="0"/>
          <dgm:chPref val="0"/>
        </dgm:presLayoutVars>
      </dgm:prSet>
      <dgm:spPr/>
    </dgm:pt>
  </dgm:ptLst>
  <dgm:cxnLst>
    <dgm:cxn modelId="{A62A0F2A-5A30-4AF1-B125-BFB71DEA46D0}" type="presOf" srcId="{4AF5256D-DAE6-499B-80CF-5722988E8F85}" destId="{30C6CDA5-949B-4BCD-93FA-01CF4CAA2240}" srcOrd="0" destOrd="0" presId="urn:microsoft.com/office/officeart/2018/2/layout/IconVerticalSolidList"/>
    <dgm:cxn modelId="{7AEEBE33-D8E7-4485-8C4E-4E5427F5DA2A}" srcId="{7F11D657-8594-4E0D-934E-C25B8F7ECCC9}" destId="{31C98B54-6CAF-49A3-BB03-8B56B6150850}" srcOrd="3" destOrd="0" parTransId="{B8D45AB4-0D7C-4B7C-A97A-57B342A0B868}" sibTransId="{57DA57AB-C88E-4700-ABC8-EDF9F8366CD4}"/>
    <dgm:cxn modelId="{74258B80-80F8-410B-92E0-C6FA5B831D56}" type="presOf" srcId="{7F11D657-8594-4E0D-934E-C25B8F7ECCC9}" destId="{1DCC4A86-7424-4877-BE5B-78005DEB4DFE}" srcOrd="0" destOrd="0" presId="urn:microsoft.com/office/officeart/2018/2/layout/IconVerticalSolidList"/>
    <dgm:cxn modelId="{12D04D8E-FC2F-46F6-821B-7BE0795B62F5}" type="presOf" srcId="{B955A303-6539-4554-A0D1-59FCC603B144}" destId="{9A715C5F-0A9E-4392-A56A-42DC56B763AE}" srcOrd="0" destOrd="0" presId="urn:microsoft.com/office/officeart/2018/2/layout/IconVerticalSolidList"/>
    <dgm:cxn modelId="{B41048B1-3D34-49A6-91D1-B4E420A929DC}" srcId="{7F11D657-8594-4E0D-934E-C25B8F7ECCC9}" destId="{A16785CE-35B1-43F3-B712-4FA37A63E568}" srcOrd="2" destOrd="0" parTransId="{ADC5767F-9E43-4341-BF84-61F1BEDD6FCD}" sibTransId="{CC0FC550-91E5-4740-A04D-94CFF3E4BD42}"/>
    <dgm:cxn modelId="{85E650C4-C317-45E6-B41E-85C46613DF3E}" srcId="{7F11D657-8594-4E0D-934E-C25B8F7ECCC9}" destId="{B955A303-6539-4554-A0D1-59FCC603B144}" srcOrd="1" destOrd="0" parTransId="{D83993C0-9488-4E95-9F4B-4972412EAE14}" sibTransId="{FFB72DCE-C714-44BE-82C3-47A5B8E56BAE}"/>
    <dgm:cxn modelId="{16984ACB-CF3E-459D-9057-F851B9864E79}" type="presOf" srcId="{31C98B54-6CAF-49A3-BB03-8B56B6150850}" destId="{01D8DDEC-D1A8-4828-95C6-9D63AC60FF69}" srcOrd="0" destOrd="0" presId="urn:microsoft.com/office/officeart/2018/2/layout/IconVerticalSolidList"/>
    <dgm:cxn modelId="{588957DB-3AFF-478D-928A-19A52073F643}" srcId="{7F11D657-8594-4E0D-934E-C25B8F7ECCC9}" destId="{4AF5256D-DAE6-499B-80CF-5722988E8F85}" srcOrd="0" destOrd="0" parTransId="{B8B7DC87-2CCB-4B92-9896-13220C4C8624}" sibTransId="{20C6109A-33A3-469A-8FCA-87AB5BA0FFDB}"/>
    <dgm:cxn modelId="{1D4ABEDF-6288-40E6-842A-128802FE2454}" type="presOf" srcId="{A16785CE-35B1-43F3-B712-4FA37A63E568}" destId="{B79F1ABD-573F-433D-8AC5-35539135420E}" srcOrd="0" destOrd="0" presId="urn:microsoft.com/office/officeart/2018/2/layout/IconVerticalSolidList"/>
    <dgm:cxn modelId="{6E136E21-7D4A-4588-A611-165A6090152B}" type="presParOf" srcId="{1DCC4A86-7424-4877-BE5B-78005DEB4DFE}" destId="{B29D5396-AA09-45DB-9CCC-C30A8CF1A835}" srcOrd="0" destOrd="0" presId="urn:microsoft.com/office/officeart/2018/2/layout/IconVerticalSolidList"/>
    <dgm:cxn modelId="{F0723389-2F22-44C7-819D-D2127A6873A9}" type="presParOf" srcId="{B29D5396-AA09-45DB-9CCC-C30A8CF1A835}" destId="{9BD46E22-7CEA-47E1-B710-E3CFBE4C4312}" srcOrd="0" destOrd="0" presId="urn:microsoft.com/office/officeart/2018/2/layout/IconVerticalSolidList"/>
    <dgm:cxn modelId="{E1FA3CCE-8C93-4B01-BF69-5E1CEE9A30EE}" type="presParOf" srcId="{B29D5396-AA09-45DB-9CCC-C30A8CF1A835}" destId="{3F9694BA-B2BB-48B6-A75B-5EA6911F058A}" srcOrd="1" destOrd="0" presId="urn:microsoft.com/office/officeart/2018/2/layout/IconVerticalSolidList"/>
    <dgm:cxn modelId="{F2117D8E-0171-4E72-8360-42ADBB0329E2}" type="presParOf" srcId="{B29D5396-AA09-45DB-9CCC-C30A8CF1A835}" destId="{F5F4A173-96D6-4BB3-ACBD-0BC323750FC4}" srcOrd="2" destOrd="0" presId="urn:microsoft.com/office/officeart/2018/2/layout/IconVerticalSolidList"/>
    <dgm:cxn modelId="{FA77B2C8-B649-4709-87D1-D2AD007E95B3}" type="presParOf" srcId="{B29D5396-AA09-45DB-9CCC-C30A8CF1A835}" destId="{30C6CDA5-949B-4BCD-93FA-01CF4CAA2240}" srcOrd="3" destOrd="0" presId="urn:microsoft.com/office/officeart/2018/2/layout/IconVerticalSolidList"/>
    <dgm:cxn modelId="{0A6A4733-C4B9-40DE-ACC3-885C134DB64B}" type="presParOf" srcId="{1DCC4A86-7424-4877-BE5B-78005DEB4DFE}" destId="{A112E6A7-0829-49EA-A6C1-0E667A7357F2}" srcOrd="1" destOrd="0" presId="urn:microsoft.com/office/officeart/2018/2/layout/IconVerticalSolidList"/>
    <dgm:cxn modelId="{CA3D8BC9-765A-4303-B581-D179FDEEA7D0}" type="presParOf" srcId="{1DCC4A86-7424-4877-BE5B-78005DEB4DFE}" destId="{E32B2BC2-6722-4309-B414-BFE020F5D0C2}" srcOrd="2" destOrd="0" presId="urn:microsoft.com/office/officeart/2018/2/layout/IconVerticalSolidList"/>
    <dgm:cxn modelId="{F62F54C0-576B-4A15-8064-84FFD47182B1}" type="presParOf" srcId="{E32B2BC2-6722-4309-B414-BFE020F5D0C2}" destId="{7C031749-8628-42A0-ADF0-3B6ECB168970}" srcOrd="0" destOrd="0" presId="urn:microsoft.com/office/officeart/2018/2/layout/IconVerticalSolidList"/>
    <dgm:cxn modelId="{307467FA-A24F-4CDB-BE4C-55833BCA4D38}" type="presParOf" srcId="{E32B2BC2-6722-4309-B414-BFE020F5D0C2}" destId="{ABEB30DC-0B11-4D0E-9765-CBFF9B32D1F5}" srcOrd="1" destOrd="0" presId="urn:microsoft.com/office/officeart/2018/2/layout/IconVerticalSolidList"/>
    <dgm:cxn modelId="{69355E7A-9E70-49E8-BC78-ADCAE6F84A71}" type="presParOf" srcId="{E32B2BC2-6722-4309-B414-BFE020F5D0C2}" destId="{C292F4AC-B5A1-4A5D-BF25-100B43DF9277}" srcOrd="2" destOrd="0" presId="urn:microsoft.com/office/officeart/2018/2/layout/IconVerticalSolidList"/>
    <dgm:cxn modelId="{A20F0490-F88E-4874-AEC2-DB5BE7EBC51C}" type="presParOf" srcId="{E32B2BC2-6722-4309-B414-BFE020F5D0C2}" destId="{9A715C5F-0A9E-4392-A56A-42DC56B763AE}" srcOrd="3" destOrd="0" presId="urn:microsoft.com/office/officeart/2018/2/layout/IconVerticalSolidList"/>
    <dgm:cxn modelId="{74191866-7168-4115-B0AA-86E90C6782E6}" type="presParOf" srcId="{1DCC4A86-7424-4877-BE5B-78005DEB4DFE}" destId="{CEF784B3-CED7-4720-818A-21C3C2B9856C}" srcOrd="3" destOrd="0" presId="urn:microsoft.com/office/officeart/2018/2/layout/IconVerticalSolidList"/>
    <dgm:cxn modelId="{D7AB2A98-0743-4B5D-B8C3-DFF414E3D15E}" type="presParOf" srcId="{1DCC4A86-7424-4877-BE5B-78005DEB4DFE}" destId="{27F91599-A7D7-4C7B-87FA-DDF2FB602BB7}" srcOrd="4" destOrd="0" presId="urn:microsoft.com/office/officeart/2018/2/layout/IconVerticalSolidList"/>
    <dgm:cxn modelId="{D17CF91D-DFF1-4A0C-A5CE-D89097318239}" type="presParOf" srcId="{27F91599-A7D7-4C7B-87FA-DDF2FB602BB7}" destId="{E0CAACA4-FE3E-41B3-AC24-98F5B86E3EE2}" srcOrd="0" destOrd="0" presId="urn:microsoft.com/office/officeart/2018/2/layout/IconVerticalSolidList"/>
    <dgm:cxn modelId="{040E78C8-4B8F-4D74-89B5-D8ADFE624F7F}" type="presParOf" srcId="{27F91599-A7D7-4C7B-87FA-DDF2FB602BB7}" destId="{02BE24F6-3E95-4107-BE40-60187AD945BC}" srcOrd="1" destOrd="0" presId="urn:microsoft.com/office/officeart/2018/2/layout/IconVerticalSolidList"/>
    <dgm:cxn modelId="{2A2DDD08-CEC0-46B9-8EAC-5D4D0069EFD2}" type="presParOf" srcId="{27F91599-A7D7-4C7B-87FA-DDF2FB602BB7}" destId="{50FC79FC-645A-4987-B2B2-7CFFDA029D18}" srcOrd="2" destOrd="0" presId="urn:microsoft.com/office/officeart/2018/2/layout/IconVerticalSolidList"/>
    <dgm:cxn modelId="{7569C325-6BE7-41E9-A1DF-E870C38876E5}" type="presParOf" srcId="{27F91599-A7D7-4C7B-87FA-DDF2FB602BB7}" destId="{B79F1ABD-573F-433D-8AC5-35539135420E}" srcOrd="3" destOrd="0" presId="urn:microsoft.com/office/officeart/2018/2/layout/IconVerticalSolidList"/>
    <dgm:cxn modelId="{11BE9C97-FDF4-4AE6-AE5A-D8F8539F6563}" type="presParOf" srcId="{1DCC4A86-7424-4877-BE5B-78005DEB4DFE}" destId="{3067FE4A-0621-43D0-95BA-93C5984D273A}" srcOrd="5" destOrd="0" presId="urn:microsoft.com/office/officeart/2018/2/layout/IconVerticalSolidList"/>
    <dgm:cxn modelId="{35888FEE-9FCD-4123-A49D-63AD36D1C5FC}" type="presParOf" srcId="{1DCC4A86-7424-4877-BE5B-78005DEB4DFE}" destId="{4067277A-E72D-4ADA-9AE9-D102BC83B9F0}" srcOrd="6" destOrd="0" presId="urn:microsoft.com/office/officeart/2018/2/layout/IconVerticalSolidList"/>
    <dgm:cxn modelId="{2C822CA8-30C7-474B-94E7-D40F3D5C8E1C}" type="presParOf" srcId="{4067277A-E72D-4ADA-9AE9-D102BC83B9F0}" destId="{FF08EC35-9DE9-45B1-9331-D22E389817F4}" srcOrd="0" destOrd="0" presId="urn:microsoft.com/office/officeart/2018/2/layout/IconVerticalSolidList"/>
    <dgm:cxn modelId="{1697D389-0709-4CFF-8E8A-BC943411EAC0}" type="presParOf" srcId="{4067277A-E72D-4ADA-9AE9-D102BC83B9F0}" destId="{450DED52-4125-428E-9638-B7D191EF5112}" srcOrd="1" destOrd="0" presId="urn:microsoft.com/office/officeart/2018/2/layout/IconVerticalSolidList"/>
    <dgm:cxn modelId="{03D92063-E9DA-4EC3-AF04-7FEAE0239989}" type="presParOf" srcId="{4067277A-E72D-4ADA-9AE9-D102BC83B9F0}" destId="{79F2B122-76A8-457D-9F06-E8CBDAF51EA0}" srcOrd="2" destOrd="0" presId="urn:microsoft.com/office/officeart/2018/2/layout/IconVerticalSolidList"/>
    <dgm:cxn modelId="{025EA294-E49F-4FAB-AD4D-D621074F9E21}" type="presParOf" srcId="{4067277A-E72D-4ADA-9AE9-D102BC83B9F0}" destId="{01D8DDEC-D1A8-4828-95C6-9D63AC60FF6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F11D657-8594-4E0D-934E-C25B8F7ECCC9}"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4AF5256D-DAE6-499B-80CF-5722988E8F85}">
      <dgm:prSet/>
      <dgm:spPr/>
      <dgm:t>
        <a:bodyPr/>
        <a:lstStyle/>
        <a:p>
          <a:r>
            <a:rPr lang="en-CA" b="0" dirty="0"/>
            <a:t>Emerging – Provides encouragement and shares knowledge with others</a:t>
          </a:r>
          <a:endParaRPr lang="en-US" dirty="0"/>
        </a:p>
      </dgm:t>
    </dgm:pt>
    <dgm:pt modelId="{B8B7DC87-2CCB-4B92-9896-13220C4C8624}" type="parTrans" cxnId="{588957DB-3AFF-478D-928A-19A52073F643}">
      <dgm:prSet/>
      <dgm:spPr/>
      <dgm:t>
        <a:bodyPr/>
        <a:lstStyle/>
        <a:p>
          <a:endParaRPr lang="en-US"/>
        </a:p>
      </dgm:t>
    </dgm:pt>
    <dgm:pt modelId="{20C6109A-33A3-469A-8FCA-87AB5BA0FFDB}" type="sibTrans" cxnId="{588957DB-3AFF-478D-928A-19A52073F643}">
      <dgm:prSet/>
      <dgm:spPr/>
      <dgm:t>
        <a:bodyPr/>
        <a:lstStyle/>
        <a:p>
          <a:endParaRPr lang="en-US"/>
        </a:p>
      </dgm:t>
    </dgm:pt>
    <dgm:pt modelId="{B955A303-6539-4554-A0D1-59FCC603B144}">
      <dgm:prSet/>
      <dgm:spPr/>
      <dgm:t>
        <a:bodyPr/>
        <a:lstStyle/>
        <a:p>
          <a:r>
            <a:rPr lang="en-CA" b="0" dirty="0"/>
            <a:t>Evolving – Creates learning opportunities for others</a:t>
          </a:r>
          <a:endParaRPr lang="en-US" dirty="0"/>
        </a:p>
      </dgm:t>
    </dgm:pt>
    <dgm:pt modelId="{D83993C0-9488-4E95-9F4B-4972412EAE14}" type="parTrans" cxnId="{85E650C4-C317-45E6-B41E-85C46613DF3E}">
      <dgm:prSet/>
      <dgm:spPr/>
      <dgm:t>
        <a:bodyPr/>
        <a:lstStyle/>
        <a:p>
          <a:endParaRPr lang="en-US"/>
        </a:p>
      </dgm:t>
    </dgm:pt>
    <dgm:pt modelId="{FFB72DCE-C714-44BE-82C3-47A5B8E56BAE}" type="sibTrans" cxnId="{85E650C4-C317-45E6-B41E-85C46613DF3E}">
      <dgm:prSet/>
      <dgm:spPr/>
      <dgm:t>
        <a:bodyPr/>
        <a:lstStyle/>
        <a:p>
          <a:endParaRPr lang="en-US"/>
        </a:p>
      </dgm:t>
    </dgm:pt>
    <dgm:pt modelId="{A16785CE-35B1-43F3-B712-4FA37A63E568}">
      <dgm:prSet/>
      <dgm:spPr/>
      <dgm:t>
        <a:bodyPr/>
        <a:lstStyle/>
        <a:p>
          <a:r>
            <a:rPr lang="en-CA" b="0" dirty="0"/>
            <a:t>Leading – Coaches others and provides advice relative to development </a:t>
          </a:r>
          <a:endParaRPr lang="en-US" dirty="0"/>
        </a:p>
      </dgm:t>
    </dgm:pt>
    <dgm:pt modelId="{ADC5767F-9E43-4341-BF84-61F1BEDD6FCD}" type="parTrans" cxnId="{B41048B1-3D34-49A6-91D1-B4E420A929DC}">
      <dgm:prSet/>
      <dgm:spPr/>
      <dgm:t>
        <a:bodyPr/>
        <a:lstStyle/>
        <a:p>
          <a:endParaRPr lang="en-US"/>
        </a:p>
      </dgm:t>
    </dgm:pt>
    <dgm:pt modelId="{CC0FC550-91E5-4740-A04D-94CFF3E4BD42}" type="sibTrans" cxnId="{B41048B1-3D34-49A6-91D1-B4E420A929DC}">
      <dgm:prSet/>
      <dgm:spPr/>
      <dgm:t>
        <a:bodyPr/>
        <a:lstStyle/>
        <a:p>
          <a:endParaRPr lang="en-US"/>
        </a:p>
      </dgm:t>
    </dgm:pt>
    <dgm:pt modelId="{31C98B54-6CAF-49A3-BB03-8B56B6150850}">
      <dgm:prSet/>
      <dgm:spPr/>
      <dgm:t>
        <a:bodyPr/>
        <a:lstStyle/>
        <a:p>
          <a:r>
            <a:rPr lang="en-CA" b="0" dirty="0"/>
            <a:t>Influencing – Champions a supportive learning environment	</a:t>
          </a:r>
          <a:endParaRPr lang="en-US" dirty="0"/>
        </a:p>
      </dgm:t>
    </dgm:pt>
    <dgm:pt modelId="{B8D45AB4-0D7C-4B7C-A97A-57B342A0B868}" type="parTrans" cxnId="{7AEEBE33-D8E7-4485-8C4E-4E5427F5DA2A}">
      <dgm:prSet/>
      <dgm:spPr/>
      <dgm:t>
        <a:bodyPr/>
        <a:lstStyle/>
        <a:p>
          <a:endParaRPr lang="en-US"/>
        </a:p>
      </dgm:t>
    </dgm:pt>
    <dgm:pt modelId="{57DA57AB-C88E-4700-ABC8-EDF9F8366CD4}" type="sibTrans" cxnId="{7AEEBE33-D8E7-4485-8C4E-4E5427F5DA2A}">
      <dgm:prSet/>
      <dgm:spPr/>
      <dgm:t>
        <a:bodyPr/>
        <a:lstStyle/>
        <a:p>
          <a:endParaRPr lang="en-US"/>
        </a:p>
      </dgm:t>
    </dgm:pt>
    <dgm:pt modelId="{1DCC4A86-7424-4877-BE5B-78005DEB4DFE}" type="pres">
      <dgm:prSet presAssocID="{7F11D657-8594-4E0D-934E-C25B8F7ECCC9}" presName="root" presStyleCnt="0">
        <dgm:presLayoutVars>
          <dgm:dir/>
          <dgm:resizeHandles val="exact"/>
        </dgm:presLayoutVars>
      </dgm:prSet>
      <dgm:spPr/>
    </dgm:pt>
    <dgm:pt modelId="{B29D5396-AA09-45DB-9CCC-C30A8CF1A835}" type="pres">
      <dgm:prSet presAssocID="{4AF5256D-DAE6-499B-80CF-5722988E8F85}" presName="compNode" presStyleCnt="0"/>
      <dgm:spPr/>
    </dgm:pt>
    <dgm:pt modelId="{9BD46E22-7CEA-47E1-B710-E3CFBE4C4312}" type="pres">
      <dgm:prSet presAssocID="{4AF5256D-DAE6-499B-80CF-5722988E8F85}" presName="bgRect" presStyleLbl="bgShp" presStyleIdx="0" presStyleCnt="4" custLinFactNeighborX="-27276" custLinFactNeighborY="9773"/>
      <dgm:spPr/>
    </dgm:pt>
    <dgm:pt modelId="{3F9694BA-B2BB-48B6-A75B-5EA6911F058A}" type="pres">
      <dgm:prSet presAssocID="{4AF5256D-DAE6-499B-80CF-5722988E8F8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gaphone"/>
        </a:ext>
      </dgm:extLst>
    </dgm:pt>
    <dgm:pt modelId="{F5F4A173-96D6-4BB3-ACBD-0BC323750FC4}" type="pres">
      <dgm:prSet presAssocID="{4AF5256D-DAE6-499B-80CF-5722988E8F85}" presName="spaceRect" presStyleCnt="0"/>
      <dgm:spPr/>
    </dgm:pt>
    <dgm:pt modelId="{30C6CDA5-949B-4BCD-93FA-01CF4CAA2240}" type="pres">
      <dgm:prSet presAssocID="{4AF5256D-DAE6-499B-80CF-5722988E8F85}" presName="parTx" presStyleLbl="revTx" presStyleIdx="0" presStyleCnt="4">
        <dgm:presLayoutVars>
          <dgm:chMax val="0"/>
          <dgm:chPref val="0"/>
        </dgm:presLayoutVars>
      </dgm:prSet>
      <dgm:spPr/>
    </dgm:pt>
    <dgm:pt modelId="{A112E6A7-0829-49EA-A6C1-0E667A7357F2}" type="pres">
      <dgm:prSet presAssocID="{20C6109A-33A3-469A-8FCA-87AB5BA0FFDB}" presName="sibTrans" presStyleCnt="0"/>
      <dgm:spPr/>
    </dgm:pt>
    <dgm:pt modelId="{E32B2BC2-6722-4309-B414-BFE020F5D0C2}" type="pres">
      <dgm:prSet presAssocID="{B955A303-6539-4554-A0D1-59FCC603B144}" presName="compNode" presStyleCnt="0"/>
      <dgm:spPr/>
    </dgm:pt>
    <dgm:pt modelId="{7C031749-8628-42A0-ADF0-3B6ECB168970}" type="pres">
      <dgm:prSet presAssocID="{B955A303-6539-4554-A0D1-59FCC603B144}" presName="bgRect" presStyleLbl="bgShp" presStyleIdx="1" presStyleCnt="4" custLinFactNeighborX="-2818" custLinFactNeighborY="4769"/>
      <dgm:spPr/>
    </dgm:pt>
    <dgm:pt modelId="{ABEB30DC-0B11-4D0E-9765-CBFF9B32D1F5}" type="pres">
      <dgm:prSet presAssocID="{B955A303-6539-4554-A0D1-59FCC603B14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pper board"/>
        </a:ext>
      </dgm:extLst>
    </dgm:pt>
    <dgm:pt modelId="{C292F4AC-B5A1-4A5D-BF25-100B43DF9277}" type="pres">
      <dgm:prSet presAssocID="{B955A303-6539-4554-A0D1-59FCC603B144}" presName="spaceRect" presStyleCnt="0"/>
      <dgm:spPr/>
    </dgm:pt>
    <dgm:pt modelId="{9A715C5F-0A9E-4392-A56A-42DC56B763AE}" type="pres">
      <dgm:prSet presAssocID="{B955A303-6539-4554-A0D1-59FCC603B144}" presName="parTx" presStyleLbl="revTx" presStyleIdx="1" presStyleCnt="4">
        <dgm:presLayoutVars>
          <dgm:chMax val="0"/>
          <dgm:chPref val="0"/>
        </dgm:presLayoutVars>
      </dgm:prSet>
      <dgm:spPr/>
    </dgm:pt>
    <dgm:pt modelId="{CEF784B3-CED7-4720-818A-21C3C2B9856C}" type="pres">
      <dgm:prSet presAssocID="{FFB72DCE-C714-44BE-82C3-47A5B8E56BAE}" presName="sibTrans" presStyleCnt="0"/>
      <dgm:spPr/>
    </dgm:pt>
    <dgm:pt modelId="{27F91599-A7D7-4C7B-87FA-DDF2FB602BB7}" type="pres">
      <dgm:prSet presAssocID="{A16785CE-35B1-43F3-B712-4FA37A63E568}" presName="compNode" presStyleCnt="0"/>
      <dgm:spPr/>
    </dgm:pt>
    <dgm:pt modelId="{E0CAACA4-FE3E-41B3-AC24-98F5B86E3EE2}" type="pres">
      <dgm:prSet presAssocID="{A16785CE-35B1-43F3-B712-4FA37A63E568}" presName="bgRect" presStyleLbl="bgShp" presStyleIdx="2" presStyleCnt="4"/>
      <dgm:spPr/>
    </dgm:pt>
    <dgm:pt modelId="{02BE24F6-3E95-4107-BE40-60187AD945BC}" type="pres">
      <dgm:prSet presAssocID="{A16785CE-35B1-43F3-B712-4FA37A63E56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s"/>
        </a:ext>
      </dgm:extLst>
    </dgm:pt>
    <dgm:pt modelId="{50FC79FC-645A-4987-B2B2-7CFFDA029D18}" type="pres">
      <dgm:prSet presAssocID="{A16785CE-35B1-43F3-B712-4FA37A63E568}" presName="spaceRect" presStyleCnt="0"/>
      <dgm:spPr/>
    </dgm:pt>
    <dgm:pt modelId="{B79F1ABD-573F-433D-8AC5-35539135420E}" type="pres">
      <dgm:prSet presAssocID="{A16785CE-35B1-43F3-B712-4FA37A63E568}" presName="parTx" presStyleLbl="revTx" presStyleIdx="2" presStyleCnt="4">
        <dgm:presLayoutVars>
          <dgm:chMax val="0"/>
          <dgm:chPref val="0"/>
        </dgm:presLayoutVars>
      </dgm:prSet>
      <dgm:spPr/>
    </dgm:pt>
    <dgm:pt modelId="{3067FE4A-0621-43D0-95BA-93C5984D273A}" type="pres">
      <dgm:prSet presAssocID="{CC0FC550-91E5-4740-A04D-94CFF3E4BD42}" presName="sibTrans" presStyleCnt="0"/>
      <dgm:spPr/>
    </dgm:pt>
    <dgm:pt modelId="{4067277A-E72D-4ADA-9AE9-D102BC83B9F0}" type="pres">
      <dgm:prSet presAssocID="{31C98B54-6CAF-49A3-BB03-8B56B6150850}" presName="compNode" presStyleCnt="0"/>
      <dgm:spPr/>
    </dgm:pt>
    <dgm:pt modelId="{FF08EC35-9DE9-45B1-9331-D22E389817F4}" type="pres">
      <dgm:prSet presAssocID="{31C98B54-6CAF-49A3-BB03-8B56B6150850}" presName="bgRect" presStyleLbl="bgShp" presStyleIdx="3" presStyleCnt="4"/>
      <dgm:spPr/>
    </dgm:pt>
    <dgm:pt modelId="{450DED52-4125-428E-9638-B7D191EF5112}" type="pres">
      <dgm:prSet presAssocID="{31C98B54-6CAF-49A3-BB03-8B56B615085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ecturer"/>
        </a:ext>
      </dgm:extLst>
    </dgm:pt>
    <dgm:pt modelId="{79F2B122-76A8-457D-9F06-E8CBDAF51EA0}" type="pres">
      <dgm:prSet presAssocID="{31C98B54-6CAF-49A3-BB03-8B56B6150850}" presName="spaceRect" presStyleCnt="0"/>
      <dgm:spPr/>
    </dgm:pt>
    <dgm:pt modelId="{01D8DDEC-D1A8-4828-95C6-9D63AC60FF69}" type="pres">
      <dgm:prSet presAssocID="{31C98B54-6CAF-49A3-BB03-8B56B6150850}" presName="parTx" presStyleLbl="revTx" presStyleIdx="3" presStyleCnt="4">
        <dgm:presLayoutVars>
          <dgm:chMax val="0"/>
          <dgm:chPref val="0"/>
        </dgm:presLayoutVars>
      </dgm:prSet>
      <dgm:spPr/>
    </dgm:pt>
  </dgm:ptLst>
  <dgm:cxnLst>
    <dgm:cxn modelId="{A62A0F2A-5A30-4AF1-B125-BFB71DEA46D0}" type="presOf" srcId="{4AF5256D-DAE6-499B-80CF-5722988E8F85}" destId="{30C6CDA5-949B-4BCD-93FA-01CF4CAA2240}" srcOrd="0" destOrd="0" presId="urn:microsoft.com/office/officeart/2018/2/layout/IconVerticalSolidList"/>
    <dgm:cxn modelId="{7AEEBE33-D8E7-4485-8C4E-4E5427F5DA2A}" srcId="{7F11D657-8594-4E0D-934E-C25B8F7ECCC9}" destId="{31C98B54-6CAF-49A3-BB03-8B56B6150850}" srcOrd="3" destOrd="0" parTransId="{B8D45AB4-0D7C-4B7C-A97A-57B342A0B868}" sibTransId="{57DA57AB-C88E-4700-ABC8-EDF9F8366CD4}"/>
    <dgm:cxn modelId="{74258B80-80F8-410B-92E0-C6FA5B831D56}" type="presOf" srcId="{7F11D657-8594-4E0D-934E-C25B8F7ECCC9}" destId="{1DCC4A86-7424-4877-BE5B-78005DEB4DFE}" srcOrd="0" destOrd="0" presId="urn:microsoft.com/office/officeart/2018/2/layout/IconVerticalSolidList"/>
    <dgm:cxn modelId="{12D04D8E-FC2F-46F6-821B-7BE0795B62F5}" type="presOf" srcId="{B955A303-6539-4554-A0D1-59FCC603B144}" destId="{9A715C5F-0A9E-4392-A56A-42DC56B763AE}" srcOrd="0" destOrd="0" presId="urn:microsoft.com/office/officeart/2018/2/layout/IconVerticalSolidList"/>
    <dgm:cxn modelId="{B41048B1-3D34-49A6-91D1-B4E420A929DC}" srcId="{7F11D657-8594-4E0D-934E-C25B8F7ECCC9}" destId="{A16785CE-35B1-43F3-B712-4FA37A63E568}" srcOrd="2" destOrd="0" parTransId="{ADC5767F-9E43-4341-BF84-61F1BEDD6FCD}" sibTransId="{CC0FC550-91E5-4740-A04D-94CFF3E4BD42}"/>
    <dgm:cxn modelId="{85E650C4-C317-45E6-B41E-85C46613DF3E}" srcId="{7F11D657-8594-4E0D-934E-C25B8F7ECCC9}" destId="{B955A303-6539-4554-A0D1-59FCC603B144}" srcOrd="1" destOrd="0" parTransId="{D83993C0-9488-4E95-9F4B-4972412EAE14}" sibTransId="{FFB72DCE-C714-44BE-82C3-47A5B8E56BAE}"/>
    <dgm:cxn modelId="{16984ACB-CF3E-459D-9057-F851B9864E79}" type="presOf" srcId="{31C98B54-6CAF-49A3-BB03-8B56B6150850}" destId="{01D8DDEC-D1A8-4828-95C6-9D63AC60FF69}" srcOrd="0" destOrd="0" presId="urn:microsoft.com/office/officeart/2018/2/layout/IconVerticalSolidList"/>
    <dgm:cxn modelId="{588957DB-3AFF-478D-928A-19A52073F643}" srcId="{7F11D657-8594-4E0D-934E-C25B8F7ECCC9}" destId="{4AF5256D-DAE6-499B-80CF-5722988E8F85}" srcOrd="0" destOrd="0" parTransId="{B8B7DC87-2CCB-4B92-9896-13220C4C8624}" sibTransId="{20C6109A-33A3-469A-8FCA-87AB5BA0FFDB}"/>
    <dgm:cxn modelId="{1D4ABEDF-6288-40E6-842A-128802FE2454}" type="presOf" srcId="{A16785CE-35B1-43F3-B712-4FA37A63E568}" destId="{B79F1ABD-573F-433D-8AC5-35539135420E}" srcOrd="0" destOrd="0" presId="urn:microsoft.com/office/officeart/2018/2/layout/IconVerticalSolidList"/>
    <dgm:cxn modelId="{6E136E21-7D4A-4588-A611-165A6090152B}" type="presParOf" srcId="{1DCC4A86-7424-4877-BE5B-78005DEB4DFE}" destId="{B29D5396-AA09-45DB-9CCC-C30A8CF1A835}" srcOrd="0" destOrd="0" presId="urn:microsoft.com/office/officeart/2018/2/layout/IconVerticalSolidList"/>
    <dgm:cxn modelId="{F0723389-2F22-44C7-819D-D2127A6873A9}" type="presParOf" srcId="{B29D5396-AA09-45DB-9CCC-C30A8CF1A835}" destId="{9BD46E22-7CEA-47E1-B710-E3CFBE4C4312}" srcOrd="0" destOrd="0" presId="urn:microsoft.com/office/officeart/2018/2/layout/IconVerticalSolidList"/>
    <dgm:cxn modelId="{E1FA3CCE-8C93-4B01-BF69-5E1CEE9A30EE}" type="presParOf" srcId="{B29D5396-AA09-45DB-9CCC-C30A8CF1A835}" destId="{3F9694BA-B2BB-48B6-A75B-5EA6911F058A}" srcOrd="1" destOrd="0" presId="urn:microsoft.com/office/officeart/2018/2/layout/IconVerticalSolidList"/>
    <dgm:cxn modelId="{F2117D8E-0171-4E72-8360-42ADBB0329E2}" type="presParOf" srcId="{B29D5396-AA09-45DB-9CCC-C30A8CF1A835}" destId="{F5F4A173-96D6-4BB3-ACBD-0BC323750FC4}" srcOrd="2" destOrd="0" presId="urn:microsoft.com/office/officeart/2018/2/layout/IconVerticalSolidList"/>
    <dgm:cxn modelId="{FA77B2C8-B649-4709-87D1-D2AD007E95B3}" type="presParOf" srcId="{B29D5396-AA09-45DB-9CCC-C30A8CF1A835}" destId="{30C6CDA5-949B-4BCD-93FA-01CF4CAA2240}" srcOrd="3" destOrd="0" presId="urn:microsoft.com/office/officeart/2018/2/layout/IconVerticalSolidList"/>
    <dgm:cxn modelId="{0A6A4733-C4B9-40DE-ACC3-885C134DB64B}" type="presParOf" srcId="{1DCC4A86-7424-4877-BE5B-78005DEB4DFE}" destId="{A112E6A7-0829-49EA-A6C1-0E667A7357F2}" srcOrd="1" destOrd="0" presId="urn:microsoft.com/office/officeart/2018/2/layout/IconVerticalSolidList"/>
    <dgm:cxn modelId="{CA3D8BC9-765A-4303-B581-D179FDEEA7D0}" type="presParOf" srcId="{1DCC4A86-7424-4877-BE5B-78005DEB4DFE}" destId="{E32B2BC2-6722-4309-B414-BFE020F5D0C2}" srcOrd="2" destOrd="0" presId="urn:microsoft.com/office/officeart/2018/2/layout/IconVerticalSolidList"/>
    <dgm:cxn modelId="{F62F54C0-576B-4A15-8064-84FFD47182B1}" type="presParOf" srcId="{E32B2BC2-6722-4309-B414-BFE020F5D0C2}" destId="{7C031749-8628-42A0-ADF0-3B6ECB168970}" srcOrd="0" destOrd="0" presId="urn:microsoft.com/office/officeart/2018/2/layout/IconVerticalSolidList"/>
    <dgm:cxn modelId="{307467FA-A24F-4CDB-BE4C-55833BCA4D38}" type="presParOf" srcId="{E32B2BC2-6722-4309-B414-BFE020F5D0C2}" destId="{ABEB30DC-0B11-4D0E-9765-CBFF9B32D1F5}" srcOrd="1" destOrd="0" presId="urn:microsoft.com/office/officeart/2018/2/layout/IconVerticalSolidList"/>
    <dgm:cxn modelId="{69355E7A-9E70-49E8-BC78-ADCAE6F84A71}" type="presParOf" srcId="{E32B2BC2-6722-4309-B414-BFE020F5D0C2}" destId="{C292F4AC-B5A1-4A5D-BF25-100B43DF9277}" srcOrd="2" destOrd="0" presId="urn:microsoft.com/office/officeart/2018/2/layout/IconVerticalSolidList"/>
    <dgm:cxn modelId="{A20F0490-F88E-4874-AEC2-DB5BE7EBC51C}" type="presParOf" srcId="{E32B2BC2-6722-4309-B414-BFE020F5D0C2}" destId="{9A715C5F-0A9E-4392-A56A-42DC56B763AE}" srcOrd="3" destOrd="0" presId="urn:microsoft.com/office/officeart/2018/2/layout/IconVerticalSolidList"/>
    <dgm:cxn modelId="{74191866-7168-4115-B0AA-86E90C6782E6}" type="presParOf" srcId="{1DCC4A86-7424-4877-BE5B-78005DEB4DFE}" destId="{CEF784B3-CED7-4720-818A-21C3C2B9856C}" srcOrd="3" destOrd="0" presId="urn:microsoft.com/office/officeart/2018/2/layout/IconVerticalSolidList"/>
    <dgm:cxn modelId="{D7AB2A98-0743-4B5D-B8C3-DFF414E3D15E}" type="presParOf" srcId="{1DCC4A86-7424-4877-BE5B-78005DEB4DFE}" destId="{27F91599-A7D7-4C7B-87FA-DDF2FB602BB7}" srcOrd="4" destOrd="0" presId="urn:microsoft.com/office/officeart/2018/2/layout/IconVerticalSolidList"/>
    <dgm:cxn modelId="{D17CF91D-DFF1-4A0C-A5CE-D89097318239}" type="presParOf" srcId="{27F91599-A7D7-4C7B-87FA-DDF2FB602BB7}" destId="{E0CAACA4-FE3E-41B3-AC24-98F5B86E3EE2}" srcOrd="0" destOrd="0" presId="urn:microsoft.com/office/officeart/2018/2/layout/IconVerticalSolidList"/>
    <dgm:cxn modelId="{040E78C8-4B8F-4D74-89B5-D8ADFE624F7F}" type="presParOf" srcId="{27F91599-A7D7-4C7B-87FA-DDF2FB602BB7}" destId="{02BE24F6-3E95-4107-BE40-60187AD945BC}" srcOrd="1" destOrd="0" presId="urn:microsoft.com/office/officeart/2018/2/layout/IconVerticalSolidList"/>
    <dgm:cxn modelId="{2A2DDD08-CEC0-46B9-8EAC-5D4D0069EFD2}" type="presParOf" srcId="{27F91599-A7D7-4C7B-87FA-DDF2FB602BB7}" destId="{50FC79FC-645A-4987-B2B2-7CFFDA029D18}" srcOrd="2" destOrd="0" presId="urn:microsoft.com/office/officeart/2018/2/layout/IconVerticalSolidList"/>
    <dgm:cxn modelId="{7569C325-6BE7-41E9-A1DF-E870C38876E5}" type="presParOf" srcId="{27F91599-A7D7-4C7B-87FA-DDF2FB602BB7}" destId="{B79F1ABD-573F-433D-8AC5-35539135420E}" srcOrd="3" destOrd="0" presId="urn:microsoft.com/office/officeart/2018/2/layout/IconVerticalSolidList"/>
    <dgm:cxn modelId="{11BE9C97-FDF4-4AE6-AE5A-D8F8539F6563}" type="presParOf" srcId="{1DCC4A86-7424-4877-BE5B-78005DEB4DFE}" destId="{3067FE4A-0621-43D0-95BA-93C5984D273A}" srcOrd="5" destOrd="0" presId="urn:microsoft.com/office/officeart/2018/2/layout/IconVerticalSolidList"/>
    <dgm:cxn modelId="{35888FEE-9FCD-4123-A49D-63AD36D1C5FC}" type="presParOf" srcId="{1DCC4A86-7424-4877-BE5B-78005DEB4DFE}" destId="{4067277A-E72D-4ADA-9AE9-D102BC83B9F0}" srcOrd="6" destOrd="0" presId="urn:microsoft.com/office/officeart/2018/2/layout/IconVerticalSolidList"/>
    <dgm:cxn modelId="{2C822CA8-30C7-474B-94E7-D40F3D5C8E1C}" type="presParOf" srcId="{4067277A-E72D-4ADA-9AE9-D102BC83B9F0}" destId="{FF08EC35-9DE9-45B1-9331-D22E389817F4}" srcOrd="0" destOrd="0" presId="urn:microsoft.com/office/officeart/2018/2/layout/IconVerticalSolidList"/>
    <dgm:cxn modelId="{1697D389-0709-4CFF-8E8A-BC943411EAC0}" type="presParOf" srcId="{4067277A-E72D-4ADA-9AE9-D102BC83B9F0}" destId="{450DED52-4125-428E-9638-B7D191EF5112}" srcOrd="1" destOrd="0" presId="urn:microsoft.com/office/officeart/2018/2/layout/IconVerticalSolidList"/>
    <dgm:cxn modelId="{03D92063-E9DA-4EC3-AF04-7FEAE0239989}" type="presParOf" srcId="{4067277A-E72D-4ADA-9AE9-D102BC83B9F0}" destId="{79F2B122-76A8-457D-9F06-E8CBDAF51EA0}" srcOrd="2" destOrd="0" presId="urn:microsoft.com/office/officeart/2018/2/layout/IconVerticalSolidList"/>
    <dgm:cxn modelId="{025EA294-E49F-4FAB-AD4D-D621074F9E21}" type="presParOf" srcId="{4067277A-E72D-4ADA-9AE9-D102BC83B9F0}" destId="{01D8DDEC-D1A8-4828-95C6-9D63AC60FF6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F7FEF1-79DE-404C-9EA0-14E178CAE7B4}">
      <dsp:nvSpPr>
        <dsp:cNvPr id="0" name=""/>
        <dsp:cNvSpPr/>
      </dsp:nvSpPr>
      <dsp:spPr>
        <a:xfrm>
          <a:off x="0" y="179284"/>
          <a:ext cx="5044162" cy="75477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What and Why Core Comps</a:t>
          </a:r>
        </a:p>
      </dsp:txBody>
      <dsp:txXfrm>
        <a:off x="36845" y="216129"/>
        <a:ext cx="4970472" cy="681087"/>
      </dsp:txXfrm>
    </dsp:sp>
    <dsp:sp modelId="{1D269D1A-450E-4704-9ACA-066E6183A475}">
      <dsp:nvSpPr>
        <dsp:cNvPr id="0" name=""/>
        <dsp:cNvSpPr/>
      </dsp:nvSpPr>
      <dsp:spPr>
        <a:xfrm>
          <a:off x="0" y="988782"/>
          <a:ext cx="5044162" cy="75477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History and Fit with Journey to Belonging</a:t>
          </a:r>
        </a:p>
      </dsp:txBody>
      <dsp:txXfrm>
        <a:off x="36845" y="1025627"/>
        <a:ext cx="4970472" cy="681087"/>
      </dsp:txXfrm>
    </dsp:sp>
    <dsp:sp modelId="{C59415A7-24E0-4AEB-85B8-2E846FF0BF46}">
      <dsp:nvSpPr>
        <dsp:cNvPr id="0" name=""/>
        <dsp:cNvSpPr/>
      </dsp:nvSpPr>
      <dsp:spPr>
        <a:xfrm>
          <a:off x="0" y="1798280"/>
          <a:ext cx="5044162" cy="75477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A review of the Core Comps</a:t>
          </a:r>
        </a:p>
      </dsp:txBody>
      <dsp:txXfrm>
        <a:off x="36845" y="1835125"/>
        <a:ext cx="4970472" cy="681087"/>
      </dsp:txXfrm>
    </dsp:sp>
    <dsp:sp modelId="{ACC75C9B-4E0C-46EA-9AC1-197428F231A0}">
      <dsp:nvSpPr>
        <dsp:cNvPr id="0" name=""/>
        <dsp:cNvSpPr/>
      </dsp:nvSpPr>
      <dsp:spPr>
        <a:xfrm>
          <a:off x="0" y="2607777"/>
          <a:ext cx="5044162" cy="75477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Examples from the website and real life of how core comps look in your role at each growth level</a:t>
          </a:r>
        </a:p>
      </dsp:txBody>
      <dsp:txXfrm>
        <a:off x="36845" y="2644622"/>
        <a:ext cx="4970472" cy="681087"/>
      </dsp:txXfrm>
    </dsp:sp>
    <dsp:sp modelId="{69CA8A68-6011-4DD6-B2F9-325E5C125638}">
      <dsp:nvSpPr>
        <dsp:cNvPr id="0" name=""/>
        <dsp:cNvSpPr/>
      </dsp:nvSpPr>
      <dsp:spPr>
        <a:xfrm>
          <a:off x="0" y="3417275"/>
          <a:ext cx="5044162" cy="75477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Website and Resources</a:t>
          </a:r>
        </a:p>
      </dsp:txBody>
      <dsp:txXfrm>
        <a:off x="36845" y="3454120"/>
        <a:ext cx="4970472" cy="68108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D46E22-7CEA-47E1-B710-E3CFBE4C4312}">
      <dsp:nvSpPr>
        <dsp:cNvPr id="0" name=""/>
        <dsp:cNvSpPr/>
      </dsp:nvSpPr>
      <dsp:spPr>
        <a:xfrm>
          <a:off x="0" y="77245"/>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9694BA-B2BB-48B6-A75B-5EA6911F058A}">
      <dsp:nvSpPr>
        <dsp:cNvPr id="0" name=""/>
        <dsp:cNvSpPr/>
      </dsp:nvSpPr>
      <dsp:spPr>
        <a:xfrm>
          <a:off x="234363" y="175848"/>
          <a:ext cx="426115" cy="42611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C6CDA5-949B-4BCD-93FA-01CF4CAA2240}">
      <dsp:nvSpPr>
        <dsp:cNvPr id="0" name=""/>
        <dsp:cNvSpPr/>
      </dsp:nvSpPr>
      <dsp:spPr>
        <a:xfrm>
          <a:off x="894842" y="1528"/>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33450">
            <a:lnSpc>
              <a:spcPct val="90000"/>
            </a:lnSpc>
            <a:spcBef>
              <a:spcPct val="0"/>
            </a:spcBef>
            <a:spcAft>
              <a:spcPct val="35000"/>
            </a:spcAft>
            <a:buNone/>
          </a:pPr>
          <a:r>
            <a:rPr lang="en-CA" sz="2100" b="0" kern="1200" dirty="0"/>
            <a:t>Emerging – Uses an experience-based approach to problem solving and decision making</a:t>
          </a:r>
          <a:endParaRPr lang="en-US" sz="2100" kern="1200" dirty="0"/>
        </a:p>
      </dsp:txBody>
      <dsp:txXfrm>
        <a:off x="894842" y="1528"/>
        <a:ext cx="9265157" cy="774755"/>
      </dsp:txXfrm>
    </dsp:sp>
    <dsp:sp modelId="{7C031749-8628-42A0-ADF0-3B6ECB168970}">
      <dsp:nvSpPr>
        <dsp:cNvPr id="0" name=""/>
        <dsp:cNvSpPr/>
      </dsp:nvSpPr>
      <dsp:spPr>
        <a:xfrm>
          <a:off x="0" y="1034626"/>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EB30DC-0B11-4D0E-9765-CBFF9B32D1F5}">
      <dsp:nvSpPr>
        <dsp:cNvPr id="0" name=""/>
        <dsp:cNvSpPr/>
      </dsp:nvSpPr>
      <dsp:spPr>
        <a:xfrm>
          <a:off x="234363" y="1144292"/>
          <a:ext cx="426115" cy="42611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715C5F-0A9E-4392-A56A-42DC56B763AE}">
      <dsp:nvSpPr>
        <dsp:cNvPr id="0" name=""/>
        <dsp:cNvSpPr/>
      </dsp:nvSpPr>
      <dsp:spPr>
        <a:xfrm>
          <a:off x="894842" y="969972"/>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33450">
            <a:lnSpc>
              <a:spcPct val="90000"/>
            </a:lnSpc>
            <a:spcBef>
              <a:spcPct val="0"/>
            </a:spcBef>
            <a:spcAft>
              <a:spcPct val="35000"/>
            </a:spcAft>
            <a:buNone/>
          </a:pPr>
          <a:r>
            <a:rPr lang="en-CA" sz="2100" b="0" kern="1200" dirty="0"/>
            <a:t>Evolving – Is open to new ideas/solutions</a:t>
          </a:r>
          <a:endParaRPr lang="en-US" sz="2100" kern="1200" dirty="0"/>
        </a:p>
      </dsp:txBody>
      <dsp:txXfrm>
        <a:off x="894842" y="969972"/>
        <a:ext cx="9265157" cy="774755"/>
      </dsp:txXfrm>
    </dsp:sp>
    <dsp:sp modelId="{E0CAACA4-FE3E-41B3-AC24-98F5B86E3EE2}">
      <dsp:nvSpPr>
        <dsp:cNvPr id="0" name=""/>
        <dsp:cNvSpPr/>
      </dsp:nvSpPr>
      <dsp:spPr>
        <a:xfrm>
          <a:off x="0" y="1938416"/>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BE24F6-3E95-4107-BE40-60187AD945BC}">
      <dsp:nvSpPr>
        <dsp:cNvPr id="0" name=""/>
        <dsp:cNvSpPr/>
      </dsp:nvSpPr>
      <dsp:spPr>
        <a:xfrm>
          <a:off x="234363" y="2112736"/>
          <a:ext cx="426115" cy="42611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79F1ABD-573F-433D-8AC5-35539135420E}">
      <dsp:nvSpPr>
        <dsp:cNvPr id="0" name=""/>
        <dsp:cNvSpPr/>
      </dsp:nvSpPr>
      <dsp:spPr>
        <a:xfrm>
          <a:off x="894842" y="1938416"/>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33450">
            <a:lnSpc>
              <a:spcPct val="90000"/>
            </a:lnSpc>
            <a:spcBef>
              <a:spcPct val="0"/>
            </a:spcBef>
            <a:spcAft>
              <a:spcPct val="35000"/>
            </a:spcAft>
            <a:buNone/>
          </a:pPr>
          <a:r>
            <a:rPr lang="en-CA" sz="2100" b="0" kern="1200" dirty="0"/>
            <a:t>Leading – Solves complex challenges</a:t>
          </a:r>
          <a:endParaRPr lang="en-US" sz="2100" kern="1200" dirty="0"/>
        </a:p>
      </dsp:txBody>
      <dsp:txXfrm>
        <a:off x="894842" y="1938416"/>
        <a:ext cx="9265157" cy="774755"/>
      </dsp:txXfrm>
    </dsp:sp>
    <dsp:sp modelId="{FF08EC35-9DE9-45B1-9331-D22E389817F4}">
      <dsp:nvSpPr>
        <dsp:cNvPr id="0" name=""/>
        <dsp:cNvSpPr/>
      </dsp:nvSpPr>
      <dsp:spPr>
        <a:xfrm>
          <a:off x="0" y="2906861"/>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0DED52-4125-428E-9638-B7D191EF5112}">
      <dsp:nvSpPr>
        <dsp:cNvPr id="0" name=""/>
        <dsp:cNvSpPr/>
      </dsp:nvSpPr>
      <dsp:spPr>
        <a:xfrm>
          <a:off x="234363" y="3081180"/>
          <a:ext cx="426115" cy="42611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1D8DDEC-D1A8-4828-95C6-9D63AC60FF69}">
      <dsp:nvSpPr>
        <dsp:cNvPr id="0" name=""/>
        <dsp:cNvSpPr/>
      </dsp:nvSpPr>
      <dsp:spPr>
        <a:xfrm>
          <a:off x="894842" y="2906861"/>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33450">
            <a:lnSpc>
              <a:spcPct val="90000"/>
            </a:lnSpc>
            <a:spcBef>
              <a:spcPct val="0"/>
            </a:spcBef>
            <a:spcAft>
              <a:spcPct val="35000"/>
            </a:spcAft>
            <a:buNone/>
          </a:pPr>
          <a:r>
            <a:rPr lang="en-CA" sz="2100" b="0" kern="1200" dirty="0"/>
            <a:t>Influencing – Drives solutions for multi-layered challenges	</a:t>
          </a:r>
          <a:endParaRPr lang="en-US" sz="2100" kern="1200" dirty="0"/>
        </a:p>
      </dsp:txBody>
      <dsp:txXfrm>
        <a:off x="894842" y="2906861"/>
        <a:ext cx="9265157" cy="77475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D46E22-7CEA-47E1-B710-E3CFBE4C4312}">
      <dsp:nvSpPr>
        <dsp:cNvPr id="0" name=""/>
        <dsp:cNvSpPr/>
      </dsp:nvSpPr>
      <dsp:spPr>
        <a:xfrm>
          <a:off x="0" y="77245"/>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9694BA-B2BB-48B6-A75B-5EA6911F058A}">
      <dsp:nvSpPr>
        <dsp:cNvPr id="0" name=""/>
        <dsp:cNvSpPr/>
      </dsp:nvSpPr>
      <dsp:spPr>
        <a:xfrm>
          <a:off x="234363" y="175848"/>
          <a:ext cx="426115" cy="42611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C6CDA5-949B-4BCD-93FA-01CF4CAA2240}">
      <dsp:nvSpPr>
        <dsp:cNvPr id="0" name=""/>
        <dsp:cNvSpPr/>
      </dsp:nvSpPr>
      <dsp:spPr>
        <a:xfrm>
          <a:off x="894842" y="1528"/>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Emerging – Takes initiative to respond to problems and opportunities</a:t>
          </a:r>
          <a:endParaRPr lang="en-US" sz="2200" kern="1200" dirty="0"/>
        </a:p>
      </dsp:txBody>
      <dsp:txXfrm>
        <a:off x="894842" y="1528"/>
        <a:ext cx="9265157" cy="774755"/>
      </dsp:txXfrm>
    </dsp:sp>
    <dsp:sp modelId="{7C031749-8628-42A0-ADF0-3B6ECB168970}">
      <dsp:nvSpPr>
        <dsp:cNvPr id="0" name=""/>
        <dsp:cNvSpPr/>
      </dsp:nvSpPr>
      <dsp:spPr>
        <a:xfrm>
          <a:off x="0" y="1034626"/>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EB30DC-0B11-4D0E-9765-CBFF9B32D1F5}">
      <dsp:nvSpPr>
        <dsp:cNvPr id="0" name=""/>
        <dsp:cNvSpPr/>
      </dsp:nvSpPr>
      <dsp:spPr>
        <a:xfrm>
          <a:off x="234363" y="1144292"/>
          <a:ext cx="426115" cy="42611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715C5F-0A9E-4392-A56A-42DC56B763AE}">
      <dsp:nvSpPr>
        <dsp:cNvPr id="0" name=""/>
        <dsp:cNvSpPr/>
      </dsp:nvSpPr>
      <dsp:spPr>
        <a:xfrm>
          <a:off x="894842" y="969972"/>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Evolving – Thinks ahead and plans</a:t>
          </a:r>
          <a:endParaRPr lang="en-US" sz="2200" kern="1200" dirty="0"/>
        </a:p>
      </dsp:txBody>
      <dsp:txXfrm>
        <a:off x="894842" y="969972"/>
        <a:ext cx="9265157" cy="774755"/>
      </dsp:txXfrm>
    </dsp:sp>
    <dsp:sp modelId="{E0CAACA4-FE3E-41B3-AC24-98F5B86E3EE2}">
      <dsp:nvSpPr>
        <dsp:cNvPr id="0" name=""/>
        <dsp:cNvSpPr/>
      </dsp:nvSpPr>
      <dsp:spPr>
        <a:xfrm>
          <a:off x="0" y="1938416"/>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BE24F6-3E95-4107-BE40-60187AD945BC}">
      <dsp:nvSpPr>
        <dsp:cNvPr id="0" name=""/>
        <dsp:cNvSpPr/>
      </dsp:nvSpPr>
      <dsp:spPr>
        <a:xfrm>
          <a:off x="234363" y="2112736"/>
          <a:ext cx="426115" cy="42611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79F1ABD-573F-433D-8AC5-35539135420E}">
      <dsp:nvSpPr>
        <dsp:cNvPr id="0" name=""/>
        <dsp:cNvSpPr/>
      </dsp:nvSpPr>
      <dsp:spPr>
        <a:xfrm>
          <a:off x="894842" y="1938416"/>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Leading – Promotes strategic direction</a:t>
          </a:r>
          <a:endParaRPr lang="en-US" sz="2200" kern="1200" dirty="0"/>
        </a:p>
      </dsp:txBody>
      <dsp:txXfrm>
        <a:off x="894842" y="1938416"/>
        <a:ext cx="9265157" cy="774755"/>
      </dsp:txXfrm>
    </dsp:sp>
    <dsp:sp modelId="{FF08EC35-9DE9-45B1-9331-D22E389817F4}">
      <dsp:nvSpPr>
        <dsp:cNvPr id="0" name=""/>
        <dsp:cNvSpPr/>
      </dsp:nvSpPr>
      <dsp:spPr>
        <a:xfrm>
          <a:off x="0" y="2906861"/>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0DED52-4125-428E-9638-B7D191EF5112}">
      <dsp:nvSpPr>
        <dsp:cNvPr id="0" name=""/>
        <dsp:cNvSpPr/>
      </dsp:nvSpPr>
      <dsp:spPr>
        <a:xfrm>
          <a:off x="234363" y="3081180"/>
          <a:ext cx="426115" cy="42611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1D8DDEC-D1A8-4828-95C6-9D63AC60FF69}">
      <dsp:nvSpPr>
        <dsp:cNvPr id="0" name=""/>
        <dsp:cNvSpPr/>
      </dsp:nvSpPr>
      <dsp:spPr>
        <a:xfrm>
          <a:off x="894842" y="2906861"/>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Influencing – Develops a vision</a:t>
          </a:r>
          <a:endParaRPr lang="en-US" sz="2200" kern="1200" dirty="0"/>
        </a:p>
      </dsp:txBody>
      <dsp:txXfrm>
        <a:off x="894842" y="2906861"/>
        <a:ext cx="9265157" cy="77475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D46E22-7CEA-47E1-B710-E3CFBE4C4312}">
      <dsp:nvSpPr>
        <dsp:cNvPr id="0" name=""/>
        <dsp:cNvSpPr/>
      </dsp:nvSpPr>
      <dsp:spPr>
        <a:xfrm>
          <a:off x="0" y="77245"/>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9694BA-B2BB-48B6-A75B-5EA6911F058A}">
      <dsp:nvSpPr>
        <dsp:cNvPr id="0" name=""/>
        <dsp:cNvSpPr/>
      </dsp:nvSpPr>
      <dsp:spPr>
        <a:xfrm>
          <a:off x="234363" y="175848"/>
          <a:ext cx="426115" cy="42611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C6CDA5-949B-4BCD-93FA-01CF4CAA2240}">
      <dsp:nvSpPr>
        <dsp:cNvPr id="0" name=""/>
        <dsp:cNvSpPr/>
      </dsp:nvSpPr>
      <dsp:spPr>
        <a:xfrm>
          <a:off x="894842" y="1528"/>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Emerging – Shows self control</a:t>
          </a:r>
          <a:endParaRPr lang="en-US" sz="2200" kern="1200" dirty="0"/>
        </a:p>
      </dsp:txBody>
      <dsp:txXfrm>
        <a:off x="894842" y="1528"/>
        <a:ext cx="9265157" cy="774755"/>
      </dsp:txXfrm>
    </dsp:sp>
    <dsp:sp modelId="{7C031749-8628-42A0-ADF0-3B6ECB168970}">
      <dsp:nvSpPr>
        <dsp:cNvPr id="0" name=""/>
        <dsp:cNvSpPr/>
      </dsp:nvSpPr>
      <dsp:spPr>
        <a:xfrm>
          <a:off x="0" y="1034626"/>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EB30DC-0B11-4D0E-9765-CBFF9B32D1F5}">
      <dsp:nvSpPr>
        <dsp:cNvPr id="0" name=""/>
        <dsp:cNvSpPr/>
      </dsp:nvSpPr>
      <dsp:spPr>
        <a:xfrm>
          <a:off x="234363" y="1144292"/>
          <a:ext cx="426115" cy="42611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715C5F-0A9E-4392-A56A-42DC56B763AE}">
      <dsp:nvSpPr>
        <dsp:cNvPr id="0" name=""/>
        <dsp:cNvSpPr/>
      </dsp:nvSpPr>
      <dsp:spPr>
        <a:xfrm>
          <a:off x="894842" y="969972"/>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Evolving – Demonstrates persistence</a:t>
          </a:r>
          <a:endParaRPr lang="en-US" sz="2200" kern="1200" dirty="0"/>
        </a:p>
      </dsp:txBody>
      <dsp:txXfrm>
        <a:off x="894842" y="969972"/>
        <a:ext cx="9265157" cy="774755"/>
      </dsp:txXfrm>
    </dsp:sp>
    <dsp:sp modelId="{E0CAACA4-FE3E-41B3-AC24-98F5B86E3EE2}">
      <dsp:nvSpPr>
        <dsp:cNvPr id="0" name=""/>
        <dsp:cNvSpPr/>
      </dsp:nvSpPr>
      <dsp:spPr>
        <a:xfrm>
          <a:off x="0" y="1938416"/>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BE24F6-3E95-4107-BE40-60187AD945BC}">
      <dsp:nvSpPr>
        <dsp:cNvPr id="0" name=""/>
        <dsp:cNvSpPr/>
      </dsp:nvSpPr>
      <dsp:spPr>
        <a:xfrm>
          <a:off x="234363" y="2112736"/>
          <a:ext cx="426115" cy="42611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79F1ABD-573F-433D-8AC5-35539135420E}">
      <dsp:nvSpPr>
        <dsp:cNvPr id="0" name=""/>
        <dsp:cNvSpPr/>
      </dsp:nvSpPr>
      <dsp:spPr>
        <a:xfrm>
          <a:off x="894842" y="1938416"/>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Leading – Model of resilience</a:t>
          </a:r>
          <a:endParaRPr lang="en-US" sz="2200" kern="1200" dirty="0"/>
        </a:p>
      </dsp:txBody>
      <dsp:txXfrm>
        <a:off x="894842" y="1938416"/>
        <a:ext cx="9265157" cy="774755"/>
      </dsp:txXfrm>
    </dsp:sp>
    <dsp:sp modelId="{FF08EC35-9DE9-45B1-9331-D22E389817F4}">
      <dsp:nvSpPr>
        <dsp:cNvPr id="0" name=""/>
        <dsp:cNvSpPr/>
      </dsp:nvSpPr>
      <dsp:spPr>
        <a:xfrm>
          <a:off x="0" y="2906861"/>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0DED52-4125-428E-9638-B7D191EF5112}">
      <dsp:nvSpPr>
        <dsp:cNvPr id="0" name=""/>
        <dsp:cNvSpPr/>
      </dsp:nvSpPr>
      <dsp:spPr>
        <a:xfrm>
          <a:off x="234363" y="3081180"/>
          <a:ext cx="426115" cy="42611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1D8DDEC-D1A8-4828-95C6-9D63AC60FF69}">
      <dsp:nvSpPr>
        <dsp:cNvPr id="0" name=""/>
        <dsp:cNvSpPr/>
      </dsp:nvSpPr>
      <dsp:spPr>
        <a:xfrm>
          <a:off x="894842" y="2906861"/>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Influencing – Manages self in highly adverse situations</a:t>
          </a:r>
          <a:endParaRPr lang="en-US" sz="2200" kern="1200" dirty="0"/>
        </a:p>
      </dsp:txBody>
      <dsp:txXfrm>
        <a:off x="894842" y="2906861"/>
        <a:ext cx="9265157" cy="77475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E2ABDE-3A40-46E6-925C-45A362728142}">
      <dsp:nvSpPr>
        <dsp:cNvPr id="0" name=""/>
        <dsp:cNvSpPr/>
      </dsp:nvSpPr>
      <dsp:spPr>
        <a:xfrm>
          <a:off x="0" y="42016"/>
          <a:ext cx="4671542" cy="13917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a:t>Positive emotions can help develop your brief thoughts, actions, and attention to your surroundings. One example of this is to foster positive thoughts and emotions.</a:t>
          </a:r>
          <a:endParaRPr lang="en-US" sz="1600" kern="1200"/>
        </a:p>
      </dsp:txBody>
      <dsp:txXfrm>
        <a:off x="67938" y="109954"/>
        <a:ext cx="4535666" cy="1255839"/>
      </dsp:txXfrm>
    </dsp:sp>
    <dsp:sp modelId="{BCCDAB23-0A10-4721-8042-498518D0990B}">
      <dsp:nvSpPr>
        <dsp:cNvPr id="0" name=""/>
        <dsp:cNvSpPr/>
      </dsp:nvSpPr>
      <dsp:spPr>
        <a:xfrm>
          <a:off x="0" y="1479811"/>
          <a:ext cx="4671542" cy="13917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a:t>Consider ending your day by reflecting on and writing down 3 good things that happened today. Be intentional about reflecting on the experiences, noting how you felt, and what was the best thing about the experience.</a:t>
          </a:r>
          <a:endParaRPr lang="en-US" sz="1600" kern="1200"/>
        </a:p>
      </dsp:txBody>
      <dsp:txXfrm>
        <a:off x="67938" y="1547749"/>
        <a:ext cx="4535666" cy="1255839"/>
      </dsp:txXfrm>
    </dsp:sp>
    <dsp:sp modelId="{779FDB0D-127D-481A-B383-E44AAAF9A708}">
      <dsp:nvSpPr>
        <dsp:cNvPr id="0" name=""/>
        <dsp:cNvSpPr/>
      </dsp:nvSpPr>
      <dsp:spPr>
        <a:xfrm>
          <a:off x="0" y="2917606"/>
          <a:ext cx="4671542" cy="13917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a:t>Becoming more positively aware of your experiences will allow you to take more control of your surroundings. Team resilience is strongly based on how you control yourself and your emotions during a setback.</a:t>
          </a:r>
          <a:endParaRPr lang="en-US" sz="1600" kern="1200"/>
        </a:p>
      </dsp:txBody>
      <dsp:txXfrm>
        <a:off x="67938" y="2985544"/>
        <a:ext cx="4535666" cy="125583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D46E22-7CEA-47E1-B710-E3CFBE4C4312}">
      <dsp:nvSpPr>
        <dsp:cNvPr id="0" name=""/>
        <dsp:cNvSpPr/>
      </dsp:nvSpPr>
      <dsp:spPr>
        <a:xfrm>
          <a:off x="0" y="77245"/>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9694BA-B2BB-48B6-A75B-5EA6911F058A}">
      <dsp:nvSpPr>
        <dsp:cNvPr id="0" name=""/>
        <dsp:cNvSpPr/>
      </dsp:nvSpPr>
      <dsp:spPr>
        <a:xfrm>
          <a:off x="234363" y="175848"/>
          <a:ext cx="426115" cy="42611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C6CDA5-949B-4BCD-93FA-01CF4CAA2240}">
      <dsp:nvSpPr>
        <dsp:cNvPr id="0" name=""/>
        <dsp:cNvSpPr/>
      </dsp:nvSpPr>
      <dsp:spPr>
        <a:xfrm>
          <a:off x="894842" y="1528"/>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Emerging – Understands and utilizes resources</a:t>
          </a:r>
          <a:endParaRPr lang="en-US" sz="2200" kern="1200" dirty="0"/>
        </a:p>
      </dsp:txBody>
      <dsp:txXfrm>
        <a:off x="894842" y="1528"/>
        <a:ext cx="9265157" cy="774755"/>
      </dsp:txXfrm>
    </dsp:sp>
    <dsp:sp modelId="{7C031749-8628-42A0-ADF0-3B6ECB168970}">
      <dsp:nvSpPr>
        <dsp:cNvPr id="0" name=""/>
        <dsp:cNvSpPr/>
      </dsp:nvSpPr>
      <dsp:spPr>
        <a:xfrm>
          <a:off x="0" y="1034626"/>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EB30DC-0B11-4D0E-9765-CBFF9B32D1F5}">
      <dsp:nvSpPr>
        <dsp:cNvPr id="0" name=""/>
        <dsp:cNvSpPr/>
      </dsp:nvSpPr>
      <dsp:spPr>
        <a:xfrm>
          <a:off x="234363" y="1144292"/>
          <a:ext cx="426115" cy="42611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715C5F-0A9E-4392-A56A-42DC56B763AE}">
      <dsp:nvSpPr>
        <dsp:cNvPr id="0" name=""/>
        <dsp:cNvSpPr/>
      </dsp:nvSpPr>
      <dsp:spPr>
        <a:xfrm>
          <a:off x="894842" y="969972"/>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Evolving – Leverages Resources</a:t>
          </a:r>
          <a:endParaRPr lang="en-US" sz="2200" kern="1200" dirty="0"/>
        </a:p>
      </dsp:txBody>
      <dsp:txXfrm>
        <a:off x="894842" y="969972"/>
        <a:ext cx="9265157" cy="774755"/>
      </dsp:txXfrm>
    </dsp:sp>
    <dsp:sp modelId="{E0CAACA4-FE3E-41B3-AC24-98F5B86E3EE2}">
      <dsp:nvSpPr>
        <dsp:cNvPr id="0" name=""/>
        <dsp:cNvSpPr/>
      </dsp:nvSpPr>
      <dsp:spPr>
        <a:xfrm>
          <a:off x="0" y="1938416"/>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BE24F6-3E95-4107-BE40-60187AD945BC}">
      <dsp:nvSpPr>
        <dsp:cNvPr id="0" name=""/>
        <dsp:cNvSpPr/>
      </dsp:nvSpPr>
      <dsp:spPr>
        <a:xfrm>
          <a:off x="234363" y="2112736"/>
          <a:ext cx="426115" cy="42611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79F1ABD-573F-433D-8AC5-35539135420E}">
      <dsp:nvSpPr>
        <dsp:cNvPr id="0" name=""/>
        <dsp:cNvSpPr/>
      </dsp:nvSpPr>
      <dsp:spPr>
        <a:xfrm>
          <a:off x="894842" y="1938416"/>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Leading – Allocates Resources</a:t>
          </a:r>
          <a:endParaRPr lang="en-US" sz="2200" kern="1200" dirty="0"/>
        </a:p>
      </dsp:txBody>
      <dsp:txXfrm>
        <a:off x="894842" y="1938416"/>
        <a:ext cx="9265157" cy="774755"/>
      </dsp:txXfrm>
    </dsp:sp>
    <dsp:sp modelId="{FF08EC35-9DE9-45B1-9331-D22E389817F4}">
      <dsp:nvSpPr>
        <dsp:cNvPr id="0" name=""/>
        <dsp:cNvSpPr/>
      </dsp:nvSpPr>
      <dsp:spPr>
        <a:xfrm>
          <a:off x="0" y="2906861"/>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0DED52-4125-428E-9638-B7D191EF5112}">
      <dsp:nvSpPr>
        <dsp:cNvPr id="0" name=""/>
        <dsp:cNvSpPr/>
      </dsp:nvSpPr>
      <dsp:spPr>
        <a:xfrm>
          <a:off x="234363" y="3081180"/>
          <a:ext cx="426115" cy="42611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1D8DDEC-D1A8-4828-95C6-9D63AC60FF69}">
      <dsp:nvSpPr>
        <dsp:cNvPr id="0" name=""/>
        <dsp:cNvSpPr/>
      </dsp:nvSpPr>
      <dsp:spPr>
        <a:xfrm>
          <a:off x="894842" y="2906861"/>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Influencing – Strategically administers resources</a:t>
          </a:r>
          <a:endParaRPr lang="en-US" sz="2200" kern="1200" dirty="0"/>
        </a:p>
      </dsp:txBody>
      <dsp:txXfrm>
        <a:off x="894842" y="2906861"/>
        <a:ext cx="9265157" cy="77475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E130B1-2513-44A5-AC29-19481DEFCCF1}">
      <dsp:nvSpPr>
        <dsp:cNvPr id="0" name=""/>
        <dsp:cNvSpPr/>
      </dsp:nvSpPr>
      <dsp:spPr>
        <a:xfrm>
          <a:off x="220" y="663673"/>
          <a:ext cx="2656743" cy="3188091"/>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2427" tIns="0" rIns="262427" bIns="330200" numCol="1" spcCol="1270" anchor="t" anchorCtr="0">
          <a:noAutofit/>
        </a:bodyPr>
        <a:lstStyle/>
        <a:p>
          <a:pPr marL="0" lvl="0" indent="0" algn="l" defTabSz="1155700">
            <a:lnSpc>
              <a:spcPct val="90000"/>
            </a:lnSpc>
            <a:spcBef>
              <a:spcPct val="0"/>
            </a:spcBef>
            <a:spcAft>
              <a:spcPct val="35000"/>
            </a:spcAft>
            <a:buNone/>
          </a:pPr>
          <a:r>
            <a:rPr lang="en-US" sz="2600" b="1" kern="1200" dirty="0"/>
            <a:t>Home page and logging and the Core Comps	</a:t>
          </a:r>
          <a:endParaRPr lang="en-US" sz="2600" kern="1200" dirty="0"/>
        </a:p>
      </dsp:txBody>
      <dsp:txXfrm>
        <a:off x="220" y="1938909"/>
        <a:ext cx="2656743" cy="1912855"/>
      </dsp:txXfrm>
    </dsp:sp>
    <dsp:sp modelId="{A6826891-A21C-49DB-AE58-88DC08561FA8}">
      <dsp:nvSpPr>
        <dsp:cNvPr id="0" name=""/>
        <dsp:cNvSpPr/>
      </dsp:nvSpPr>
      <dsp:spPr>
        <a:xfrm>
          <a:off x="220" y="663673"/>
          <a:ext cx="2656743" cy="1275236"/>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62427" tIns="165100" rIns="262427"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220" y="663673"/>
        <a:ext cx="2656743" cy="1275236"/>
      </dsp:txXfrm>
    </dsp:sp>
    <dsp:sp modelId="{8F686BB7-7F51-4420-818E-2DAC031289E7}">
      <dsp:nvSpPr>
        <dsp:cNvPr id="0" name=""/>
        <dsp:cNvSpPr/>
      </dsp:nvSpPr>
      <dsp:spPr>
        <a:xfrm>
          <a:off x="2930209" y="665139"/>
          <a:ext cx="2656743" cy="3188091"/>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2427" tIns="0" rIns="262427" bIns="330200" numCol="1" spcCol="1270" anchor="t" anchorCtr="0">
          <a:noAutofit/>
        </a:bodyPr>
        <a:lstStyle/>
        <a:p>
          <a:pPr marL="0" lvl="0" indent="0" algn="l" defTabSz="1155700">
            <a:lnSpc>
              <a:spcPct val="90000"/>
            </a:lnSpc>
            <a:spcBef>
              <a:spcPct val="0"/>
            </a:spcBef>
            <a:spcAft>
              <a:spcPct val="35000"/>
            </a:spcAft>
            <a:buNone/>
          </a:pPr>
          <a:r>
            <a:rPr lang="en-US" sz="2600" b="1" kern="1200" dirty="0"/>
            <a:t>Self Assessment</a:t>
          </a:r>
          <a:endParaRPr lang="en-US" sz="2600" kern="1200" dirty="0"/>
        </a:p>
      </dsp:txBody>
      <dsp:txXfrm>
        <a:off x="2930209" y="1940376"/>
        <a:ext cx="2656743" cy="1912855"/>
      </dsp:txXfrm>
    </dsp:sp>
    <dsp:sp modelId="{0F4FECCF-111C-4193-B77D-9D374842DED6}">
      <dsp:nvSpPr>
        <dsp:cNvPr id="0" name=""/>
        <dsp:cNvSpPr/>
      </dsp:nvSpPr>
      <dsp:spPr>
        <a:xfrm>
          <a:off x="2869502" y="663673"/>
          <a:ext cx="2656743" cy="1275236"/>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62427" tIns="165100" rIns="262427"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2869502" y="663673"/>
        <a:ext cx="2656743" cy="1275236"/>
      </dsp:txXfrm>
    </dsp:sp>
    <dsp:sp modelId="{31AD13F5-78A3-4FA1-B082-E920E48D88B3}">
      <dsp:nvSpPr>
        <dsp:cNvPr id="0" name=""/>
        <dsp:cNvSpPr/>
      </dsp:nvSpPr>
      <dsp:spPr>
        <a:xfrm>
          <a:off x="5738785" y="663673"/>
          <a:ext cx="2656743" cy="3188091"/>
        </a:xfrm>
        <a:prstGeom prst="rect">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2427" tIns="0" rIns="262427" bIns="330200" numCol="1" spcCol="1270" anchor="t" anchorCtr="0">
          <a:noAutofit/>
        </a:bodyPr>
        <a:lstStyle/>
        <a:p>
          <a:pPr marL="0" lvl="0" indent="0" algn="l" defTabSz="1155700">
            <a:lnSpc>
              <a:spcPct val="90000"/>
            </a:lnSpc>
            <a:spcBef>
              <a:spcPct val="0"/>
            </a:spcBef>
            <a:spcAft>
              <a:spcPct val="35000"/>
            </a:spcAft>
            <a:buNone/>
          </a:pPr>
          <a:r>
            <a:rPr lang="en-US" sz="2600" b="1" kern="1200" dirty="0"/>
            <a:t>Coaching</a:t>
          </a:r>
          <a:endParaRPr lang="en-US" sz="2600" kern="1200" dirty="0"/>
        </a:p>
      </dsp:txBody>
      <dsp:txXfrm>
        <a:off x="5738785" y="1938909"/>
        <a:ext cx="2656743" cy="1912855"/>
      </dsp:txXfrm>
    </dsp:sp>
    <dsp:sp modelId="{491F5FD6-9220-4B46-A2FB-48AD79141734}">
      <dsp:nvSpPr>
        <dsp:cNvPr id="0" name=""/>
        <dsp:cNvSpPr/>
      </dsp:nvSpPr>
      <dsp:spPr>
        <a:xfrm>
          <a:off x="5738785" y="663673"/>
          <a:ext cx="2656743" cy="1275236"/>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62427" tIns="165100" rIns="262427"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p>
      </dsp:txBody>
      <dsp:txXfrm>
        <a:off x="5738785" y="663673"/>
        <a:ext cx="2656743" cy="1275236"/>
      </dsp:txXfrm>
    </dsp:sp>
    <dsp:sp modelId="{9C300230-42CB-444E-A8AE-29B335A30F71}">
      <dsp:nvSpPr>
        <dsp:cNvPr id="0" name=""/>
        <dsp:cNvSpPr/>
      </dsp:nvSpPr>
      <dsp:spPr>
        <a:xfrm>
          <a:off x="8608067" y="663673"/>
          <a:ext cx="2656743" cy="3188091"/>
        </a:xfrm>
        <a:prstGeom prst="rect">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2427" tIns="0" rIns="262427" bIns="330200" numCol="1" spcCol="1270" anchor="t" anchorCtr="0">
          <a:noAutofit/>
        </a:bodyPr>
        <a:lstStyle/>
        <a:p>
          <a:pPr marL="0" lvl="0" indent="0" algn="l" defTabSz="1155700">
            <a:lnSpc>
              <a:spcPct val="90000"/>
            </a:lnSpc>
            <a:spcBef>
              <a:spcPct val="0"/>
            </a:spcBef>
            <a:spcAft>
              <a:spcPct val="35000"/>
            </a:spcAft>
            <a:buNone/>
          </a:pPr>
          <a:r>
            <a:rPr lang="en-US" sz="2600" b="1" kern="1200" dirty="0" err="1"/>
            <a:t>Behaviour</a:t>
          </a:r>
          <a:r>
            <a:rPr lang="en-US" sz="2600" b="1" kern="1200" dirty="0"/>
            <a:t> Based Interviewing</a:t>
          </a:r>
          <a:endParaRPr lang="en-US" sz="2600" kern="1200" dirty="0"/>
        </a:p>
      </dsp:txBody>
      <dsp:txXfrm>
        <a:off x="8608067" y="1938909"/>
        <a:ext cx="2656743" cy="1912855"/>
      </dsp:txXfrm>
    </dsp:sp>
    <dsp:sp modelId="{4EDE5FE6-BE12-4FD2-BAEA-8D87B7429192}">
      <dsp:nvSpPr>
        <dsp:cNvPr id="0" name=""/>
        <dsp:cNvSpPr/>
      </dsp:nvSpPr>
      <dsp:spPr>
        <a:xfrm>
          <a:off x="8608067" y="663673"/>
          <a:ext cx="2656743" cy="1275236"/>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62427" tIns="165100" rIns="262427" bIns="165100" numCol="1" spcCol="1270" anchor="ctr" anchorCtr="0">
          <a:noAutofit/>
        </a:bodyPr>
        <a:lstStyle/>
        <a:p>
          <a:pPr marL="0" lvl="0" indent="0" algn="l" defTabSz="2933700">
            <a:lnSpc>
              <a:spcPct val="90000"/>
            </a:lnSpc>
            <a:spcBef>
              <a:spcPct val="0"/>
            </a:spcBef>
            <a:spcAft>
              <a:spcPct val="35000"/>
            </a:spcAft>
            <a:buNone/>
          </a:pPr>
          <a:r>
            <a:rPr lang="en-US" sz="6600" kern="1200"/>
            <a:t>04</a:t>
          </a:r>
        </a:p>
      </dsp:txBody>
      <dsp:txXfrm>
        <a:off x="8608067" y="663673"/>
        <a:ext cx="2656743" cy="127523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749DA2-4C63-453B-9EB3-169452F79B4E}">
      <dsp:nvSpPr>
        <dsp:cNvPr id="0" name=""/>
        <dsp:cNvSpPr/>
      </dsp:nvSpPr>
      <dsp:spPr>
        <a:xfrm>
          <a:off x="-76755" y="0"/>
          <a:ext cx="5641974" cy="140161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E3C1B21-D51B-4E4E-ACF9-1ACAD9BCE7A5}">
      <dsp:nvSpPr>
        <dsp:cNvPr id="0" name=""/>
        <dsp:cNvSpPr/>
      </dsp:nvSpPr>
      <dsp:spPr>
        <a:xfrm>
          <a:off x="347232" y="323163"/>
          <a:ext cx="770887" cy="7708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83B41AE-D657-4B09-A6FE-ABA3EB1243DE}">
      <dsp:nvSpPr>
        <dsp:cNvPr id="0" name=""/>
        <dsp:cNvSpPr/>
      </dsp:nvSpPr>
      <dsp:spPr>
        <a:xfrm>
          <a:off x="1385431" y="7800"/>
          <a:ext cx="4333299" cy="14016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337" tIns="148337" rIns="148337" bIns="148337" numCol="1" spcCol="1270" anchor="ctr" anchorCtr="0">
          <a:noAutofit/>
        </a:bodyPr>
        <a:lstStyle/>
        <a:p>
          <a:pPr marL="0" lvl="0" indent="0" algn="l" defTabSz="977900">
            <a:lnSpc>
              <a:spcPct val="90000"/>
            </a:lnSpc>
            <a:spcBef>
              <a:spcPct val="0"/>
            </a:spcBef>
            <a:spcAft>
              <a:spcPct val="35000"/>
            </a:spcAft>
            <a:buNone/>
          </a:pPr>
          <a:r>
            <a:rPr lang="en-US" sz="2200" kern="1200" dirty="0"/>
            <a:t>Follow the PCL Newsletters and participate in the Activities</a:t>
          </a:r>
        </a:p>
      </dsp:txBody>
      <dsp:txXfrm>
        <a:off x="1385431" y="7800"/>
        <a:ext cx="4333299" cy="1401613"/>
      </dsp:txXfrm>
    </dsp:sp>
    <dsp:sp modelId="{3306A2AF-9EF9-47FA-A80C-6C155C9C5DE0}">
      <dsp:nvSpPr>
        <dsp:cNvPr id="0" name=""/>
        <dsp:cNvSpPr/>
      </dsp:nvSpPr>
      <dsp:spPr>
        <a:xfrm>
          <a:off x="-76755" y="1759818"/>
          <a:ext cx="5641974" cy="140161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BEA3BC-3CB9-4634-87D3-6BA8459E3997}">
      <dsp:nvSpPr>
        <dsp:cNvPr id="0" name=""/>
        <dsp:cNvSpPr/>
      </dsp:nvSpPr>
      <dsp:spPr>
        <a:xfrm>
          <a:off x="347232" y="2075181"/>
          <a:ext cx="770887" cy="7708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B9899CB-B0CD-436F-BF8A-26422302A774}">
      <dsp:nvSpPr>
        <dsp:cNvPr id="0" name=""/>
        <dsp:cNvSpPr/>
      </dsp:nvSpPr>
      <dsp:spPr>
        <a:xfrm>
          <a:off x="1542108" y="1759818"/>
          <a:ext cx="4019944" cy="14016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337" tIns="148337" rIns="148337" bIns="148337" numCol="1" spcCol="1270" anchor="ctr" anchorCtr="0">
          <a:noAutofit/>
        </a:bodyPr>
        <a:lstStyle/>
        <a:p>
          <a:pPr marL="0" lvl="0" indent="0" algn="l" defTabSz="977900">
            <a:lnSpc>
              <a:spcPct val="90000"/>
            </a:lnSpc>
            <a:spcBef>
              <a:spcPct val="0"/>
            </a:spcBef>
            <a:spcAft>
              <a:spcPct val="35000"/>
            </a:spcAft>
            <a:buNone/>
          </a:pPr>
          <a:r>
            <a:rPr lang="en-US" sz="2200" kern="1200" dirty="0"/>
            <a:t>Incorporate into your professional goals</a:t>
          </a:r>
        </a:p>
      </dsp:txBody>
      <dsp:txXfrm>
        <a:off x="1542108" y="1759818"/>
        <a:ext cx="4019944" cy="1401613"/>
      </dsp:txXfrm>
    </dsp:sp>
    <dsp:sp modelId="{092E990E-4292-42F1-8538-6D433D2D4B74}">
      <dsp:nvSpPr>
        <dsp:cNvPr id="0" name=""/>
        <dsp:cNvSpPr/>
      </dsp:nvSpPr>
      <dsp:spPr>
        <a:xfrm>
          <a:off x="-76755" y="3511835"/>
          <a:ext cx="5641974" cy="140161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F19D16-FF0E-41E2-A450-4F923D19C8C0}">
      <dsp:nvSpPr>
        <dsp:cNvPr id="0" name=""/>
        <dsp:cNvSpPr/>
      </dsp:nvSpPr>
      <dsp:spPr>
        <a:xfrm>
          <a:off x="347232" y="3827198"/>
          <a:ext cx="770887" cy="7708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E12944D-3F7A-42A5-95F4-3F15AC7E0E08}">
      <dsp:nvSpPr>
        <dsp:cNvPr id="0" name=""/>
        <dsp:cNvSpPr/>
      </dsp:nvSpPr>
      <dsp:spPr>
        <a:xfrm>
          <a:off x="1542108" y="3511835"/>
          <a:ext cx="4019944" cy="14016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337" tIns="148337" rIns="148337" bIns="148337" numCol="1" spcCol="1270" anchor="ctr" anchorCtr="0">
          <a:noAutofit/>
        </a:bodyPr>
        <a:lstStyle/>
        <a:p>
          <a:pPr marL="0" lvl="0" indent="0" algn="l" defTabSz="977900">
            <a:lnSpc>
              <a:spcPct val="90000"/>
            </a:lnSpc>
            <a:spcBef>
              <a:spcPct val="0"/>
            </a:spcBef>
            <a:spcAft>
              <a:spcPct val="35000"/>
            </a:spcAft>
            <a:buNone/>
          </a:pPr>
          <a:r>
            <a:rPr lang="en-US" sz="2200" kern="1200" dirty="0"/>
            <a:t>Complete the Self Assessment and Share with Mentor or Supervisor, prepare to coach your DSPs.</a:t>
          </a:r>
        </a:p>
      </dsp:txBody>
      <dsp:txXfrm>
        <a:off x="1542108" y="3511835"/>
        <a:ext cx="4019944" cy="14016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D83E9E-719A-434E-84DA-82E0D658454F}">
      <dsp:nvSpPr>
        <dsp:cNvPr id="0" name=""/>
        <dsp:cNvSpPr/>
      </dsp:nvSpPr>
      <dsp:spPr>
        <a:xfrm>
          <a:off x="0" y="598511"/>
          <a:ext cx="10160000" cy="110494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5BB4F8-E5A6-4F65-9126-09CB79AEECFD}">
      <dsp:nvSpPr>
        <dsp:cNvPr id="0" name=""/>
        <dsp:cNvSpPr/>
      </dsp:nvSpPr>
      <dsp:spPr>
        <a:xfrm>
          <a:off x="334245" y="847123"/>
          <a:ext cx="607718" cy="60771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AD21AB9-EEAB-4C80-92E6-7B49785D831F}">
      <dsp:nvSpPr>
        <dsp:cNvPr id="0" name=""/>
        <dsp:cNvSpPr/>
      </dsp:nvSpPr>
      <dsp:spPr>
        <a:xfrm>
          <a:off x="1276209" y="598511"/>
          <a:ext cx="8883790" cy="1104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940" tIns="116940" rIns="116940" bIns="116940" numCol="1" spcCol="1270" anchor="ctr" anchorCtr="0">
          <a:noAutofit/>
        </a:bodyPr>
        <a:lstStyle/>
        <a:p>
          <a:pPr marL="0" lvl="0" indent="0" algn="l" defTabSz="889000">
            <a:lnSpc>
              <a:spcPct val="90000"/>
            </a:lnSpc>
            <a:spcBef>
              <a:spcPct val="0"/>
            </a:spcBef>
            <a:spcAft>
              <a:spcPct val="35000"/>
            </a:spcAft>
            <a:buNone/>
          </a:pPr>
          <a:r>
            <a:rPr lang="en-US" sz="2000" b="0" i="0" kern="1200"/>
            <a:t>Core Competencies reflect the needs of our workforce by recognizing the professional nature of Developmental Services, recruiting the right people, building leadership capacity and ultimately enhancing the lives of the people we support.</a:t>
          </a:r>
          <a:endParaRPr lang="en-US" sz="2000" kern="1200"/>
        </a:p>
      </dsp:txBody>
      <dsp:txXfrm>
        <a:off x="1276209" y="598511"/>
        <a:ext cx="8883790" cy="1104943"/>
      </dsp:txXfrm>
    </dsp:sp>
    <dsp:sp modelId="{CAF13237-F913-4EEA-94B2-2A4811AF55BA}">
      <dsp:nvSpPr>
        <dsp:cNvPr id="0" name=""/>
        <dsp:cNvSpPr/>
      </dsp:nvSpPr>
      <dsp:spPr>
        <a:xfrm>
          <a:off x="0" y="1979690"/>
          <a:ext cx="10160000" cy="110494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5CC370-13F4-439E-B617-56AED2DAAB40}">
      <dsp:nvSpPr>
        <dsp:cNvPr id="0" name=""/>
        <dsp:cNvSpPr/>
      </dsp:nvSpPr>
      <dsp:spPr>
        <a:xfrm>
          <a:off x="334245" y="2228302"/>
          <a:ext cx="607718" cy="60771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AE9D7A-75C9-4B5D-8FDE-6CC1F3FC37E7}">
      <dsp:nvSpPr>
        <dsp:cNvPr id="0" name=""/>
        <dsp:cNvSpPr/>
      </dsp:nvSpPr>
      <dsp:spPr>
        <a:xfrm>
          <a:off x="1276209" y="1979690"/>
          <a:ext cx="8883790" cy="1104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940" tIns="116940" rIns="116940" bIns="116940" numCol="1" spcCol="1270" anchor="ctr" anchorCtr="0">
          <a:noAutofit/>
        </a:bodyPr>
        <a:lstStyle/>
        <a:p>
          <a:pPr marL="0" lvl="0" indent="0" algn="l" defTabSz="889000">
            <a:lnSpc>
              <a:spcPct val="90000"/>
            </a:lnSpc>
            <a:spcBef>
              <a:spcPct val="0"/>
            </a:spcBef>
            <a:spcAft>
              <a:spcPct val="35000"/>
            </a:spcAft>
            <a:buNone/>
          </a:pPr>
          <a:r>
            <a:rPr lang="en-US" sz="2000" kern="1200"/>
            <a:t>They are the behavioural qualities that you exhibit when you do your job.  It is the how, the behaviour </a:t>
          </a:r>
        </a:p>
      </dsp:txBody>
      <dsp:txXfrm>
        <a:off x="1276209" y="1979690"/>
        <a:ext cx="8883790" cy="11049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D46E22-7CEA-47E1-B710-E3CFBE4C4312}">
      <dsp:nvSpPr>
        <dsp:cNvPr id="0" name=""/>
        <dsp:cNvSpPr/>
      </dsp:nvSpPr>
      <dsp:spPr>
        <a:xfrm>
          <a:off x="0" y="77245"/>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9694BA-B2BB-48B6-A75B-5EA6911F058A}">
      <dsp:nvSpPr>
        <dsp:cNvPr id="0" name=""/>
        <dsp:cNvSpPr/>
      </dsp:nvSpPr>
      <dsp:spPr>
        <a:xfrm>
          <a:off x="234363" y="175848"/>
          <a:ext cx="426115" cy="42611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C6CDA5-949B-4BCD-93FA-01CF4CAA2240}">
      <dsp:nvSpPr>
        <dsp:cNvPr id="0" name=""/>
        <dsp:cNvSpPr/>
      </dsp:nvSpPr>
      <dsp:spPr>
        <a:xfrm>
          <a:off x="894842" y="1528"/>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Emerging – Establishes positive relationships</a:t>
          </a:r>
          <a:endParaRPr lang="en-US" sz="2200" kern="1200" dirty="0"/>
        </a:p>
      </dsp:txBody>
      <dsp:txXfrm>
        <a:off x="894842" y="1528"/>
        <a:ext cx="9265157" cy="774755"/>
      </dsp:txXfrm>
    </dsp:sp>
    <dsp:sp modelId="{7C031749-8628-42A0-ADF0-3B6ECB168970}">
      <dsp:nvSpPr>
        <dsp:cNvPr id="0" name=""/>
        <dsp:cNvSpPr/>
      </dsp:nvSpPr>
      <dsp:spPr>
        <a:xfrm>
          <a:off x="0" y="969972"/>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EB30DC-0B11-4D0E-9765-CBFF9B32D1F5}">
      <dsp:nvSpPr>
        <dsp:cNvPr id="0" name=""/>
        <dsp:cNvSpPr/>
      </dsp:nvSpPr>
      <dsp:spPr>
        <a:xfrm>
          <a:off x="234363" y="1144292"/>
          <a:ext cx="426115" cy="42611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715C5F-0A9E-4392-A56A-42DC56B763AE}">
      <dsp:nvSpPr>
        <dsp:cNvPr id="0" name=""/>
        <dsp:cNvSpPr/>
      </dsp:nvSpPr>
      <dsp:spPr>
        <a:xfrm>
          <a:off x="894842" y="969972"/>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Evolving – growing collaborative relationships</a:t>
          </a:r>
          <a:endParaRPr lang="en-US" sz="2200" kern="1200" dirty="0"/>
        </a:p>
      </dsp:txBody>
      <dsp:txXfrm>
        <a:off x="894842" y="969972"/>
        <a:ext cx="9265157" cy="774755"/>
      </dsp:txXfrm>
    </dsp:sp>
    <dsp:sp modelId="{E0CAACA4-FE3E-41B3-AC24-98F5B86E3EE2}">
      <dsp:nvSpPr>
        <dsp:cNvPr id="0" name=""/>
        <dsp:cNvSpPr/>
      </dsp:nvSpPr>
      <dsp:spPr>
        <a:xfrm>
          <a:off x="0" y="1938416"/>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BE24F6-3E95-4107-BE40-60187AD945BC}">
      <dsp:nvSpPr>
        <dsp:cNvPr id="0" name=""/>
        <dsp:cNvSpPr/>
      </dsp:nvSpPr>
      <dsp:spPr>
        <a:xfrm>
          <a:off x="234363" y="2112736"/>
          <a:ext cx="426115" cy="42611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79F1ABD-573F-433D-8AC5-35539135420E}">
      <dsp:nvSpPr>
        <dsp:cNvPr id="0" name=""/>
        <dsp:cNvSpPr/>
      </dsp:nvSpPr>
      <dsp:spPr>
        <a:xfrm>
          <a:off x="894842" y="1938416"/>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Leading – builds networks</a:t>
          </a:r>
          <a:endParaRPr lang="en-US" sz="2200" kern="1200" dirty="0"/>
        </a:p>
      </dsp:txBody>
      <dsp:txXfrm>
        <a:off x="894842" y="1938416"/>
        <a:ext cx="9265157" cy="774755"/>
      </dsp:txXfrm>
    </dsp:sp>
    <dsp:sp modelId="{FF08EC35-9DE9-45B1-9331-D22E389817F4}">
      <dsp:nvSpPr>
        <dsp:cNvPr id="0" name=""/>
        <dsp:cNvSpPr/>
      </dsp:nvSpPr>
      <dsp:spPr>
        <a:xfrm>
          <a:off x="0" y="2906861"/>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0DED52-4125-428E-9638-B7D191EF5112}">
      <dsp:nvSpPr>
        <dsp:cNvPr id="0" name=""/>
        <dsp:cNvSpPr/>
      </dsp:nvSpPr>
      <dsp:spPr>
        <a:xfrm>
          <a:off x="234363" y="3081180"/>
          <a:ext cx="426115" cy="42611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1D8DDEC-D1A8-4828-95C6-9D63AC60FF69}">
      <dsp:nvSpPr>
        <dsp:cNvPr id="0" name=""/>
        <dsp:cNvSpPr/>
      </dsp:nvSpPr>
      <dsp:spPr>
        <a:xfrm>
          <a:off x="894842" y="2906861"/>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Influencing – creates social capital for greater good.	</a:t>
          </a:r>
          <a:endParaRPr lang="en-US" sz="2200" kern="1200" dirty="0"/>
        </a:p>
      </dsp:txBody>
      <dsp:txXfrm>
        <a:off x="894842" y="2906861"/>
        <a:ext cx="9265157" cy="7747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9D565D-33A6-4DBE-85CE-F48F917C9663}">
      <dsp:nvSpPr>
        <dsp:cNvPr id="0" name=""/>
        <dsp:cNvSpPr/>
      </dsp:nvSpPr>
      <dsp:spPr>
        <a:xfrm>
          <a:off x="0" y="0"/>
          <a:ext cx="10160000" cy="507691"/>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C62A3E-CFBA-49C7-8C8F-C5139CE0C2D5}">
      <dsp:nvSpPr>
        <dsp:cNvPr id="0" name=""/>
        <dsp:cNvSpPr/>
      </dsp:nvSpPr>
      <dsp:spPr>
        <a:xfrm>
          <a:off x="153576" y="115421"/>
          <a:ext cx="279230" cy="2792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15AB2C2-0794-4F95-AA98-6AFBAF54AE4C}">
      <dsp:nvSpPr>
        <dsp:cNvPr id="0" name=""/>
        <dsp:cNvSpPr/>
      </dsp:nvSpPr>
      <dsp:spPr>
        <a:xfrm>
          <a:off x="586383" y="1191"/>
          <a:ext cx="9573616" cy="5076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731" tIns="53731" rIns="53731" bIns="53731" numCol="1" spcCol="1270" anchor="ctr" anchorCtr="0">
          <a:noAutofit/>
        </a:bodyPr>
        <a:lstStyle/>
        <a:p>
          <a:pPr marL="0" lvl="0" indent="0" algn="l" defTabSz="844550">
            <a:lnSpc>
              <a:spcPct val="90000"/>
            </a:lnSpc>
            <a:spcBef>
              <a:spcPct val="0"/>
            </a:spcBef>
            <a:spcAft>
              <a:spcPct val="35000"/>
            </a:spcAft>
            <a:buNone/>
          </a:pPr>
          <a:endParaRPr lang="en-US" sz="1900" kern="1200" dirty="0"/>
        </a:p>
      </dsp:txBody>
      <dsp:txXfrm>
        <a:off x="586383" y="1191"/>
        <a:ext cx="9573616" cy="507691"/>
      </dsp:txXfrm>
    </dsp:sp>
    <dsp:sp modelId="{340A54FD-1821-40BE-9A78-6297709FBD26}">
      <dsp:nvSpPr>
        <dsp:cNvPr id="0" name=""/>
        <dsp:cNvSpPr/>
      </dsp:nvSpPr>
      <dsp:spPr>
        <a:xfrm>
          <a:off x="0" y="635805"/>
          <a:ext cx="10160000" cy="507691"/>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4CBC1F-944E-4102-8CD1-433D60CA00DF}">
      <dsp:nvSpPr>
        <dsp:cNvPr id="0" name=""/>
        <dsp:cNvSpPr/>
      </dsp:nvSpPr>
      <dsp:spPr>
        <a:xfrm>
          <a:off x="153576" y="750036"/>
          <a:ext cx="279230" cy="2792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2F0E784-53C6-4F3C-A273-78DC53E407D8}">
      <dsp:nvSpPr>
        <dsp:cNvPr id="0" name=""/>
        <dsp:cNvSpPr/>
      </dsp:nvSpPr>
      <dsp:spPr>
        <a:xfrm>
          <a:off x="586383" y="635805"/>
          <a:ext cx="9573616" cy="5076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731" tIns="53731" rIns="53731" bIns="53731" numCol="1" spcCol="1270" anchor="ctr" anchorCtr="0">
          <a:noAutofit/>
        </a:bodyPr>
        <a:lstStyle/>
        <a:p>
          <a:pPr marL="0" lvl="0" indent="0" algn="l" defTabSz="844550">
            <a:lnSpc>
              <a:spcPct val="90000"/>
            </a:lnSpc>
            <a:spcBef>
              <a:spcPct val="0"/>
            </a:spcBef>
            <a:spcAft>
              <a:spcPct val="35000"/>
            </a:spcAft>
            <a:buNone/>
          </a:pPr>
          <a:r>
            <a:rPr lang="en-US" sz="1900" kern="1200"/>
            <a:t>1.What is your favourite TV show, book or movie</a:t>
          </a:r>
        </a:p>
      </dsp:txBody>
      <dsp:txXfrm>
        <a:off x="586383" y="635805"/>
        <a:ext cx="9573616" cy="507691"/>
      </dsp:txXfrm>
    </dsp:sp>
    <dsp:sp modelId="{8B550642-44AF-492A-9FF2-4E637093F5E3}">
      <dsp:nvSpPr>
        <dsp:cNvPr id="0" name=""/>
        <dsp:cNvSpPr/>
      </dsp:nvSpPr>
      <dsp:spPr>
        <a:xfrm>
          <a:off x="0" y="1270419"/>
          <a:ext cx="10160000" cy="507691"/>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7F2D67-DFE8-4239-8CF6-D8409612B109}">
      <dsp:nvSpPr>
        <dsp:cNvPr id="0" name=""/>
        <dsp:cNvSpPr/>
      </dsp:nvSpPr>
      <dsp:spPr>
        <a:xfrm>
          <a:off x="153576" y="1384650"/>
          <a:ext cx="279230" cy="27923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C6E9CA3-841D-4907-A05D-6A7D98E1CA5C}">
      <dsp:nvSpPr>
        <dsp:cNvPr id="0" name=""/>
        <dsp:cNvSpPr/>
      </dsp:nvSpPr>
      <dsp:spPr>
        <a:xfrm>
          <a:off x="586383" y="1270419"/>
          <a:ext cx="9573616" cy="5076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731" tIns="53731" rIns="53731" bIns="53731" numCol="1" spcCol="1270" anchor="ctr" anchorCtr="0">
          <a:noAutofit/>
        </a:bodyPr>
        <a:lstStyle/>
        <a:p>
          <a:pPr marL="0" lvl="0" indent="0" algn="l" defTabSz="844550">
            <a:lnSpc>
              <a:spcPct val="90000"/>
            </a:lnSpc>
            <a:spcBef>
              <a:spcPct val="0"/>
            </a:spcBef>
            <a:spcAft>
              <a:spcPct val="35000"/>
            </a:spcAft>
            <a:buNone/>
          </a:pPr>
          <a:r>
            <a:rPr lang="en-US" sz="1900" kern="1200"/>
            <a:t>2.Where was the last place you went on Vacation</a:t>
          </a:r>
        </a:p>
      </dsp:txBody>
      <dsp:txXfrm>
        <a:off x="586383" y="1270419"/>
        <a:ext cx="9573616" cy="507691"/>
      </dsp:txXfrm>
    </dsp:sp>
    <dsp:sp modelId="{757B7D3F-0E4D-4261-9B52-B851EF094AA6}">
      <dsp:nvSpPr>
        <dsp:cNvPr id="0" name=""/>
        <dsp:cNvSpPr/>
      </dsp:nvSpPr>
      <dsp:spPr>
        <a:xfrm>
          <a:off x="0" y="1905033"/>
          <a:ext cx="10160000" cy="507691"/>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510914-CF72-451E-AE0C-B271FFBE5DAD}">
      <dsp:nvSpPr>
        <dsp:cNvPr id="0" name=""/>
        <dsp:cNvSpPr/>
      </dsp:nvSpPr>
      <dsp:spPr>
        <a:xfrm>
          <a:off x="153576" y="2019264"/>
          <a:ext cx="279230" cy="27923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D2BB062-5FEF-4CF7-83B7-E0021ED88731}">
      <dsp:nvSpPr>
        <dsp:cNvPr id="0" name=""/>
        <dsp:cNvSpPr/>
      </dsp:nvSpPr>
      <dsp:spPr>
        <a:xfrm>
          <a:off x="586383" y="1905033"/>
          <a:ext cx="9573616" cy="5076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731" tIns="53731" rIns="53731" bIns="53731" numCol="1" spcCol="1270" anchor="ctr" anchorCtr="0">
          <a:noAutofit/>
        </a:bodyPr>
        <a:lstStyle/>
        <a:p>
          <a:pPr marL="0" lvl="0" indent="0" algn="l" defTabSz="844550">
            <a:lnSpc>
              <a:spcPct val="90000"/>
            </a:lnSpc>
            <a:spcBef>
              <a:spcPct val="0"/>
            </a:spcBef>
            <a:spcAft>
              <a:spcPct val="35000"/>
            </a:spcAft>
            <a:buNone/>
          </a:pPr>
          <a:r>
            <a:rPr lang="en-US" sz="1900" kern="1200"/>
            <a:t>3.What do you like to do for fun</a:t>
          </a:r>
        </a:p>
      </dsp:txBody>
      <dsp:txXfrm>
        <a:off x="586383" y="1905033"/>
        <a:ext cx="9573616" cy="507691"/>
      </dsp:txXfrm>
    </dsp:sp>
    <dsp:sp modelId="{929A6EBF-6542-4A44-9A06-3BE05F08BEF4}">
      <dsp:nvSpPr>
        <dsp:cNvPr id="0" name=""/>
        <dsp:cNvSpPr/>
      </dsp:nvSpPr>
      <dsp:spPr>
        <a:xfrm>
          <a:off x="0" y="2539648"/>
          <a:ext cx="10160000" cy="507691"/>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BC1C2A4-C5A0-49C1-9B4E-D7FA4D6EB67B}">
      <dsp:nvSpPr>
        <dsp:cNvPr id="0" name=""/>
        <dsp:cNvSpPr/>
      </dsp:nvSpPr>
      <dsp:spPr>
        <a:xfrm>
          <a:off x="153576" y="2653878"/>
          <a:ext cx="279230" cy="27923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6C0E5A0-358E-4C2E-8109-3254327AB751}">
      <dsp:nvSpPr>
        <dsp:cNvPr id="0" name=""/>
        <dsp:cNvSpPr/>
      </dsp:nvSpPr>
      <dsp:spPr>
        <a:xfrm>
          <a:off x="586383" y="2539648"/>
          <a:ext cx="9573616" cy="5076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731" tIns="53731" rIns="53731" bIns="53731" numCol="1" spcCol="1270" anchor="ctr" anchorCtr="0">
          <a:noAutofit/>
        </a:bodyPr>
        <a:lstStyle/>
        <a:p>
          <a:pPr marL="0" lvl="0" indent="0" algn="l" defTabSz="844550">
            <a:lnSpc>
              <a:spcPct val="90000"/>
            </a:lnSpc>
            <a:spcBef>
              <a:spcPct val="0"/>
            </a:spcBef>
            <a:spcAft>
              <a:spcPct val="35000"/>
            </a:spcAft>
            <a:buNone/>
          </a:pPr>
          <a:r>
            <a:rPr lang="en-US" sz="1900" kern="1200"/>
            <a:t>4.Where is your favourite place to eat</a:t>
          </a:r>
        </a:p>
      </dsp:txBody>
      <dsp:txXfrm>
        <a:off x="586383" y="2539648"/>
        <a:ext cx="9573616" cy="507691"/>
      </dsp:txXfrm>
    </dsp:sp>
    <dsp:sp modelId="{66BBA75E-0C6E-49C1-B818-321C26E4D3F5}">
      <dsp:nvSpPr>
        <dsp:cNvPr id="0" name=""/>
        <dsp:cNvSpPr/>
      </dsp:nvSpPr>
      <dsp:spPr>
        <a:xfrm>
          <a:off x="0" y="3174262"/>
          <a:ext cx="10160000" cy="507691"/>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AE1EE1-5F14-45E2-A077-8C6C1AEB20CC}">
      <dsp:nvSpPr>
        <dsp:cNvPr id="0" name=""/>
        <dsp:cNvSpPr/>
      </dsp:nvSpPr>
      <dsp:spPr>
        <a:xfrm>
          <a:off x="153576" y="3288492"/>
          <a:ext cx="279230" cy="279230"/>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771C88A-4070-4096-821E-BADD845C004E}">
      <dsp:nvSpPr>
        <dsp:cNvPr id="0" name=""/>
        <dsp:cNvSpPr/>
      </dsp:nvSpPr>
      <dsp:spPr>
        <a:xfrm>
          <a:off x="586383" y="3174262"/>
          <a:ext cx="9573616" cy="5076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731" tIns="53731" rIns="53731" bIns="53731" numCol="1" spcCol="1270" anchor="ctr" anchorCtr="0">
          <a:noAutofit/>
        </a:bodyPr>
        <a:lstStyle/>
        <a:p>
          <a:pPr marL="0" lvl="0" indent="0" algn="l" defTabSz="844550">
            <a:lnSpc>
              <a:spcPct val="90000"/>
            </a:lnSpc>
            <a:spcBef>
              <a:spcPct val="0"/>
            </a:spcBef>
            <a:spcAft>
              <a:spcPct val="35000"/>
            </a:spcAft>
            <a:buNone/>
          </a:pPr>
          <a:r>
            <a:rPr lang="en-US" sz="1900" kern="1200"/>
            <a:t>5.What is your favourite sport to play or watch</a:t>
          </a:r>
        </a:p>
      </dsp:txBody>
      <dsp:txXfrm>
        <a:off x="586383" y="3174262"/>
        <a:ext cx="9573616" cy="50769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D46E22-7CEA-47E1-B710-E3CFBE4C4312}">
      <dsp:nvSpPr>
        <dsp:cNvPr id="0" name=""/>
        <dsp:cNvSpPr/>
      </dsp:nvSpPr>
      <dsp:spPr>
        <a:xfrm>
          <a:off x="0" y="1528"/>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9694BA-B2BB-48B6-A75B-5EA6911F058A}">
      <dsp:nvSpPr>
        <dsp:cNvPr id="0" name=""/>
        <dsp:cNvSpPr/>
      </dsp:nvSpPr>
      <dsp:spPr>
        <a:xfrm>
          <a:off x="234363" y="175848"/>
          <a:ext cx="426115" cy="42611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C6CDA5-949B-4BCD-93FA-01CF4CAA2240}">
      <dsp:nvSpPr>
        <dsp:cNvPr id="0" name=""/>
        <dsp:cNvSpPr/>
      </dsp:nvSpPr>
      <dsp:spPr>
        <a:xfrm>
          <a:off x="894842" y="1528"/>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a:t>Emerging – Recognizing when advocacy needs to happen</a:t>
          </a:r>
          <a:endParaRPr lang="en-US" sz="2200" kern="1200"/>
        </a:p>
      </dsp:txBody>
      <dsp:txXfrm>
        <a:off x="894842" y="1528"/>
        <a:ext cx="9265157" cy="774755"/>
      </dsp:txXfrm>
    </dsp:sp>
    <dsp:sp modelId="{7C031749-8628-42A0-ADF0-3B6ECB168970}">
      <dsp:nvSpPr>
        <dsp:cNvPr id="0" name=""/>
        <dsp:cNvSpPr/>
      </dsp:nvSpPr>
      <dsp:spPr>
        <a:xfrm>
          <a:off x="0" y="969972"/>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EB30DC-0B11-4D0E-9765-CBFF9B32D1F5}">
      <dsp:nvSpPr>
        <dsp:cNvPr id="0" name=""/>
        <dsp:cNvSpPr/>
      </dsp:nvSpPr>
      <dsp:spPr>
        <a:xfrm>
          <a:off x="234363" y="1144292"/>
          <a:ext cx="426115" cy="42611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715C5F-0A9E-4392-A56A-42DC56B763AE}">
      <dsp:nvSpPr>
        <dsp:cNvPr id="0" name=""/>
        <dsp:cNvSpPr/>
      </dsp:nvSpPr>
      <dsp:spPr>
        <a:xfrm>
          <a:off x="894842" y="969972"/>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a:t>Evolving – takes action to advocate</a:t>
          </a:r>
          <a:endParaRPr lang="en-US" sz="2200" kern="1200"/>
        </a:p>
      </dsp:txBody>
      <dsp:txXfrm>
        <a:off x="894842" y="969972"/>
        <a:ext cx="9265157" cy="774755"/>
      </dsp:txXfrm>
    </dsp:sp>
    <dsp:sp modelId="{E0CAACA4-FE3E-41B3-AC24-98F5B86E3EE2}">
      <dsp:nvSpPr>
        <dsp:cNvPr id="0" name=""/>
        <dsp:cNvSpPr/>
      </dsp:nvSpPr>
      <dsp:spPr>
        <a:xfrm>
          <a:off x="0" y="1938416"/>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BE24F6-3E95-4107-BE40-60187AD945BC}">
      <dsp:nvSpPr>
        <dsp:cNvPr id="0" name=""/>
        <dsp:cNvSpPr/>
      </dsp:nvSpPr>
      <dsp:spPr>
        <a:xfrm>
          <a:off x="234363" y="2112736"/>
          <a:ext cx="426115" cy="42611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79F1ABD-573F-433D-8AC5-35539135420E}">
      <dsp:nvSpPr>
        <dsp:cNvPr id="0" name=""/>
        <dsp:cNvSpPr/>
      </dsp:nvSpPr>
      <dsp:spPr>
        <a:xfrm>
          <a:off x="894842" y="1938416"/>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a:t>Leading – Strategizes and Adapts to Audience</a:t>
          </a:r>
          <a:endParaRPr lang="en-US" sz="2200" kern="1200"/>
        </a:p>
      </dsp:txBody>
      <dsp:txXfrm>
        <a:off x="894842" y="1938416"/>
        <a:ext cx="9265157" cy="774755"/>
      </dsp:txXfrm>
    </dsp:sp>
    <dsp:sp modelId="{FF08EC35-9DE9-45B1-9331-D22E389817F4}">
      <dsp:nvSpPr>
        <dsp:cNvPr id="0" name=""/>
        <dsp:cNvSpPr/>
      </dsp:nvSpPr>
      <dsp:spPr>
        <a:xfrm>
          <a:off x="0" y="2906861"/>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0DED52-4125-428E-9638-B7D191EF5112}">
      <dsp:nvSpPr>
        <dsp:cNvPr id="0" name=""/>
        <dsp:cNvSpPr/>
      </dsp:nvSpPr>
      <dsp:spPr>
        <a:xfrm>
          <a:off x="234363" y="3081180"/>
          <a:ext cx="426115" cy="42611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1D8DDEC-D1A8-4828-95C6-9D63AC60FF69}">
      <dsp:nvSpPr>
        <dsp:cNvPr id="0" name=""/>
        <dsp:cNvSpPr/>
      </dsp:nvSpPr>
      <dsp:spPr>
        <a:xfrm>
          <a:off x="894842" y="2906861"/>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a:t>Influencing – uses complex influence strategies for collective advocacy	</a:t>
          </a:r>
          <a:endParaRPr lang="en-US" sz="2200" kern="1200"/>
        </a:p>
      </dsp:txBody>
      <dsp:txXfrm>
        <a:off x="894842" y="2906861"/>
        <a:ext cx="9265157" cy="77475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D46E22-7CEA-47E1-B710-E3CFBE4C4312}">
      <dsp:nvSpPr>
        <dsp:cNvPr id="0" name=""/>
        <dsp:cNvSpPr/>
      </dsp:nvSpPr>
      <dsp:spPr>
        <a:xfrm>
          <a:off x="0" y="77245"/>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9694BA-B2BB-48B6-A75B-5EA6911F058A}">
      <dsp:nvSpPr>
        <dsp:cNvPr id="0" name=""/>
        <dsp:cNvSpPr/>
      </dsp:nvSpPr>
      <dsp:spPr>
        <a:xfrm>
          <a:off x="234363" y="175848"/>
          <a:ext cx="426115" cy="42611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C6CDA5-949B-4BCD-93FA-01CF4CAA2240}">
      <dsp:nvSpPr>
        <dsp:cNvPr id="0" name=""/>
        <dsp:cNvSpPr/>
      </dsp:nvSpPr>
      <dsp:spPr>
        <a:xfrm>
          <a:off x="894842" y="1528"/>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Emerging – Authentic Leader</a:t>
          </a:r>
          <a:endParaRPr lang="en-US" sz="2200" kern="1200" dirty="0"/>
        </a:p>
      </dsp:txBody>
      <dsp:txXfrm>
        <a:off x="894842" y="1528"/>
        <a:ext cx="9265157" cy="774755"/>
      </dsp:txXfrm>
    </dsp:sp>
    <dsp:sp modelId="{7C031749-8628-42A0-ADF0-3B6ECB168970}">
      <dsp:nvSpPr>
        <dsp:cNvPr id="0" name=""/>
        <dsp:cNvSpPr/>
      </dsp:nvSpPr>
      <dsp:spPr>
        <a:xfrm>
          <a:off x="0" y="1006920"/>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EB30DC-0B11-4D0E-9765-CBFF9B32D1F5}">
      <dsp:nvSpPr>
        <dsp:cNvPr id="0" name=""/>
        <dsp:cNvSpPr/>
      </dsp:nvSpPr>
      <dsp:spPr>
        <a:xfrm>
          <a:off x="234363" y="1144292"/>
          <a:ext cx="426115" cy="42611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715C5F-0A9E-4392-A56A-42DC56B763AE}">
      <dsp:nvSpPr>
        <dsp:cNvPr id="0" name=""/>
        <dsp:cNvSpPr/>
      </dsp:nvSpPr>
      <dsp:spPr>
        <a:xfrm>
          <a:off x="894842" y="969972"/>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Evolving – Participatory Leader</a:t>
          </a:r>
          <a:endParaRPr lang="en-US" sz="2200" kern="1200" dirty="0"/>
        </a:p>
      </dsp:txBody>
      <dsp:txXfrm>
        <a:off x="894842" y="969972"/>
        <a:ext cx="9265157" cy="774755"/>
      </dsp:txXfrm>
    </dsp:sp>
    <dsp:sp modelId="{E0CAACA4-FE3E-41B3-AC24-98F5B86E3EE2}">
      <dsp:nvSpPr>
        <dsp:cNvPr id="0" name=""/>
        <dsp:cNvSpPr/>
      </dsp:nvSpPr>
      <dsp:spPr>
        <a:xfrm>
          <a:off x="0" y="1938416"/>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BE24F6-3E95-4107-BE40-60187AD945BC}">
      <dsp:nvSpPr>
        <dsp:cNvPr id="0" name=""/>
        <dsp:cNvSpPr/>
      </dsp:nvSpPr>
      <dsp:spPr>
        <a:xfrm>
          <a:off x="234363" y="2112736"/>
          <a:ext cx="426115" cy="42611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79F1ABD-573F-433D-8AC5-35539135420E}">
      <dsp:nvSpPr>
        <dsp:cNvPr id="0" name=""/>
        <dsp:cNvSpPr/>
      </dsp:nvSpPr>
      <dsp:spPr>
        <a:xfrm>
          <a:off x="894842" y="1938416"/>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Leading – Inspirational Leader</a:t>
          </a:r>
          <a:endParaRPr lang="en-US" sz="2200" kern="1200" dirty="0"/>
        </a:p>
      </dsp:txBody>
      <dsp:txXfrm>
        <a:off x="894842" y="1938416"/>
        <a:ext cx="9265157" cy="774755"/>
      </dsp:txXfrm>
    </dsp:sp>
    <dsp:sp modelId="{FF08EC35-9DE9-45B1-9331-D22E389817F4}">
      <dsp:nvSpPr>
        <dsp:cNvPr id="0" name=""/>
        <dsp:cNvSpPr/>
      </dsp:nvSpPr>
      <dsp:spPr>
        <a:xfrm>
          <a:off x="0" y="2906861"/>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0DED52-4125-428E-9638-B7D191EF5112}">
      <dsp:nvSpPr>
        <dsp:cNvPr id="0" name=""/>
        <dsp:cNvSpPr/>
      </dsp:nvSpPr>
      <dsp:spPr>
        <a:xfrm>
          <a:off x="234363" y="3081180"/>
          <a:ext cx="426115" cy="42611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1D8DDEC-D1A8-4828-95C6-9D63AC60FF69}">
      <dsp:nvSpPr>
        <dsp:cNvPr id="0" name=""/>
        <dsp:cNvSpPr/>
      </dsp:nvSpPr>
      <dsp:spPr>
        <a:xfrm>
          <a:off x="894842" y="2906861"/>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Influencing – Transformational Leader	</a:t>
          </a:r>
          <a:endParaRPr lang="en-US" sz="2200" kern="1200" dirty="0"/>
        </a:p>
      </dsp:txBody>
      <dsp:txXfrm>
        <a:off x="894842" y="2906861"/>
        <a:ext cx="9265157" cy="77475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D46E22-7CEA-47E1-B710-E3CFBE4C4312}">
      <dsp:nvSpPr>
        <dsp:cNvPr id="0" name=""/>
        <dsp:cNvSpPr/>
      </dsp:nvSpPr>
      <dsp:spPr>
        <a:xfrm>
          <a:off x="0" y="77245"/>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9694BA-B2BB-48B6-A75B-5EA6911F058A}">
      <dsp:nvSpPr>
        <dsp:cNvPr id="0" name=""/>
        <dsp:cNvSpPr/>
      </dsp:nvSpPr>
      <dsp:spPr>
        <a:xfrm>
          <a:off x="234363" y="175848"/>
          <a:ext cx="426115" cy="42611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C6CDA5-949B-4BCD-93FA-01CF4CAA2240}">
      <dsp:nvSpPr>
        <dsp:cNvPr id="0" name=""/>
        <dsp:cNvSpPr/>
      </dsp:nvSpPr>
      <dsp:spPr>
        <a:xfrm>
          <a:off x="894842" y="1528"/>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Emerging – Values and respects all people</a:t>
          </a:r>
          <a:endParaRPr lang="en-US" sz="2200" kern="1200" dirty="0"/>
        </a:p>
      </dsp:txBody>
      <dsp:txXfrm>
        <a:off x="894842" y="1528"/>
        <a:ext cx="9265157" cy="774755"/>
      </dsp:txXfrm>
    </dsp:sp>
    <dsp:sp modelId="{7C031749-8628-42A0-ADF0-3B6ECB168970}">
      <dsp:nvSpPr>
        <dsp:cNvPr id="0" name=""/>
        <dsp:cNvSpPr/>
      </dsp:nvSpPr>
      <dsp:spPr>
        <a:xfrm>
          <a:off x="0" y="1034626"/>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EB30DC-0B11-4D0E-9765-CBFF9B32D1F5}">
      <dsp:nvSpPr>
        <dsp:cNvPr id="0" name=""/>
        <dsp:cNvSpPr/>
      </dsp:nvSpPr>
      <dsp:spPr>
        <a:xfrm>
          <a:off x="234363" y="1144292"/>
          <a:ext cx="426115" cy="42611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715C5F-0A9E-4392-A56A-42DC56B763AE}">
      <dsp:nvSpPr>
        <dsp:cNvPr id="0" name=""/>
        <dsp:cNvSpPr/>
      </dsp:nvSpPr>
      <dsp:spPr>
        <a:xfrm>
          <a:off x="894842" y="969972"/>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Evolving – Contributes to create a safe space for everyone</a:t>
          </a:r>
          <a:endParaRPr lang="en-US" sz="2200" kern="1200" dirty="0"/>
        </a:p>
      </dsp:txBody>
      <dsp:txXfrm>
        <a:off x="894842" y="969972"/>
        <a:ext cx="9265157" cy="774755"/>
      </dsp:txXfrm>
    </dsp:sp>
    <dsp:sp modelId="{E0CAACA4-FE3E-41B3-AC24-98F5B86E3EE2}">
      <dsp:nvSpPr>
        <dsp:cNvPr id="0" name=""/>
        <dsp:cNvSpPr/>
      </dsp:nvSpPr>
      <dsp:spPr>
        <a:xfrm>
          <a:off x="0" y="1938416"/>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BE24F6-3E95-4107-BE40-60187AD945BC}">
      <dsp:nvSpPr>
        <dsp:cNvPr id="0" name=""/>
        <dsp:cNvSpPr/>
      </dsp:nvSpPr>
      <dsp:spPr>
        <a:xfrm>
          <a:off x="234363" y="2112736"/>
          <a:ext cx="426115" cy="42611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79F1ABD-573F-433D-8AC5-35539135420E}">
      <dsp:nvSpPr>
        <dsp:cNvPr id="0" name=""/>
        <dsp:cNvSpPr/>
      </dsp:nvSpPr>
      <dsp:spPr>
        <a:xfrm>
          <a:off x="894842" y="1938416"/>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Leading – Creates a sense of belonging for everyone</a:t>
          </a:r>
          <a:endParaRPr lang="en-US" sz="2200" kern="1200" dirty="0"/>
        </a:p>
      </dsp:txBody>
      <dsp:txXfrm>
        <a:off x="894842" y="1938416"/>
        <a:ext cx="9265157" cy="774755"/>
      </dsp:txXfrm>
    </dsp:sp>
    <dsp:sp modelId="{FF08EC35-9DE9-45B1-9331-D22E389817F4}">
      <dsp:nvSpPr>
        <dsp:cNvPr id="0" name=""/>
        <dsp:cNvSpPr/>
      </dsp:nvSpPr>
      <dsp:spPr>
        <a:xfrm>
          <a:off x="0" y="2906861"/>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0DED52-4125-428E-9638-B7D191EF5112}">
      <dsp:nvSpPr>
        <dsp:cNvPr id="0" name=""/>
        <dsp:cNvSpPr/>
      </dsp:nvSpPr>
      <dsp:spPr>
        <a:xfrm>
          <a:off x="234363" y="3081180"/>
          <a:ext cx="426115" cy="42611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1D8DDEC-D1A8-4828-95C6-9D63AC60FF69}">
      <dsp:nvSpPr>
        <dsp:cNvPr id="0" name=""/>
        <dsp:cNvSpPr/>
      </dsp:nvSpPr>
      <dsp:spPr>
        <a:xfrm>
          <a:off x="894842" y="2906861"/>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Influencing – Change agent for equity, diversity and inclusion</a:t>
          </a:r>
          <a:endParaRPr lang="en-US" sz="2200" kern="1200" dirty="0"/>
        </a:p>
      </dsp:txBody>
      <dsp:txXfrm>
        <a:off x="894842" y="2906861"/>
        <a:ext cx="9265157" cy="77475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D46E22-7CEA-47E1-B710-E3CFBE4C4312}">
      <dsp:nvSpPr>
        <dsp:cNvPr id="0" name=""/>
        <dsp:cNvSpPr/>
      </dsp:nvSpPr>
      <dsp:spPr>
        <a:xfrm>
          <a:off x="0" y="77245"/>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9694BA-B2BB-48B6-A75B-5EA6911F058A}">
      <dsp:nvSpPr>
        <dsp:cNvPr id="0" name=""/>
        <dsp:cNvSpPr/>
      </dsp:nvSpPr>
      <dsp:spPr>
        <a:xfrm>
          <a:off x="234363" y="175848"/>
          <a:ext cx="426115" cy="42611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C6CDA5-949B-4BCD-93FA-01CF4CAA2240}">
      <dsp:nvSpPr>
        <dsp:cNvPr id="0" name=""/>
        <dsp:cNvSpPr/>
      </dsp:nvSpPr>
      <dsp:spPr>
        <a:xfrm>
          <a:off x="894842" y="1528"/>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Emerging – Accepts the need to be flexible</a:t>
          </a:r>
          <a:endParaRPr lang="en-US" sz="2200" kern="1200" dirty="0"/>
        </a:p>
      </dsp:txBody>
      <dsp:txXfrm>
        <a:off x="894842" y="1528"/>
        <a:ext cx="9265157" cy="774755"/>
      </dsp:txXfrm>
    </dsp:sp>
    <dsp:sp modelId="{7C031749-8628-42A0-ADF0-3B6ECB168970}">
      <dsp:nvSpPr>
        <dsp:cNvPr id="0" name=""/>
        <dsp:cNvSpPr/>
      </dsp:nvSpPr>
      <dsp:spPr>
        <a:xfrm>
          <a:off x="0" y="969972"/>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EB30DC-0B11-4D0E-9765-CBFF9B32D1F5}">
      <dsp:nvSpPr>
        <dsp:cNvPr id="0" name=""/>
        <dsp:cNvSpPr/>
      </dsp:nvSpPr>
      <dsp:spPr>
        <a:xfrm>
          <a:off x="234363" y="1144292"/>
          <a:ext cx="426115" cy="42611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715C5F-0A9E-4392-A56A-42DC56B763AE}">
      <dsp:nvSpPr>
        <dsp:cNvPr id="0" name=""/>
        <dsp:cNvSpPr/>
      </dsp:nvSpPr>
      <dsp:spPr>
        <a:xfrm>
          <a:off x="894842" y="969972"/>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Evolving – Adapts and adjusts the approach</a:t>
          </a:r>
          <a:endParaRPr lang="en-US" sz="2200" kern="1200" dirty="0"/>
        </a:p>
      </dsp:txBody>
      <dsp:txXfrm>
        <a:off x="894842" y="969972"/>
        <a:ext cx="9265157" cy="774755"/>
      </dsp:txXfrm>
    </dsp:sp>
    <dsp:sp modelId="{E0CAACA4-FE3E-41B3-AC24-98F5B86E3EE2}">
      <dsp:nvSpPr>
        <dsp:cNvPr id="0" name=""/>
        <dsp:cNvSpPr/>
      </dsp:nvSpPr>
      <dsp:spPr>
        <a:xfrm>
          <a:off x="0" y="1938416"/>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BE24F6-3E95-4107-BE40-60187AD945BC}">
      <dsp:nvSpPr>
        <dsp:cNvPr id="0" name=""/>
        <dsp:cNvSpPr/>
      </dsp:nvSpPr>
      <dsp:spPr>
        <a:xfrm>
          <a:off x="234363" y="2112736"/>
          <a:ext cx="426115" cy="42611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79F1ABD-573F-433D-8AC5-35539135420E}">
      <dsp:nvSpPr>
        <dsp:cNvPr id="0" name=""/>
        <dsp:cNvSpPr/>
      </dsp:nvSpPr>
      <dsp:spPr>
        <a:xfrm>
          <a:off x="894842" y="1938416"/>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Leading – Gets buy in for change</a:t>
          </a:r>
          <a:endParaRPr lang="en-US" sz="2200" kern="1200" dirty="0"/>
        </a:p>
      </dsp:txBody>
      <dsp:txXfrm>
        <a:off x="894842" y="1938416"/>
        <a:ext cx="9265157" cy="774755"/>
      </dsp:txXfrm>
    </dsp:sp>
    <dsp:sp modelId="{FF08EC35-9DE9-45B1-9331-D22E389817F4}">
      <dsp:nvSpPr>
        <dsp:cNvPr id="0" name=""/>
        <dsp:cNvSpPr/>
      </dsp:nvSpPr>
      <dsp:spPr>
        <a:xfrm>
          <a:off x="0" y="2906861"/>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0DED52-4125-428E-9638-B7D191EF5112}">
      <dsp:nvSpPr>
        <dsp:cNvPr id="0" name=""/>
        <dsp:cNvSpPr/>
      </dsp:nvSpPr>
      <dsp:spPr>
        <a:xfrm>
          <a:off x="234363" y="3081180"/>
          <a:ext cx="426115" cy="42611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1D8DDEC-D1A8-4828-95C6-9D63AC60FF69}">
      <dsp:nvSpPr>
        <dsp:cNvPr id="0" name=""/>
        <dsp:cNvSpPr/>
      </dsp:nvSpPr>
      <dsp:spPr>
        <a:xfrm>
          <a:off x="894842" y="2906861"/>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Influencing – Changes the direction	</a:t>
          </a:r>
          <a:endParaRPr lang="en-US" sz="2200" kern="1200" dirty="0"/>
        </a:p>
      </dsp:txBody>
      <dsp:txXfrm>
        <a:off x="894842" y="2906861"/>
        <a:ext cx="9265157" cy="77475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D46E22-7CEA-47E1-B710-E3CFBE4C4312}">
      <dsp:nvSpPr>
        <dsp:cNvPr id="0" name=""/>
        <dsp:cNvSpPr/>
      </dsp:nvSpPr>
      <dsp:spPr>
        <a:xfrm>
          <a:off x="0" y="77245"/>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9694BA-B2BB-48B6-A75B-5EA6911F058A}">
      <dsp:nvSpPr>
        <dsp:cNvPr id="0" name=""/>
        <dsp:cNvSpPr/>
      </dsp:nvSpPr>
      <dsp:spPr>
        <a:xfrm>
          <a:off x="234363" y="175848"/>
          <a:ext cx="426115" cy="42611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C6CDA5-949B-4BCD-93FA-01CF4CAA2240}">
      <dsp:nvSpPr>
        <dsp:cNvPr id="0" name=""/>
        <dsp:cNvSpPr/>
      </dsp:nvSpPr>
      <dsp:spPr>
        <a:xfrm>
          <a:off x="894842" y="1528"/>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Emerging – Provides encouragement and shares knowledge with others</a:t>
          </a:r>
          <a:endParaRPr lang="en-US" sz="2200" kern="1200" dirty="0"/>
        </a:p>
      </dsp:txBody>
      <dsp:txXfrm>
        <a:off x="894842" y="1528"/>
        <a:ext cx="9265157" cy="774755"/>
      </dsp:txXfrm>
    </dsp:sp>
    <dsp:sp modelId="{7C031749-8628-42A0-ADF0-3B6ECB168970}">
      <dsp:nvSpPr>
        <dsp:cNvPr id="0" name=""/>
        <dsp:cNvSpPr/>
      </dsp:nvSpPr>
      <dsp:spPr>
        <a:xfrm>
          <a:off x="0" y="1006920"/>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EB30DC-0B11-4D0E-9765-CBFF9B32D1F5}">
      <dsp:nvSpPr>
        <dsp:cNvPr id="0" name=""/>
        <dsp:cNvSpPr/>
      </dsp:nvSpPr>
      <dsp:spPr>
        <a:xfrm>
          <a:off x="234363" y="1144292"/>
          <a:ext cx="426115" cy="42611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715C5F-0A9E-4392-A56A-42DC56B763AE}">
      <dsp:nvSpPr>
        <dsp:cNvPr id="0" name=""/>
        <dsp:cNvSpPr/>
      </dsp:nvSpPr>
      <dsp:spPr>
        <a:xfrm>
          <a:off x="894842" y="969972"/>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Evolving – Creates learning opportunities for others</a:t>
          </a:r>
          <a:endParaRPr lang="en-US" sz="2200" kern="1200" dirty="0"/>
        </a:p>
      </dsp:txBody>
      <dsp:txXfrm>
        <a:off x="894842" y="969972"/>
        <a:ext cx="9265157" cy="774755"/>
      </dsp:txXfrm>
    </dsp:sp>
    <dsp:sp modelId="{E0CAACA4-FE3E-41B3-AC24-98F5B86E3EE2}">
      <dsp:nvSpPr>
        <dsp:cNvPr id="0" name=""/>
        <dsp:cNvSpPr/>
      </dsp:nvSpPr>
      <dsp:spPr>
        <a:xfrm>
          <a:off x="0" y="1938416"/>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BE24F6-3E95-4107-BE40-60187AD945BC}">
      <dsp:nvSpPr>
        <dsp:cNvPr id="0" name=""/>
        <dsp:cNvSpPr/>
      </dsp:nvSpPr>
      <dsp:spPr>
        <a:xfrm>
          <a:off x="234363" y="2112736"/>
          <a:ext cx="426115" cy="42611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79F1ABD-573F-433D-8AC5-35539135420E}">
      <dsp:nvSpPr>
        <dsp:cNvPr id="0" name=""/>
        <dsp:cNvSpPr/>
      </dsp:nvSpPr>
      <dsp:spPr>
        <a:xfrm>
          <a:off x="894842" y="1938416"/>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Leading – Coaches others and provides advice relative to development </a:t>
          </a:r>
          <a:endParaRPr lang="en-US" sz="2200" kern="1200" dirty="0"/>
        </a:p>
      </dsp:txBody>
      <dsp:txXfrm>
        <a:off x="894842" y="1938416"/>
        <a:ext cx="9265157" cy="774755"/>
      </dsp:txXfrm>
    </dsp:sp>
    <dsp:sp modelId="{FF08EC35-9DE9-45B1-9331-D22E389817F4}">
      <dsp:nvSpPr>
        <dsp:cNvPr id="0" name=""/>
        <dsp:cNvSpPr/>
      </dsp:nvSpPr>
      <dsp:spPr>
        <a:xfrm>
          <a:off x="0" y="2906861"/>
          <a:ext cx="10160000" cy="77475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0DED52-4125-428E-9638-B7D191EF5112}">
      <dsp:nvSpPr>
        <dsp:cNvPr id="0" name=""/>
        <dsp:cNvSpPr/>
      </dsp:nvSpPr>
      <dsp:spPr>
        <a:xfrm>
          <a:off x="234363" y="3081180"/>
          <a:ext cx="426115" cy="42611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1D8DDEC-D1A8-4828-95C6-9D63AC60FF69}">
      <dsp:nvSpPr>
        <dsp:cNvPr id="0" name=""/>
        <dsp:cNvSpPr/>
      </dsp:nvSpPr>
      <dsp:spPr>
        <a:xfrm>
          <a:off x="894842" y="2906861"/>
          <a:ext cx="9265157" cy="774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95" tIns="81995" rIns="81995" bIns="81995" numCol="1" spcCol="1270" anchor="ctr" anchorCtr="0">
          <a:noAutofit/>
        </a:bodyPr>
        <a:lstStyle/>
        <a:p>
          <a:pPr marL="0" lvl="0" indent="0" algn="l" defTabSz="977900">
            <a:lnSpc>
              <a:spcPct val="90000"/>
            </a:lnSpc>
            <a:spcBef>
              <a:spcPct val="0"/>
            </a:spcBef>
            <a:spcAft>
              <a:spcPct val="35000"/>
            </a:spcAft>
            <a:buNone/>
          </a:pPr>
          <a:r>
            <a:rPr lang="en-CA" sz="2200" b="0" kern="1200" dirty="0"/>
            <a:t>Influencing – Champions a supportive learning environment	</a:t>
          </a:r>
          <a:endParaRPr lang="en-US" sz="2200" kern="1200" dirty="0"/>
        </a:p>
      </dsp:txBody>
      <dsp:txXfrm>
        <a:off x="894842" y="2906861"/>
        <a:ext cx="9265157" cy="77475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5.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1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C064B6E-EA02-0659-4966-3113701E7825}"/>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a:extLst>
              <a:ext uri="{FF2B5EF4-FFF2-40B4-BE49-F238E27FC236}">
                <a16:creationId xmlns:a16="http://schemas.microsoft.com/office/drawing/2014/main" id="{80E3FD5A-54A7-7EBC-FAFD-63C0E35FB3BB}"/>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2B96DE89-24A0-40B9-A85F-881F98E4A192}" type="datetimeFigureOut">
              <a:rPr lang="en-CA" smtClean="0"/>
              <a:t>2024-02-26</a:t>
            </a:fld>
            <a:endParaRPr lang="en-CA"/>
          </a:p>
        </p:txBody>
      </p:sp>
      <p:sp>
        <p:nvSpPr>
          <p:cNvPr id="4" name="Footer Placeholder 3">
            <a:extLst>
              <a:ext uri="{FF2B5EF4-FFF2-40B4-BE49-F238E27FC236}">
                <a16:creationId xmlns:a16="http://schemas.microsoft.com/office/drawing/2014/main" id="{AAF2EBB7-10A8-17C5-4F1D-42C49F42189E}"/>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2B9BB418-DE5A-9E2D-4935-4C51E64373C6}"/>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BC963731-8B07-4F98-83D2-5FFD70A30D0B}" type="slidenum">
              <a:rPr lang="en-CA" smtClean="0"/>
              <a:t>‹#›</a:t>
            </a:fld>
            <a:endParaRPr lang="en-CA"/>
          </a:p>
        </p:txBody>
      </p:sp>
    </p:spTree>
    <p:extLst>
      <p:ext uri="{BB962C8B-B14F-4D97-AF65-F5344CB8AC3E}">
        <p14:creationId xmlns:p14="http://schemas.microsoft.com/office/powerpoint/2010/main" val="6775749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7DDDA28-AD6F-4D62-B224-3488786F576F}" type="datetimeFigureOut">
              <a:rPr lang="en-CA" smtClean="0"/>
              <a:t>2024-02-26</a:t>
            </a:fld>
            <a:endParaRPr lang="en-CA"/>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CCB5B9E-0B03-4440-B516-95BB91AD52E6}" type="slidenum">
              <a:rPr lang="en-CA" smtClean="0"/>
              <a:t>‹#›</a:t>
            </a:fld>
            <a:endParaRPr lang="en-CA"/>
          </a:p>
        </p:txBody>
      </p:sp>
    </p:spTree>
    <p:extLst>
      <p:ext uri="{BB962C8B-B14F-4D97-AF65-F5344CB8AC3E}">
        <p14:creationId xmlns:p14="http://schemas.microsoft.com/office/powerpoint/2010/main" val="1295870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orbes.com/sites/glennllopis/2013/07/08/10-signs-your-employees-are-growing-complacent-in-their-careers/?sh=362b955b722c" TargetMode="External"/><Relationship Id="rId2" Type="http://schemas.openxmlformats.org/officeDocument/2006/relationships/slide" Target="../slides/slide21.xml"/><Relationship Id="rId1" Type="http://schemas.openxmlformats.org/officeDocument/2006/relationships/notesMaster" Target="../notesMasters/notesMaster1.xml"/><Relationship Id="rId5" Type="http://schemas.openxmlformats.org/officeDocument/2006/relationships/hyperlink" Target="https://workfromhomehappiness.com/job-search-goals/" TargetMode="External"/><Relationship Id="rId4" Type="http://schemas.openxmlformats.org/officeDocument/2006/relationships/hyperlink" Target="https://workfromhomehappiness.com/work-at-home-skills/"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forbes.com/sites/carolinecastrillon/2020/01/19/5-healthy-ways-to-deal-with-criticism-at-work/"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tv.apple.com/us/show/ted-lasso/umc.cmc.vtoh0mn0xn7t3c643xqonfzy"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hbr.org/2018/07/do-your-employees-feel-respected"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www.forbes.com/sites/womensmedia/2012/11/09/10-steps-to-effective-listening/?sh=5ee66b913891" TargetMode="External"/><Relationship Id="rId4" Type="http://schemas.openxmlformats.org/officeDocument/2006/relationships/hyperlink" Target="https://workfromhomehappiness.com/best-ted-talks-careers/"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ICE Breaker 5 minutes  Would you rather – put up your hands</a:t>
            </a:r>
          </a:p>
          <a:p>
            <a:r>
              <a:rPr lang="en-CA" dirty="0"/>
              <a:t>Have whole year of summer or whole year of winter</a:t>
            </a:r>
          </a:p>
          <a:p>
            <a:r>
              <a:rPr lang="en-CA" dirty="0"/>
              <a:t>Live in a tree house or a cave</a:t>
            </a:r>
          </a:p>
          <a:p>
            <a:r>
              <a:rPr lang="en-CA" dirty="0"/>
              <a:t>Explore space or the ocean</a:t>
            </a:r>
          </a:p>
          <a:p>
            <a:r>
              <a:rPr lang="en-CA" dirty="0"/>
              <a:t>Have a runny nose for rest of life or sneeze three times every hour for rest of life</a:t>
            </a:r>
          </a:p>
          <a:p>
            <a:r>
              <a:rPr lang="en-CA" dirty="0"/>
              <a:t>Be 10 always minutes late or always 20 minute early</a:t>
            </a:r>
          </a:p>
          <a:p>
            <a:r>
              <a:rPr lang="en-CA" dirty="0"/>
              <a:t>Be too hot or too cold</a:t>
            </a:r>
          </a:p>
          <a:p>
            <a:r>
              <a:rPr lang="en-CA" dirty="0"/>
              <a:t>Go fishing or camping or shopping</a:t>
            </a:r>
          </a:p>
          <a:p>
            <a:r>
              <a:rPr lang="en-CA" dirty="0"/>
              <a:t>Drink </a:t>
            </a:r>
            <a:r>
              <a:rPr lang="en-CA" dirty="0" err="1"/>
              <a:t>pepsi</a:t>
            </a:r>
            <a:r>
              <a:rPr lang="en-CA" dirty="0"/>
              <a:t> or coke</a:t>
            </a:r>
          </a:p>
          <a:p>
            <a:r>
              <a:rPr lang="en-CA" dirty="0"/>
              <a:t>Be batman or spiderman</a:t>
            </a:r>
          </a:p>
          <a:p>
            <a:r>
              <a:rPr lang="en-CA" dirty="0"/>
              <a:t>Go to a beach or go to the mountains</a:t>
            </a:r>
          </a:p>
          <a:p>
            <a:pPr algn="ctr">
              <a:spcBef>
                <a:spcPct val="0"/>
              </a:spcBef>
            </a:pPr>
            <a:r>
              <a:rPr lang="en-CA" dirty="0"/>
              <a:t>Brenda , welcome</a:t>
            </a:r>
          </a:p>
        </p:txBody>
      </p:sp>
      <p:sp>
        <p:nvSpPr>
          <p:cNvPr id="4" name="Slide Number Placeholder 3"/>
          <p:cNvSpPr>
            <a:spLocks noGrp="1"/>
          </p:cNvSpPr>
          <p:nvPr>
            <p:ph type="sldNum" sz="quarter" idx="5"/>
          </p:nvPr>
        </p:nvSpPr>
        <p:spPr/>
        <p:txBody>
          <a:bodyPr/>
          <a:lstStyle/>
          <a:p>
            <a:fld id="{8CCB5B9E-0B03-4440-B516-95BB91AD52E6}" type="slidenum">
              <a:rPr lang="en-CA" smtClean="0"/>
              <a:t>1</a:t>
            </a:fld>
            <a:endParaRPr lang="en-CA"/>
          </a:p>
        </p:txBody>
      </p:sp>
    </p:spTree>
    <p:extLst>
      <p:ext uri="{BB962C8B-B14F-4D97-AF65-F5344CB8AC3E}">
        <p14:creationId xmlns:p14="http://schemas.microsoft.com/office/powerpoint/2010/main" val="33621278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Jikulunu</a:t>
            </a:r>
          </a:p>
          <a:p>
            <a:r>
              <a:rPr lang="en-CA" dirty="0"/>
              <a:t>Meaning you can help clarify what they are saying, you are teaching this person to speak up for themselves and also teaching the doctor to respect and value the person with a disability.</a:t>
            </a:r>
          </a:p>
        </p:txBody>
      </p:sp>
      <p:sp>
        <p:nvSpPr>
          <p:cNvPr id="4" name="Slide Number Placeholder 3"/>
          <p:cNvSpPr>
            <a:spLocks noGrp="1"/>
          </p:cNvSpPr>
          <p:nvPr>
            <p:ph type="sldNum" sz="quarter" idx="5"/>
          </p:nvPr>
        </p:nvSpPr>
        <p:spPr/>
        <p:txBody>
          <a:bodyPr/>
          <a:lstStyle/>
          <a:p>
            <a:fld id="{F97DC217-DF71-1A49-B3EA-559F1F43B0FF}" type="slidenum">
              <a:rPr lang="en-US" smtClean="0"/>
              <a:t>10</a:t>
            </a:fld>
            <a:endParaRPr lang="en-US" dirty="0"/>
          </a:p>
        </p:txBody>
      </p:sp>
    </p:spTree>
    <p:extLst>
      <p:ext uri="{BB962C8B-B14F-4D97-AF65-F5344CB8AC3E}">
        <p14:creationId xmlns:p14="http://schemas.microsoft.com/office/powerpoint/2010/main" val="4455587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err="1"/>
              <a:t>Jikulunu</a:t>
            </a:r>
            <a:endParaRPr lang="en-CA" dirty="0"/>
          </a:p>
          <a:p>
            <a:endParaRPr lang="en-CA" dirty="0"/>
          </a:p>
          <a:p>
            <a:r>
              <a:rPr lang="en-CA" b="1" i="0" dirty="0">
                <a:solidFill>
                  <a:srgbClr val="04365D"/>
                </a:solidFill>
                <a:effectLst/>
                <a:latin typeface="Oswald" panose="00000500000000000000" pitchFamily="2" charset="0"/>
              </a:rPr>
              <a:t>Emerging</a:t>
            </a:r>
          </a:p>
          <a:p>
            <a:pPr marL="174708" indent="-174708" defTabSz="931774">
              <a:buFont typeface="Arial" panose="020B0604020202020204" pitchFamily="34" charset="0"/>
              <a:buChar char="•"/>
              <a:defRPr/>
            </a:pPr>
            <a:r>
              <a:rPr lang="en-US" b="0" i="0" dirty="0">
                <a:solidFill>
                  <a:srgbClr val="54585C"/>
                </a:solidFill>
                <a:effectLst/>
                <a:latin typeface="Inter"/>
              </a:rPr>
              <a:t>Takes every opportunity to integrate an organization’s core values into all communication and action</a:t>
            </a:r>
          </a:p>
          <a:p>
            <a:pPr>
              <a:buFont typeface="Arial" panose="020B0604020202020204" pitchFamily="34" charset="0"/>
              <a:buChar char="•"/>
              <a:defRPr/>
            </a:pPr>
            <a:r>
              <a:rPr lang="en-US" dirty="0">
                <a:solidFill>
                  <a:srgbClr val="54585C"/>
                </a:solidFill>
              </a:rPr>
              <a:t>Is self aware of own leadership style and values</a:t>
            </a:r>
            <a:endParaRPr lang="en-US" dirty="0">
              <a:solidFill>
                <a:srgbClr val="54585C"/>
              </a:solidFill>
              <a:latin typeface="Inter"/>
            </a:endParaRPr>
          </a:p>
          <a:p>
            <a:pPr>
              <a:buFont typeface="Arial" panose="020B0604020202020204" pitchFamily="34" charset="0"/>
              <a:buChar char="•"/>
              <a:defRPr/>
            </a:pPr>
            <a:r>
              <a:rPr lang="en-US">
                <a:solidFill>
                  <a:srgbClr val="54585C"/>
                </a:solidFill>
              </a:rPr>
              <a:t>Shows awareness of, and commitment to fundamental values and goals for the profession</a:t>
            </a:r>
            <a:endParaRPr lang="en-US"/>
          </a:p>
          <a:p>
            <a:pPr>
              <a:buFont typeface="Arial" panose="020B0604020202020204" pitchFamily="34" charset="0"/>
              <a:buChar char="•"/>
              <a:defRPr/>
            </a:pPr>
            <a:r>
              <a:rPr lang="en-US">
                <a:solidFill>
                  <a:srgbClr val="54585C"/>
                </a:solidFill>
              </a:rPr>
              <a:t>Provides clear direction</a:t>
            </a:r>
            <a:endParaRPr lang="en-US"/>
          </a:p>
          <a:p>
            <a:pPr>
              <a:buFont typeface="Arial" panose="020B0604020202020204" pitchFamily="34" charset="0"/>
              <a:buChar char="•"/>
              <a:defRPr/>
            </a:pPr>
            <a:r>
              <a:rPr lang="en-US" dirty="0">
                <a:solidFill>
                  <a:srgbClr val="54585C"/>
                </a:solidFill>
              </a:rPr>
              <a:t>Encourages ideas and contributions from others</a:t>
            </a:r>
            <a:endParaRPr lang="en-US" dirty="0"/>
          </a:p>
          <a:p>
            <a:pPr>
              <a:buFont typeface="Arial" panose="020B0604020202020204" pitchFamily="34" charset="0"/>
              <a:buChar char="•"/>
              <a:defRPr/>
            </a:pPr>
            <a:r>
              <a:rPr lang="en-US" dirty="0">
                <a:solidFill>
                  <a:srgbClr val="54585C"/>
                </a:solidFill>
              </a:rPr>
              <a:t>Is aware when mistakes are made and takes personal responsibility to correct them</a:t>
            </a:r>
            <a:endParaRPr lang="en-US" dirty="0"/>
          </a:p>
          <a:p>
            <a:pPr>
              <a:buFont typeface="Arial" panose="020B0604020202020204" pitchFamily="34" charset="0"/>
              <a:buChar char="•"/>
              <a:defRPr/>
            </a:pPr>
            <a:r>
              <a:rPr lang="en-US" dirty="0">
                <a:solidFill>
                  <a:srgbClr val="54585C"/>
                </a:solidFill>
              </a:rPr>
              <a:t>Ensures consistency between words and actions</a:t>
            </a:r>
            <a:endParaRPr lang="en-US" dirty="0"/>
          </a:p>
          <a:p>
            <a:pPr>
              <a:buFont typeface="Arial" panose="020B0604020202020204" pitchFamily="34" charset="0"/>
              <a:buChar char="•"/>
              <a:defRPr/>
            </a:pPr>
            <a:r>
              <a:rPr lang="en-US" dirty="0">
                <a:solidFill>
                  <a:srgbClr val="54585C"/>
                </a:solidFill>
              </a:rPr>
              <a:t>Genuinely cares about people, which is made abundantly clear in their leadership style</a:t>
            </a:r>
            <a:endParaRPr lang="en-US" dirty="0"/>
          </a:p>
          <a:p>
            <a:pPr>
              <a:buFont typeface="Arial" panose="020B0604020202020204" pitchFamily="34" charset="0"/>
              <a:buChar char="•"/>
              <a:defRPr/>
            </a:pPr>
            <a:r>
              <a:rPr lang="en-US" dirty="0">
                <a:solidFill>
                  <a:srgbClr val="54585C"/>
                </a:solidFill>
              </a:rPr>
              <a:t>Uses a person-centered approach in the provision of services, and respects and facilitates self-determination, supports informed decision making</a:t>
            </a:r>
            <a:endParaRPr lang="en-US" dirty="0"/>
          </a:p>
          <a:p>
            <a:pPr>
              <a:buFont typeface="Arial" panose="020B0604020202020204" pitchFamily="34" charset="0"/>
              <a:buChar char="•"/>
              <a:defRPr/>
            </a:pPr>
            <a:r>
              <a:rPr lang="en-US" dirty="0">
                <a:solidFill>
                  <a:srgbClr val="54585C"/>
                </a:solidFill>
              </a:rPr>
              <a:t>Demonstrates evidence of character traits such as honesty, transparency, fairness, and respect</a:t>
            </a:r>
            <a:endParaRPr lang="en-US" dirty="0"/>
          </a:p>
          <a:p>
            <a:pPr>
              <a:buFont typeface="Arial" panose="020B0604020202020204" pitchFamily="34" charset="0"/>
              <a:buChar char="•"/>
              <a:defRPr/>
            </a:pPr>
            <a:r>
              <a:rPr lang="en-US" dirty="0">
                <a:solidFill>
                  <a:srgbClr val="54585C"/>
                </a:solidFill>
              </a:rPr>
              <a:t>Shows tact, sensitivity to personal/professional boundaries and to personal differences</a:t>
            </a:r>
            <a:endParaRPr lang="en-US" dirty="0"/>
          </a:p>
          <a:p>
            <a:pPr marL="174708" indent="-174708" defTabSz="931774">
              <a:buFont typeface="Arial" panose="020B0604020202020204" pitchFamily="34" charset="0"/>
              <a:buChar char="•"/>
              <a:defRPr/>
            </a:pPr>
            <a:endParaRPr lang="en-US" b="0" i="0" dirty="0">
              <a:solidFill>
                <a:srgbClr val="54585C"/>
              </a:solidFill>
              <a:effectLst/>
              <a:latin typeface="Inter"/>
            </a:endParaRPr>
          </a:p>
          <a:p>
            <a:pPr marL="174708" indent="-174708">
              <a:buChar char="•"/>
              <a:defRPr/>
            </a:pPr>
            <a:endParaRPr lang="en-US" dirty="0">
              <a:solidFill>
                <a:srgbClr val="54585C"/>
              </a:solidFill>
              <a:latin typeface="Inter"/>
            </a:endParaRPr>
          </a:p>
          <a:p>
            <a:pPr defTabSz="931774">
              <a:defRPr/>
            </a:pPr>
            <a:r>
              <a:rPr lang="en-CA" b="1" i="0" dirty="0">
                <a:solidFill>
                  <a:srgbClr val="04365D"/>
                </a:solidFill>
                <a:effectLst/>
                <a:latin typeface="Oswald" panose="00000500000000000000" pitchFamily="2" charset="0"/>
              </a:rPr>
              <a:t>Evolving</a:t>
            </a:r>
            <a:endParaRPr lang="en-US" b="1" i="0" dirty="0">
              <a:solidFill>
                <a:srgbClr val="54585C"/>
              </a:solidFill>
              <a:effectLst/>
              <a:latin typeface="Inter"/>
            </a:endParaRPr>
          </a:p>
          <a:p>
            <a:pPr marL="174708" indent="-174708" defTabSz="931774">
              <a:buFont typeface="Arial" panose="020B0604020202020204" pitchFamily="34" charset="0"/>
              <a:buChar char="•"/>
              <a:defRPr/>
            </a:pPr>
            <a:r>
              <a:rPr lang="en-US" b="0" i="0" dirty="0">
                <a:solidFill>
                  <a:srgbClr val="54585C"/>
                </a:solidFill>
                <a:effectLst/>
                <a:latin typeface="Inter"/>
              </a:rPr>
              <a:t>Acts in support of an open and safe workplace atmosphere in which everyone feels encouraged to safely raise, discuss, and address ethical issues</a:t>
            </a:r>
          </a:p>
          <a:p>
            <a:pPr>
              <a:defRPr/>
            </a:pPr>
            <a:r>
              <a:rPr lang="en-US">
                <a:solidFill>
                  <a:srgbClr val="54585C"/>
                </a:solidFill>
              </a:rPr>
              <a:t>Seeks full understanding of facts and interests of all concerned when confronted with ethical issues and dilemmas and reflects upon all options in search of optimum solutions (ethical judgement)</a:t>
            </a:r>
            <a:endParaRPr lang="en-US"/>
          </a:p>
          <a:p>
            <a:pPr>
              <a:defRPr/>
            </a:pPr>
            <a:r>
              <a:rPr lang="en-US">
                <a:solidFill>
                  <a:srgbClr val="54585C"/>
                </a:solidFill>
              </a:rPr>
              <a:t>Seeks input of others and values differing views</a:t>
            </a:r>
            <a:endParaRPr lang="en-US"/>
          </a:p>
          <a:p>
            <a:pPr>
              <a:defRPr/>
            </a:pPr>
            <a:r>
              <a:rPr lang="en-US">
                <a:solidFill>
                  <a:srgbClr val="54585C"/>
                </a:solidFill>
              </a:rPr>
              <a:t>Actively facilitates the resolution of conflict</a:t>
            </a:r>
            <a:endParaRPr lang="en-US"/>
          </a:p>
          <a:p>
            <a:pPr>
              <a:defRPr/>
            </a:pPr>
            <a:r>
              <a:rPr lang="en-US">
                <a:solidFill>
                  <a:srgbClr val="54585C"/>
                </a:solidFill>
              </a:rPr>
              <a:t>Establishes group norms</a:t>
            </a:r>
            <a:endParaRPr lang="en-US"/>
          </a:p>
          <a:p>
            <a:pPr>
              <a:defRPr/>
            </a:pPr>
            <a:r>
              <a:rPr lang="en-US">
                <a:solidFill>
                  <a:srgbClr val="54585C"/>
                </a:solidFill>
              </a:rPr>
              <a:t>Fosters belonging and promotes diversity in team makeup</a:t>
            </a:r>
            <a:endParaRPr lang="en-US"/>
          </a:p>
          <a:p>
            <a:pPr>
              <a:defRPr/>
            </a:pPr>
            <a:r>
              <a:rPr lang="en-US">
                <a:solidFill>
                  <a:srgbClr val="54585C"/>
                </a:solidFill>
              </a:rPr>
              <a:t>Celebrates accomplishments</a:t>
            </a:r>
            <a:endParaRPr lang="en-US"/>
          </a:p>
          <a:p>
            <a:pPr>
              <a:defRPr/>
            </a:pPr>
            <a:r>
              <a:rPr lang="en-US">
                <a:solidFill>
                  <a:srgbClr val="54585C"/>
                </a:solidFill>
              </a:rPr>
              <a:t>Is an effective coach by providing specific feedback</a:t>
            </a:r>
            <a:endParaRPr lang="en-US"/>
          </a:p>
          <a:p>
            <a:pPr defTabSz="931774">
              <a:defRPr/>
            </a:pPr>
            <a:endParaRPr lang="en-US" b="0" i="0" dirty="0">
              <a:solidFill>
                <a:srgbClr val="54585C"/>
              </a:solidFill>
              <a:effectLst/>
              <a:latin typeface="Inter"/>
            </a:endParaRPr>
          </a:p>
          <a:p>
            <a:pPr algn="l" fontAlgn="base"/>
            <a:r>
              <a:rPr lang="en-US" b="1" i="0" dirty="0">
                <a:effectLst/>
                <a:latin typeface="var(--ff-2)"/>
              </a:rPr>
              <a:t>Leading</a:t>
            </a:r>
          </a:p>
          <a:p>
            <a:pPr algn="l" fontAlgn="base">
              <a:buFont typeface="Arial" panose="020B0604020202020204" pitchFamily="34" charset="0"/>
              <a:buChar char="•"/>
            </a:pPr>
            <a:r>
              <a:rPr lang="en-US" b="0" i="0" dirty="0">
                <a:solidFill>
                  <a:srgbClr val="54585C"/>
                </a:solidFill>
                <a:effectLst/>
                <a:latin typeface="inherit"/>
              </a:rPr>
              <a:t>Effectively resources the team by identifying and accessing opportunities</a:t>
            </a:r>
          </a:p>
          <a:p>
            <a:pPr algn="l" fontAlgn="base">
              <a:buFont typeface="Arial" panose="020B0604020202020204" pitchFamily="34" charset="0"/>
              <a:buChar char="•"/>
            </a:pPr>
            <a:r>
              <a:rPr lang="en-US" b="0" i="0" dirty="0">
                <a:solidFill>
                  <a:srgbClr val="54585C"/>
                </a:solidFill>
                <a:effectLst/>
                <a:latin typeface="inherit"/>
              </a:rPr>
              <a:t>Questions and challenges the discrepancies and practices that do not align with the professional ethics of the workplace</a:t>
            </a:r>
          </a:p>
          <a:p>
            <a:pPr algn="l" fontAlgn="base">
              <a:buFont typeface="Arial" panose="020B0604020202020204" pitchFamily="34" charset="0"/>
              <a:buChar char="•"/>
            </a:pPr>
            <a:endParaRPr lang="en-US" b="0" i="0" dirty="0">
              <a:solidFill>
                <a:srgbClr val="54585C"/>
              </a:solidFill>
              <a:effectLst/>
              <a:latin typeface="inherit"/>
            </a:endParaRPr>
          </a:p>
          <a:p>
            <a:pPr algn="l" fontAlgn="base"/>
            <a:r>
              <a:rPr lang="en-US" b="1" i="0" dirty="0">
                <a:effectLst/>
                <a:latin typeface="var(--ff-2)"/>
              </a:rPr>
              <a:t>Influencing</a:t>
            </a:r>
          </a:p>
          <a:p>
            <a:pPr algn="l" fontAlgn="base">
              <a:buFont typeface="Arial" panose="020B0604020202020204" pitchFamily="34" charset="0"/>
              <a:buChar char="•"/>
            </a:pPr>
            <a:r>
              <a:rPr lang="en-US" b="0" i="0" dirty="0">
                <a:solidFill>
                  <a:srgbClr val="54585C"/>
                </a:solidFill>
                <a:effectLst/>
                <a:latin typeface="inherit"/>
              </a:rPr>
              <a:t>Champions a vision and leads others to buy into their mission, goals, strategy, and priorities, creating the optimum climate for achievement</a:t>
            </a:r>
          </a:p>
          <a:p>
            <a:pPr algn="l" fontAlgn="base">
              <a:buFont typeface="Arial" panose="020B0604020202020204" pitchFamily="34" charset="0"/>
              <a:buNone/>
            </a:pPr>
            <a:endParaRPr lang="en-US" b="0" i="0" dirty="0">
              <a:solidFill>
                <a:srgbClr val="54585C"/>
              </a:solidFill>
              <a:effectLst/>
              <a:latin typeface="inherit"/>
            </a:endParaRPr>
          </a:p>
          <a:p>
            <a:endParaRPr lang="en-CA" dirty="0"/>
          </a:p>
        </p:txBody>
      </p:sp>
      <p:sp>
        <p:nvSpPr>
          <p:cNvPr id="4" name="Slide Number Placeholder 3"/>
          <p:cNvSpPr>
            <a:spLocks noGrp="1"/>
          </p:cNvSpPr>
          <p:nvPr>
            <p:ph type="sldNum" sz="quarter" idx="5"/>
          </p:nvPr>
        </p:nvSpPr>
        <p:spPr/>
        <p:txBody>
          <a:bodyPr/>
          <a:lstStyle/>
          <a:p>
            <a:fld id="{8CCB5B9E-0B03-4440-B516-95BB91AD52E6}" type="slidenum">
              <a:rPr lang="en-CA" smtClean="0"/>
              <a:t>11</a:t>
            </a:fld>
            <a:endParaRPr lang="en-CA"/>
          </a:p>
        </p:txBody>
      </p:sp>
    </p:spTree>
    <p:extLst>
      <p:ext uri="{BB962C8B-B14F-4D97-AF65-F5344CB8AC3E}">
        <p14:creationId xmlns:p14="http://schemas.microsoft.com/office/powerpoint/2010/main" val="4038287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Jikulunu</a:t>
            </a:r>
          </a:p>
          <a:p>
            <a:r>
              <a:rPr lang="en-CA" dirty="0"/>
              <a:t>Video 56 seconds</a:t>
            </a:r>
          </a:p>
        </p:txBody>
      </p:sp>
      <p:sp>
        <p:nvSpPr>
          <p:cNvPr id="4" name="Slide Number Placeholder 3"/>
          <p:cNvSpPr>
            <a:spLocks noGrp="1"/>
          </p:cNvSpPr>
          <p:nvPr>
            <p:ph type="sldNum" sz="quarter" idx="5"/>
          </p:nvPr>
        </p:nvSpPr>
        <p:spPr/>
        <p:txBody>
          <a:bodyPr/>
          <a:lstStyle/>
          <a:p>
            <a:fld id="{F97DC217-DF71-1A49-B3EA-559F1F43B0FF}" type="slidenum">
              <a:rPr lang="en-US" smtClean="0"/>
              <a:t>12</a:t>
            </a:fld>
            <a:endParaRPr lang="en-US" dirty="0"/>
          </a:p>
        </p:txBody>
      </p:sp>
    </p:spTree>
    <p:extLst>
      <p:ext uri="{BB962C8B-B14F-4D97-AF65-F5344CB8AC3E}">
        <p14:creationId xmlns:p14="http://schemas.microsoft.com/office/powerpoint/2010/main" val="9398762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Jikulunu</a:t>
            </a:r>
          </a:p>
          <a:p>
            <a:r>
              <a:rPr lang="en-CA" dirty="0"/>
              <a:t>Video 56 seconds</a:t>
            </a:r>
          </a:p>
        </p:txBody>
      </p:sp>
      <p:sp>
        <p:nvSpPr>
          <p:cNvPr id="4" name="Slide Number Placeholder 3"/>
          <p:cNvSpPr>
            <a:spLocks noGrp="1"/>
          </p:cNvSpPr>
          <p:nvPr>
            <p:ph type="sldNum" sz="quarter" idx="5"/>
          </p:nvPr>
        </p:nvSpPr>
        <p:spPr/>
        <p:txBody>
          <a:bodyPr/>
          <a:lstStyle/>
          <a:p>
            <a:fld id="{F97DC217-DF71-1A49-B3EA-559F1F43B0FF}" type="slidenum">
              <a:rPr lang="en-US" smtClean="0"/>
              <a:t>13</a:t>
            </a:fld>
            <a:endParaRPr lang="en-US" dirty="0"/>
          </a:p>
        </p:txBody>
      </p:sp>
    </p:spTree>
    <p:extLst>
      <p:ext uri="{BB962C8B-B14F-4D97-AF65-F5344CB8AC3E}">
        <p14:creationId xmlns:p14="http://schemas.microsoft.com/office/powerpoint/2010/main" val="14141723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8CCB5B9E-0B03-4440-B516-95BB91AD52E6}" type="slidenum">
              <a:rPr lang="en-CA" smtClean="0"/>
              <a:t>14</a:t>
            </a:fld>
            <a:endParaRPr lang="en-CA"/>
          </a:p>
        </p:txBody>
      </p:sp>
    </p:spTree>
    <p:extLst>
      <p:ext uri="{BB962C8B-B14F-4D97-AF65-F5344CB8AC3E}">
        <p14:creationId xmlns:p14="http://schemas.microsoft.com/office/powerpoint/2010/main" val="373370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err="1"/>
              <a:t>Jikulunu</a:t>
            </a:r>
            <a:endParaRPr lang="en-CA" dirty="0"/>
          </a:p>
          <a:p>
            <a:endParaRPr lang="en-CA" dirty="0"/>
          </a:p>
          <a:p>
            <a:r>
              <a:rPr lang="en-CA" b="1" i="0" dirty="0">
                <a:solidFill>
                  <a:srgbClr val="04365D"/>
                </a:solidFill>
                <a:effectLst/>
                <a:latin typeface="Oswald" panose="00000500000000000000" pitchFamily="2" charset="0"/>
              </a:rPr>
              <a:t>Emerging</a:t>
            </a:r>
          </a:p>
          <a:p>
            <a:pPr marL="174708" indent="-174708" defTabSz="931774">
              <a:buFont typeface="Arial" panose="020B0604020202020204" pitchFamily="34" charset="0"/>
              <a:buChar char="•"/>
              <a:defRPr/>
            </a:pPr>
            <a:r>
              <a:rPr lang="en-US" b="0" i="0" dirty="0">
                <a:solidFill>
                  <a:srgbClr val="54585C"/>
                </a:solidFill>
                <a:effectLst/>
                <a:latin typeface="Inter"/>
              </a:rPr>
              <a:t>Understands and respects differences in culture, working style and priorities, and tailors approach to deal with an issue/situation accordingly</a:t>
            </a:r>
          </a:p>
          <a:p>
            <a:pPr>
              <a:buFont typeface="Arial" panose="020B0604020202020204" pitchFamily="34" charset="0"/>
              <a:buChar char="•"/>
              <a:defRPr/>
            </a:pPr>
            <a:r>
              <a:rPr lang="en-US" dirty="0">
                <a:solidFill>
                  <a:srgbClr val="54585C"/>
                </a:solidFill>
              </a:rPr>
              <a:t>Shows awareness of their own body language, tone of voice and facial expressions</a:t>
            </a:r>
            <a:endParaRPr lang="en-US" dirty="0">
              <a:solidFill>
                <a:srgbClr val="54585C"/>
              </a:solidFill>
              <a:latin typeface="Inter"/>
            </a:endParaRPr>
          </a:p>
          <a:p>
            <a:pPr>
              <a:buFont typeface="Arial" panose="020B0604020202020204" pitchFamily="34" charset="0"/>
              <a:buChar char="•"/>
              <a:defRPr/>
            </a:pPr>
            <a:r>
              <a:rPr lang="en-US">
                <a:solidFill>
                  <a:srgbClr val="54585C"/>
                </a:solidFill>
              </a:rPr>
              <a:t>Articulates one’s own ideas and needs for others</a:t>
            </a:r>
            <a:endParaRPr lang="en-US"/>
          </a:p>
          <a:p>
            <a:pPr>
              <a:buFont typeface="Arial" panose="020B0604020202020204" pitchFamily="34" charset="0"/>
              <a:buChar char="•"/>
              <a:defRPr/>
            </a:pPr>
            <a:r>
              <a:rPr lang="en-US">
                <a:solidFill>
                  <a:srgbClr val="54585C"/>
                </a:solidFill>
              </a:rPr>
              <a:t>Responds to concerns by altering one’s own behaviour in a helpful, “responsive” manner</a:t>
            </a:r>
            <a:endParaRPr lang="en-US"/>
          </a:p>
          <a:p>
            <a:pPr>
              <a:buFont typeface="Arial" panose="020B0604020202020204" pitchFamily="34" charset="0"/>
              <a:buChar char="•"/>
              <a:defRPr/>
            </a:pPr>
            <a:r>
              <a:rPr lang="en-US">
                <a:solidFill>
                  <a:srgbClr val="54585C"/>
                </a:solidFill>
              </a:rPr>
              <a:t>Is aware of their own culture and value differences</a:t>
            </a:r>
            <a:endParaRPr lang="en-US"/>
          </a:p>
          <a:p>
            <a:pPr>
              <a:buFont typeface="Arial" panose="020B0604020202020204" pitchFamily="34" charset="0"/>
              <a:buChar char="•"/>
              <a:defRPr/>
            </a:pPr>
            <a:r>
              <a:rPr lang="en-US" dirty="0">
                <a:solidFill>
                  <a:srgbClr val="54585C"/>
                </a:solidFill>
              </a:rPr>
              <a:t>Examines one’s own unconscious bias and assumptions in language and stereotypical responses</a:t>
            </a:r>
            <a:endParaRPr lang="en-US" dirty="0"/>
          </a:p>
          <a:p>
            <a:pPr>
              <a:buFont typeface="Arial" panose="020B0604020202020204" pitchFamily="34" charset="0"/>
              <a:buChar char="•"/>
              <a:defRPr/>
            </a:pPr>
            <a:r>
              <a:rPr lang="en-US" dirty="0">
                <a:solidFill>
                  <a:srgbClr val="54585C"/>
                </a:solidFill>
              </a:rPr>
              <a:t>Practices behaviors that reflect an understanding and appreciation of diversity</a:t>
            </a:r>
            <a:endParaRPr lang="en-US" dirty="0"/>
          </a:p>
          <a:p>
            <a:pPr>
              <a:buFont typeface="Arial" panose="020B0604020202020204" pitchFamily="34" charset="0"/>
              <a:buChar char="•"/>
              <a:defRPr/>
            </a:pPr>
            <a:r>
              <a:rPr lang="en-US" dirty="0">
                <a:solidFill>
                  <a:srgbClr val="54585C"/>
                </a:solidFill>
              </a:rPr>
              <a:t>Shows understanding of people’s experience of personal trauma and develops coping strategies for self</a:t>
            </a:r>
            <a:endParaRPr lang="en-US" dirty="0"/>
          </a:p>
          <a:p>
            <a:pPr>
              <a:buFont typeface="Arial" panose="020B0604020202020204" pitchFamily="34" charset="0"/>
              <a:buChar char="•"/>
              <a:defRPr/>
            </a:pPr>
            <a:r>
              <a:rPr lang="en-US" dirty="0">
                <a:solidFill>
                  <a:srgbClr val="54585C"/>
                </a:solidFill>
              </a:rPr>
              <a:t>Values diversity and seeks out opportunities to gain new knowledge through relationships with people who are different from oneself</a:t>
            </a:r>
            <a:endParaRPr lang="en-US" dirty="0"/>
          </a:p>
          <a:p>
            <a:pPr marL="174708" indent="-174708" defTabSz="931774">
              <a:buFont typeface="Arial" panose="020B0604020202020204" pitchFamily="34" charset="0"/>
              <a:buChar char="•"/>
              <a:defRPr/>
            </a:pPr>
            <a:endParaRPr lang="en-US" b="0" i="0" dirty="0">
              <a:solidFill>
                <a:srgbClr val="54585C"/>
              </a:solidFill>
              <a:effectLst/>
              <a:latin typeface="Inter"/>
            </a:endParaRPr>
          </a:p>
          <a:p>
            <a:pPr defTabSz="931774">
              <a:defRPr/>
            </a:pPr>
            <a:r>
              <a:rPr lang="en-CA" b="1" i="0" dirty="0">
                <a:solidFill>
                  <a:srgbClr val="04365D"/>
                </a:solidFill>
                <a:effectLst/>
                <a:latin typeface="Oswald" panose="00000500000000000000" pitchFamily="2" charset="0"/>
              </a:rPr>
              <a:t>Evolving</a:t>
            </a:r>
            <a:endParaRPr lang="en-US" b="1" i="0" dirty="0">
              <a:solidFill>
                <a:srgbClr val="54585C"/>
              </a:solidFill>
              <a:effectLst/>
              <a:latin typeface="Inter"/>
            </a:endParaRPr>
          </a:p>
          <a:p>
            <a:pPr marL="174708" indent="-174708" defTabSz="931774">
              <a:buFont typeface="Arial" panose="020B0604020202020204" pitchFamily="34" charset="0"/>
              <a:buChar char="•"/>
              <a:defRPr/>
            </a:pPr>
            <a:r>
              <a:rPr lang="en-US" b="0" i="0" dirty="0">
                <a:solidFill>
                  <a:srgbClr val="54585C"/>
                </a:solidFill>
                <a:effectLst/>
                <a:latin typeface="Inter"/>
              </a:rPr>
              <a:t>Creates an atmosphere of valuing and accepting others. Actively and intentionally engages with diverse groups, where each person is valued and provided with the opportunity to participate fully in creating a successful and thriving community</a:t>
            </a:r>
          </a:p>
          <a:p>
            <a:pPr>
              <a:defRPr/>
            </a:pPr>
            <a:r>
              <a:rPr lang="en-US">
                <a:solidFill>
                  <a:srgbClr val="54585C"/>
                </a:solidFill>
              </a:rPr>
              <a:t>Takes responsibility for actions and seeks to understand diverse points of view</a:t>
            </a:r>
            <a:endParaRPr lang="en-US"/>
          </a:p>
          <a:p>
            <a:pPr>
              <a:defRPr/>
            </a:pPr>
            <a:r>
              <a:rPr lang="en-US">
                <a:solidFill>
                  <a:srgbClr val="54585C"/>
                </a:solidFill>
              </a:rPr>
              <a:t>Produces good results when working with others by displaying tact, cooperation, sensitivity and respect for the opinions and situations of others and their culture</a:t>
            </a:r>
            <a:endParaRPr lang="en-US"/>
          </a:p>
          <a:p>
            <a:pPr>
              <a:defRPr/>
            </a:pPr>
            <a:r>
              <a:rPr lang="en-US" dirty="0">
                <a:solidFill>
                  <a:srgbClr val="54585C"/>
                </a:solidFill>
              </a:rPr>
              <a:t>Recognizes potential experiences of trauma in others and adopts trauma informed practices</a:t>
            </a:r>
            <a:endParaRPr lang="en-US" dirty="0"/>
          </a:p>
          <a:p>
            <a:pPr>
              <a:defRPr/>
            </a:pPr>
            <a:r>
              <a:rPr lang="en-US" dirty="0">
                <a:solidFill>
                  <a:srgbClr val="54585C"/>
                </a:solidFill>
              </a:rPr>
              <a:t>Practices allyship with individuals who are different from themselves and adapts </a:t>
            </a:r>
            <a:r>
              <a:rPr lang="en-US" dirty="0" err="1">
                <a:solidFill>
                  <a:srgbClr val="54585C"/>
                </a:solidFill>
              </a:rPr>
              <a:t>behaviour</a:t>
            </a:r>
            <a:r>
              <a:rPr lang="en-US" dirty="0">
                <a:solidFill>
                  <a:srgbClr val="54585C"/>
                </a:solidFill>
              </a:rPr>
              <a:t> to support others</a:t>
            </a:r>
            <a:endParaRPr lang="en-US" dirty="0"/>
          </a:p>
          <a:p>
            <a:pPr>
              <a:defRPr/>
            </a:pPr>
            <a:r>
              <a:rPr lang="en-US" dirty="0">
                <a:solidFill>
                  <a:srgbClr val="54585C"/>
                </a:solidFill>
              </a:rPr>
              <a:t>Values the involvement of those who have a broad base of experience and backgrounds</a:t>
            </a:r>
            <a:endParaRPr lang="en-US" dirty="0"/>
          </a:p>
          <a:p>
            <a:pPr>
              <a:defRPr/>
            </a:pPr>
            <a:r>
              <a:rPr lang="en-US">
                <a:solidFill>
                  <a:srgbClr val="54585C"/>
                </a:solidFill>
              </a:rPr>
              <a:t>Creates an atmosphere of valuing and accepting others. Actively and intentionally engages with diverse groups, where each person is valued and provided with the opportunity to participate fully in creating a successful and thriving community</a:t>
            </a:r>
            <a:endParaRPr lang="en-US"/>
          </a:p>
          <a:p>
            <a:pPr>
              <a:defRPr/>
            </a:pPr>
            <a:r>
              <a:rPr lang="en-US">
                <a:solidFill>
                  <a:srgbClr val="54585C"/>
                </a:solidFill>
              </a:rPr>
              <a:t>Demonstrates an open mindset and deep curiosity about others, listens without judgment, and with empathy, seeks to understand those around them</a:t>
            </a:r>
            <a:endParaRPr lang="en-US"/>
          </a:p>
          <a:p>
            <a:pPr defTabSz="931774">
              <a:defRPr/>
            </a:pPr>
            <a:endParaRPr lang="en-US" b="0" i="0" dirty="0">
              <a:solidFill>
                <a:srgbClr val="54585C"/>
              </a:solidFill>
              <a:effectLst/>
              <a:latin typeface="Inter"/>
            </a:endParaRPr>
          </a:p>
          <a:p>
            <a:pPr algn="l" fontAlgn="base"/>
            <a:r>
              <a:rPr lang="en-US" b="1" i="0" dirty="0">
                <a:effectLst/>
                <a:latin typeface="var(--ff-2)"/>
              </a:rPr>
              <a:t>Leading</a:t>
            </a:r>
          </a:p>
          <a:p>
            <a:pPr algn="l" fontAlgn="base">
              <a:buFont typeface="Arial" panose="020B0604020202020204" pitchFamily="34" charset="0"/>
              <a:buChar char="•"/>
            </a:pPr>
            <a:r>
              <a:rPr lang="en-US" b="0" i="0" dirty="0">
                <a:solidFill>
                  <a:srgbClr val="54585C"/>
                </a:solidFill>
                <a:effectLst/>
                <a:latin typeface="inherit"/>
              </a:rPr>
              <a:t>Takes a careful read of the atmosphere to accurately anticipate how individuals and groups will react, and tailors approach accordingly, pushing forward or holding back, as necessary</a:t>
            </a:r>
          </a:p>
          <a:p>
            <a:pPr algn="l" fontAlgn="base">
              <a:buFont typeface="Arial" panose="020B0604020202020204" pitchFamily="34" charset="0"/>
              <a:buChar char="•"/>
            </a:pPr>
            <a:r>
              <a:rPr lang="en-US" b="0" i="0" dirty="0">
                <a:solidFill>
                  <a:srgbClr val="54585C"/>
                </a:solidFill>
                <a:effectLst/>
                <a:latin typeface="inherit"/>
              </a:rPr>
              <a:t>Builds cohesion among the team to feel a sense of belonging by sincerely caring for what people are experiencing and acts accordingly</a:t>
            </a:r>
          </a:p>
          <a:p>
            <a:pPr algn="l" fontAlgn="base">
              <a:buFont typeface="Arial" panose="020B0604020202020204" pitchFamily="34" charset="0"/>
              <a:buChar char="•"/>
            </a:pPr>
            <a:endParaRPr lang="en-US" b="0" i="0" dirty="0">
              <a:solidFill>
                <a:srgbClr val="54585C"/>
              </a:solidFill>
              <a:effectLst/>
              <a:latin typeface="inherit"/>
            </a:endParaRPr>
          </a:p>
          <a:p>
            <a:pPr defTabSz="931774" fontAlgn="base">
              <a:defRPr/>
            </a:pPr>
            <a:r>
              <a:rPr lang="en-CA" b="1" i="0" dirty="0">
                <a:solidFill>
                  <a:srgbClr val="04365D"/>
                </a:solidFill>
                <a:effectLst/>
                <a:latin typeface="Oswald" panose="00000500000000000000" pitchFamily="2" charset="0"/>
              </a:rPr>
              <a:t>Influencing</a:t>
            </a:r>
            <a:endParaRPr lang="en-US" b="1" i="0" dirty="0">
              <a:solidFill>
                <a:srgbClr val="54585C"/>
              </a:solidFill>
              <a:effectLst/>
              <a:latin typeface="Inter"/>
            </a:endParaRPr>
          </a:p>
          <a:p>
            <a:pPr marL="174708" indent="-174708" defTabSz="931774" fontAlgn="base">
              <a:buFont typeface="Arial" panose="020B0604020202020204" pitchFamily="34" charset="0"/>
              <a:buChar char="•"/>
              <a:defRPr/>
            </a:pPr>
            <a:r>
              <a:rPr lang="en-US" b="0" i="0" dirty="0">
                <a:solidFill>
                  <a:srgbClr val="54585C"/>
                </a:solidFill>
                <a:effectLst/>
                <a:latin typeface="Inter"/>
              </a:rPr>
              <a:t>Influences decision makers in support of policies and practices that enhance diversity, equity and inclusion</a:t>
            </a:r>
          </a:p>
          <a:p>
            <a:pPr algn="l" fontAlgn="base">
              <a:buFont typeface="Arial" panose="020B0604020202020204" pitchFamily="34" charset="0"/>
              <a:buNone/>
            </a:pPr>
            <a:endParaRPr lang="en-US" b="0" i="0" dirty="0">
              <a:solidFill>
                <a:srgbClr val="54585C"/>
              </a:solidFill>
              <a:effectLst/>
              <a:latin typeface="inherit"/>
            </a:endParaRPr>
          </a:p>
          <a:p>
            <a:endParaRPr lang="en-CA" b="1" dirty="0"/>
          </a:p>
        </p:txBody>
      </p:sp>
      <p:sp>
        <p:nvSpPr>
          <p:cNvPr id="4" name="Slide Number Placeholder 3"/>
          <p:cNvSpPr>
            <a:spLocks noGrp="1"/>
          </p:cNvSpPr>
          <p:nvPr>
            <p:ph type="sldNum" sz="quarter" idx="5"/>
          </p:nvPr>
        </p:nvSpPr>
        <p:spPr/>
        <p:txBody>
          <a:bodyPr/>
          <a:lstStyle/>
          <a:p>
            <a:fld id="{8CCB5B9E-0B03-4440-B516-95BB91AD52E6}" type="slidenum">
              <a:rPr lang="en-CA" smtClean="0"/>
              <a:t>15</a:t>
            </a:fld>
            <a:endParaRPr lang="en-CA"/>
          </a:p>
        </p:txBody>
      </p:sp>
    </p:spTree>
    <p:extLst>
      <p:ext uri="{BB962C8B-B14F-4D97-AF65-F5344CB8AC3E}">
        <p14:creationId xmlns:p14="http://schemas.microsoft.com/office/powerpoint/2010/main" val="10543741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Jikulunu</a:t>
            </a:r>
          </a:p>
        </p:txBody>
      </p:sp>
      <p:sp>
        <p:nvSpPr>
          <p:cNvPr id="4" name="Slide Number Placeholder 3"/>
          <p:cNvSpPr>
            <a:spLocks noGrp="1"/>
          </p:cNvSpPr>
          <p:nvPr>
            <p:ph type="sldNum" sz="quarter" idx="5"/>
          </p:nvPr>
        </p:nvSpPr>
        <p:spPr/>
        <p:txBody>
          <a:bodyPr/>
          <a:lstStyle/>
          <a:p>
            <a:fld id="{8CCB5B9E-0B03-4440-B516-95BB91AD52E6}" type="slidenum">
              <a:rPr lang="en-CA" smtClean="0"/>
              <a:t>16</a:t>
            </a:fld>
            <a:endParaRPr lang="en-CA"/>
          </a:p>
        </p:txBody>
      </p:sp>
    </p:spTree>
    <p:extLst>
      <p:ext uri="{BB962C8B-B14F-4D97-AF65-F5344CB8AC3E}">
        <p14:creationId xmlns:p14="http://schemas.microsoft.com/office/powerpoint/2010/main" val="33969462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Jikulunu</a:t>
            </a:r>
          </a:p>
        </p:txBody>
      </p:sp>
      <p:sp>
        <p:nvSpPr>
          <p:cNvPr id="4" name="Slide Number Placeholder 3"/>
          <p:cNvSpPr>
            <a:spLocks noGrp="1"/>
          </p:cNvSpPr>
          <p:nvPr>
            <p:ph type="sldNum" sz="quarter" idx="5"/>
          </p:nvPr>
        </p:nvSpPr>
        <p:spPr/>
        <p:txBody>
          <a:bodyPr/>
          <a:lstStyle/>
          <a:p>
            <a:fld id="{8CCB5B9E-0B03-4440-B516-95BB91AD52E6}" type="slidenum">
              <a:rPr lang="en-CA" smtClean="0"/>
              <a:t>17</a:t>
            </a:fld>
            <a:endParaRPr lang="en-CA"/>
          </a:p>
        </p:txBody>
      </p:sp>
    </p:spTree>
    <p:extLst>
      <p:ext uri="{BB962C8B-B14F-4D97-AF65-F5344CB8AC3E}">
        <p14:creationId xmlns:p14="http://schemas.microsoft.com/office/powerpoint/2010/main" val="20893026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Jikulunu</a:t>
            </a:r>
          </a:p>
        </p:txBody>
      </p:sp>
      <p:sp>
        <p:nvSpPr>
          <p:cNvPr id="4" name="Slide Number Placeholder 3"/>
          <p:cNvSpPr>
            <a:spLocks noGrp="1"/>
          </p:cNvSpPr>
          <p:nvPr>
            <p:ph type="sldNum" sz="quarter" idx="5"/>
          </p:nvPr>
        </p:nvSpPr>
        <p:spPr/>
        <p:txBody>
          <a:bodyPr/>
          <a:lstStyle/>
          <a:p>
            <a:fld id="{8CCB5B9E-0B03-4440-B516-95BB91AD52E6}" type="slidenum">
              <a:rPr lang="en-CA" smtClean="0"/>
              <a:t>18</a:t>
            </a:fld>
            <a:endParaRPr lang="en-CA"/>
          </a:p>
        </p:txBody>
      </p:sp>
    </p:spTree>
    <p:extLst>
      <p:ext uri="{BB962C8B-B14F-4D97-AF65-F5344CB8AC3E}">
        <p14:creationId xmlns:p14="http://schemas.microsoft.com/office/powerpoint/2010/main" val="34596098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Amber</a:t>
            </a:r>
          </a:p>
          <a:p>
            <a:pPr>
              <a:lnSpc>
                <a:spcPct val="150000"/>
              </a:lnSpc>
              <a:spcAft>
                <a:spcPts val="815"/>
              </a:spcAft>
            </a:pPr>
            <a:r>
              <a:rPr lang="en-CA" sz="1800" b="1" kern="100" dirty="0">
                <a:latin typeface="Times New Roman" panose="02020603050405020304" pitchFamily="18" charset="0"/>
                <a:ea typeface="Aptos" panose="020B0004020202020204" pitchFamily="34" charset="0"/>
                <a:cs typeface="Times New Roman" panose="02020603050405020304" pitchFamily="18" charset="0"/>
              </a:rPr>
              <a:t> </a:t>
            </a: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pPr fontAlgn="base">
              <a:lnSpc>
                <a:spcPct val="150000"/>
              </a:lnSpc>
              <a:spcAft>
                <a:spcPts val="815"/>
              </a:spcAft>
            </a:pPr>
            <a:r>
              <a:rPr lang="en-CA" sz="1800" b="1" kern="0" spc="1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Emerging</a:t>
            </a: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pPr marL="349415" indent="-349415" fontAlgn="base">
              <a:lnSpc>
                <a:spcPct val="150000"/>
              </a:lnSpc>
              <a:spcAft>
                <a:spcPts val="815"/>
              </a:spcAft>
              <a:buSzPts val="1000"/>
              <a:buFont typeface="Symbol" panose="05050102010706020507" pitchFamily="18" charset="2"/>
              <a:buChar char=""/>
              <a:tabLst>
                <a:tab pos="465887" algn="l"/>
              </a:tabLst>
            </a:pPr>
            <a:r>
              <a:rPr lang="en-CA" sz="1800" kern="0" spc="36"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Uses a person directed approach that is responsive to the needs and preferences of the person</a:t>
            </a: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r>
              <a:rPr lang="en-CA"/>
              <a:t>Uses a person directed approach that is responsive to the needs and preferences of the person</a:t>
            </a:r>
          </a:p>
          <a:p>
            <a:r>
              <a:rPr lang="en-CA"/>
              <a:t>Sees change as an opportunity and demonstrates a willingness to modify ideas or perceptions based on new information or contrary evidence</a:t>
            </a:r>
          </a:p>
          <a:p>
            <a:r>
              <a:rPr lang="en-CA"/>
              <a:t>Adjusts behaviour to meet changing demands by choosing to not let things affect them when they do not go as planned</a:t>
            </a:r>
          </a:p>
          <a:p>
            <a:r>
              <a:rPr lang="en-CA" dirty="0"/>
              <a:t>Prioritizes responsibilities and responds to immediate needs while reorganizing timelines for less urgent situations</a:t>
            </a:r>
            <a:endParaRPr lang="en-CA" dirty="0">
              <a:cs typeface="Calibri"/>
            </a:endParaRPr>
          </a:p>
          <a:p>
            <a:r>
              <a:rPr lang="en-CA" dirty="0"/>
              <a:t>Temporarily alters normal procedures or guidelines to fit a specific situation to get a task done and/or meet goals (within acceptable boundaries)</a:t>
            </a:r>
            <a:endParaRPr lang="en-CA" dirty="0">
              <a:cs typeface="Calibri"/>
            </a:endParaRPr>
          </a:p>
          <a:p>
            <a:r>
              <a:rPr lang="en-CA" dirty="0"/>
              <a:t>Supports change initiatives by following new directions in a positive manner and providing appropriate information</a:t>
            </a:r>
            <a:endParaRPr lang="en-CA" dirty="0">
              <a:cs typeface="Calibri"/>
            </a:endParaRPr>
          </a:p>
          <a:p>
            <a:r>
              <a:rPr lang="en-CA" dirty="0"/>
              <a:t>Asks for feedback and ideas, and tries new approaches</a:t>
            </a:r>
            <a:endParaRPr lang="en-CA" dirty="0">
              <a:cs typeface="Calibri"/>
            </a:endParaRPr>
          </a:p>
          <a:p>
            <a:endParaRPr lang="en-CA" dirty="0">
              <a:cs typeface="Calibri"/>
            </a:endParaRPr>
          </a:p>
          <a:p>
            <a:pPr fontAlgn="base">
              <a:lnSpc>
                <a:spcPct val="150000"/>
              </a:lnSpc>
              <a:spcAft>
                <a:spcPts val="815"/>
              </a:spcAft>
            </a:pPr>
            <a:r>
              <a:rPr lang="en-CA" sz="1800" b="1" kern="0" spc="1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Evolving</a:t>
            </a: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pPr marL="349415" indent="-349415" fontAlgn="base">
              <a:lnSpc>
                <a:spcPct val="150000"/>
              </a:lnSpc>
              <a:spcAft>
                <a:spcPts val="815"/>
              </a:spcAft>
              <a:buSzPts val="1000"/>
              <a:buFont typeface="Symbol" panose="05050102010706020507" pitchFamily="18" charset="2"/>
              <a:buChar char=""/>
              <a:tabLst>
                <a:tab pos="465887" algn="l"/>
              </a:tabLst>
            </a:pPr>
            <a:r>
              <a:rPr lang="en-CA" sz="1800" kern="0" spc="36"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Acts as a role model in promoting positive attitudes and is able to coach and lead others in being adaptable</a:t>
            </a:r>
          </a:p>
          <a:p>
            <a:pPr fontAlgn="base">
              <a:buSzPts val="1000"/>
              <a:buFont typeface="Arial" panose="05050102010706020507" pitchFamily="18" charset="2"/>
              <a:buChar char="•"/>
              <a:tabLst>
                <a:tab pos="465887" algn="l"/>
              </a:tabLst>
            </a:pPr>
            <a:r>
              <a:rPr lang="en-CA" kern="0" spc="36" dirty="0">
                <a:solidFill>
                  <a:srgbClr val="000000"/>
                </a:solidFill>
              </a:rPr>
              <a:t>Revises plans as necessary and considers other people’s concerns during change</a:t>
            </a:r>
            <a:endParaRPr lang="en-CA" sz="1800" kern="0" spc="36" dirty="0">
              <a:solidFill>
                <a:srgbClr val="000000"/>
              </a:solidFill>
              <a:latin typeface="Times New Roman" panose="02020603050405020304" pitchFamily="18" charset="0"/>
              <a:cs typeface="Times New Roman" panose="02020603050405020304" pitchFamily="18" charset="0"/>
            </a:endParaRPr>
          </a:p>
          <a:p>
            <a:pPr>
              <a:buSzPts val="1000"/>
              <a:buFont typeface="Arial" panose="05050102010706020507" pitchFamily="18" charset="2"/>
              <a:buChar char="•"/>
              <a:tabLst>
                <a:tab pos="465887" algn="l"/>
              </a:tabLst>
            </a:pPr>
            <a:r>
              <a:rPr lang="en-CA" kern="0" spc="36">
                <a:solidFill>
                  <a:srgbClr val="000000"/>
                </a:solidFill>
              </a:rPr>
              <a:t>Collaborates with others for creative options when change is needed, encouraging them to be adaptable as well</a:t>
            </a:r>
            <a:endParaRPr lang="en-CA"/>
          </a:p>
          <a:p>
            <a:pPr>
              <a:buSzPts val="1000"/>
              <a:buFont typeface="Arial" panose="05050102010706020507" pitchFamily="18" charset="2"/>
              <a:buChar char="•"/>
              <a:tabLst>
                <a:tab pos="465887" algn="l"/>
              </a:tabLst>
            </a:pPr>
            <a:r>
              <a:rPr lang="en-CA" kern="0" spc="36">
                <a:solidFill>
                  <a:srgbClr val="000000"/>
                </a:solidFill>
              </a:rPr>
              <a:t>Recognizes how change affects people uniquely, and tailors the message appropriately</a:t>
            </a:r>
            <a:endParaRPr lang="en-CA"/>
          </a:p>
          <a:p>
            <a:pPr>
              <a:buSzPts val="1000"/>
              <a:buFont typeface="Arial" panose="05050102010706020507" pitchFamily="18" charset="2"/>
              <a:buChar char="•"/>
              <a:tabLst>
                <a:tab pos="465887" algn="l"/>
              </a:tabLst>
            </a:pPr>
            <a:r>
              <a:rPr lang="en-CA" kern="0" spc="36">
                <a:solidFill>
                  <a:srgbClr val="000000"/>
                </a:solidFill>
              </a:rPr>
              <a:t>Acts as a role model in promoting positive attitudes and is able to coach and lead others in being adaptable</a:t>
            </a:r>
            <a:endParaRPr lang="en-CA"/>
          </a:p>
          <a:p>
            <a:pPr>
              <a:buSzPts val="1000"/>
              <a:buFont typeface="Arial" panose="05050102010706020507" pitchFamily="18" charset="2"/>
              <a:buChar char="•"/>
              <a:tabLst>
                <a:tab pos="465887" algn="l"/>
              </a:tabLst>
            </a:pPr>
            <a:r>
              <a:rPr lang="en-CA" kern="0" spc="36" dirty="0">
                <a:solidFill>
                  <a:srgbClr val="000000"/>
                </a:solidFill>
              </a:rPr>
              <a:t>Explains how change will impact current processes or structures, and reinforces the link to overall values and goals in order to build momentum toward change</a:t>
            </a:r>
            <a:endParaRPr lang="en-CA" dirty="0"/>
          </a:p>
          <a:p>
            <a:pPr marL="349415" indent="-349415">
              <a:lnSpc>
                <a:spcPct val="150000"/>
              </a:lnSpc>
              <a:spcAft>
                <a:spcPts val="815"/>
              </a:spcAft>
              <a:buSzPts val="1000"/>
              <a:buFont typeface="Symbol" panose="05050102010706020507" pitchFamily="18" charset="2"/>
              <a:buChar char=""/>
              <a:tabLst>
                <a:tab pos="465887" algn="l"/>
              </a:tabLst>
            </a:pPr>
            <a:endParaRPr lang="en-CA" sz="1800" kern="0" spc="36" dirty="0">
              <a:solidFill>
                <a:srgbClr val="000000"/>
              </a:solidFill>
              <a:latin typeface="Times New Roman" panose="02020603050405020304" pitchFamily="18" charset="0"/>
              <a:ea typeface="Aptos" panose="020B0004020202020204" pitchFamily="34" charset="0"/>
              <a:cs typeface="Times New Roman" panose="02020603050405020304" pitchFamily="18" charset="0"/>
            </a:endParaRPr>
          </a:p>
          <a:p>
            <a:pPr fontAlgn="base">
              <a:lnSpc>
                <a:spcPct val="150000"/>
              </a:lnSpc>
              <a:spcAft>
                <a:spcPts val="815"/>
              </a:spcAft>
            </a:pPr>
            <a:r>
              <a:rPr lang="en-CA" sz="1800" b="1" kern="0" spc="1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Leading</a:t>
            </a: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pPr marL="349415" indent="-349415" fontAlgn="base">
              <a:lnSpc>
                <a:spcPct val="150000"/>
              </a:lnSpc>
              <a:spcAft>
                <a:spcPts val="815"/>
              </a:spcAft>
              <a:buSzPts val="1000"/>
              <a:buFont typeface="Symbol" panose="05050102010706020507" pitchFamily="18" charset="2"/>
              <a:buChar char=""/>
              <a:tabLst>
                <a:tab pos="465887" algn="l"/>
              </a:tabLst>
            </a:pPr>
            <a:r>
              <a:rPr lang="en-CA" sz="1800" kern="0" spc="36"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Uses the opportunity as a driver of positive change and translates the vision into specific and practical goals</a:t>
            </a: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pPr fontAlgn="base">
              <a:lnSpc>
                <a:spcPct val="150000"/>
              </a:lnSpc>
              <a:spcAft>
                <a:spcPts val="815"/>
              </a:spcAft>
              <a:tabLst>
                <a:tab pos="465887" algn="l"/>
              </a:tabLst>
            </a:pPr>
            <a:r>
              <a:rPr lang="en-CA" sz="1800" b="1" kern="0" spc="1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Influencing</a:t>
            </a: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pPr marL="349415" indent="-349415" fontAlgn="base">
              <a:lnSpc>
                <a:spcPct val="150000"/>
              </a:lnSpc>
              <a:spcAft>
                <a:spcPts val="815"/>
              </a:spcAft>
              <a:buSzPts val="1000"/>
              <a:buFont typeface="Symbol" panose="05050102010706020507" pitchFamily="18" charset="2"/>
              <a:buChar char=""/>
              <a:tabLst>
                <a:tab pos="465887" algn="l"/>
              </a:tabLst>
            </a:pPr>
            <a:r>
              <a:rPr lang="en-CA" sz="1800" kern="0" spc="36"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Creates an environment that embraces change, reinforcing the reason for the change by linking it to the overall vision, inspiring others to become champions for the needed change</a:t>
            </a: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pPr fontAlgn="base">
              <a:lnSpc>
                <a:spcPct val="150000"/>
              </a:lnSpc>
              <a:spcAft>
                <a:spcPts val="815"/>
              </a:spcAft>
              <a:buSzPts val="1000"/>
              <a:tabLst>
                <a:tab pos="465887" algn="l"/>
              </a:tabLst>
            </a:pP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fld id="{8CCB5B9E-0B03-4440-B516-95BB91AD52E6}" type="slidenum">
              <a:rPr lang="en-CA" smtClean="0"/>
              <a:t>19</a:t>
            </a:fld>
            <a:endParaRPr lang="en-CA"/>
          </a:p>
        </p:txBody>
      </p:sp>
    </p:spTree>
    <p:extLst>
      <p:ext uri="{BB962C8B-B14F-4D97-AF65-F5344CB8AC3E}">
        <p14:creationId xmlns:p14="http://schemas.microsoft.com/office/powerpoint/2010/main" val="2814300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spcBef>
                <a:spcPct val="0"/>
              </a:spcBef>
            </a:pPr>
            <a:r>
              <a:rPr lang="en-US" altLang="en-US" dirty="0">
                <a:solidFill>
                  <a:schemeClr val="bg2"/>
                </a:solidFill>
              </a:rPr>
              <a:t>.</a:t>
            </a:r>
          </a:p>
          <a:p>
            <a:r>
              <a:rPr lang="en-CA" dirty="0"/>
              <a:t>Brenda</a:t>
            </a:r>
          </a:p>
          <a:p>
            <a:endParaRPr lang="en-CA" dirty="0"/>
          </a:p>
          <a:p>
            <a:r>
              <a:rPr lang="en-CA" dirty="0"/>
              <a:t>So what are core competencies?</a:t>
            </a:r>
          </a:p>
        </p:txBody>
      </p:sp>
      <p:sp>
        <p:nvSpPr>
          <p:cNvPr id="4" name="Slide Number Placeholder 3"/>
          <p:cNvSpPr>
            <a:spLocks noGrp="1"/>
          </p:cNvSpPr>
          <p:nvPr>
            <p:ph type="sldNum" sz="quarter" idx="5"/>
          </p:nvPr>
        </p:nvSpPr>
        <p:spPr/>
        <p:txBody>
          <a:bodyPr/>
          <a:lstStyle/>
          <a:p>
            <a:fld id="{8CCB5B9E-0B03-4440-B516-95BB91AD52E6}" type="slidenum">
              <a:rPr lang="en-CA" smtClean="0"/>
              <a:t>2</a:t>
            </a:fld>
            <a:endParaRPr lang="en-CA"/>
          </a:p>
        </p:txBody>
      </p:sp>
    </p:spTree>
    <p:extLst>
      <p:ext uri="{BB962C8B-B14F-4D97-AF65-F5344CB8AC3E}">
        <p14:creationId xmlns:p14="http://schemas.microsoft.com/office/powerpoint/2010/main" val="6188889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Amber</a:t>
            </a:r>
          </a:p>
          <a:p>
            <a:r>
              <a:rPr lang="en-CA" dirty="0"/>
              <a:t>Superpower video is 1 min 30 secs</a:t>
            </a:r>
          </a:p>
          <a:p>
            <a:endParaRPr lang="en-CA" dirty="0"/>
          </a:p>
          <a:p>
            <a:r>
              <a:rPr lang="en-CA" dirty="0"/>
              <a:t>Do the handwriting exercise to show people how changes impacts</a:t>
            </a:r>
          </a:p>
        </p:txBody>
      </p:sp>
      <p:sp>
        <p:nvSpPr>
          <p:cNvPr id="4" name="Slide Number Placeholder 3"/>
          <p:cNvSpPr>
            <a:spLocks noGrp="1"/>
          </p:cNvSpPr>
          <p:nvPr>
            <p:ph type="sldNum" sz="quarter" idx="5"/>
          </p:nvPr>
        </p:nvSpPr>
        <p:spPr/>
        <p:txBody>
          <a:bodyPr/>
          <a:lstStyle/>
          <a:p>
            <a:fld id="{8CCB5B9E-0B03-4440-B516-95BB91AD52E6}" type="slidenum">
              <a:rPr lang="en-CA" smtClean="0"/>
              <a:t>20</a:t>
            </a:fld>
            <a:endParaRPr lang="en-CA"/>
          </a:p>
        </p:txBody>
      </p:sp>
    </p:spTree>
    <p:extLst>
      <p:ext uri="{BB962C8B-B14F-4D97-AF65-F5344CB8AC3E}">
        <p14:creationId xmlns:p14="http://schemas.microsoft.com/office/powerpoint/2010/main" val="4158967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Amber</a:t>
            </a:r>
          </a:p>
          <a:p>
            <a:r>
              <a:rPr lang="en-US" dirty="0">
                <a:effectLst/>
              </a:rPr>
              <a:t>It’s pretty easy to fall into a work rut. You show up. Complete tasks. Clock out. Do it again. You rinse and repeat this for weeks, months, and even years. This complacency can seem safe but it’s also an invite for disaster.</a:t>
            </a:r>
          </a:p>
          <a:p>
            <a:r>
              <a:rPr lang="en-US" dirty="0">
                <a:effectLst/>
              </a:rPr>
              <a:t>Complacency leads you to feel a little too secure at work which can lead to laziness. Often, you don’t even realize you’re cutting corners or not putting in as much effort as you once did. But everyone else around you does. </a:t>
            </a:r>
          </a:p>
          <a:p>
            <a:r>
              <a:rPr lang="en-US" dirty="0">
                <a:effectLst/>
              </a:rPr>
              <a:t>Still, we often try to avoid challenges because we don’t want to feel vulnerable but that’s exactly how you’re supposed to feel.</a:t>
            </a:r>
          </a:p>
          <a:p>
            <a:r>
              <a:rPr lang="en-US" dirty="0">
                <a:effectLst/>
              </a:rPr>
              <a:t>As Ted Lasso says, “Takin’ on a challenge is a lot like </a:t>
            </a:r>
            <a:r>
              <a:rPr lang="en-US" dirty="0" err="1">
                <a:effectLst/>
              </a:rPr>
              <a:t>ridin</a:t>
            </a:r>
            <a:r>
              <a:rPr lang="en-US" dirty="0">
                <a:effectLst/>
              </a:rPr>
              <a:t>’ a horse. If you’re comfortable while you’re </a:t>
            </a:r>
            <a:r>
              <a:rPr lang="en-US" dirty="0" err="1">
                <a:effectLst/>
              </a:rPr>
              <a:t>doin</a:t>
            </a:r>
            <a:r>
              <a:rPr lang="en-US" dirty="0">
                <a:effectLst/>
              </a:rPr>
              <a:t>’ it, you’re probably </a:t>
            </a:r>
            <a:r>
              <a:rPr lang="en-US" dirty="0" err="1">
                <a:effectLst/>
              </a:rPr>
              <a:t>doin</a:t>
            </a:r>
            <a:r>
              <a:rPr lang="en-US" dirty="0">
                <a:effectLst/>
              </a:rPr>
              <a:t>’ it wrong.” </a:t>
            </a:r>
          </a:p>
          <a:p>
            <a:r>
              <a:rPr lang="en-US" dirty="0">
                <a:effectLst/>
              </a:rPr>
              <a:t>Challenges are supposed to be, well, challenging. If you take on assignments at work and everything feels like a breeze, it’s time to check in with yourself.</a:t>
            </a:r>
          </a:p>
          <a:p>
            <a:r>
              <a:rPr lang="en-US" b="1" u="none" strike="noStrike" dirty="0">
                <a:solidFill>
                  <a:srgbClr val="111111"/>
                </a:solidFill>
                <a:effectLst/>
                <a:latin typeface="Source Sans Pro" panose="020B0503030403020204" pitchFamily="34" charset="0"/>
              </a:rPr>
              <a:t>Signs You May Be in Need of a New Work Challenge</a:t>
            </a:r>
          </a:p>
          <a:p>
            <a:r>
              <a:rPr lang="en-US" dirty="0">
                <a:effectLst/>
              </a:rPr>
              <a:t>Forbes suggests looking out for these </a:t>
            </a:r>
            <a:r>
              <a:rPr lang="en-US" u="sng" dirty="0">
                <a:solidFill>
                  <a:srgbClr val="776F6C"/>
                </a:solidFill>
                <a:effectLst/>
                <a:hlinkClick r:id="rId3"/>
              </a:rPr>
              <a:t>warning signs of complacency</a:t>
            </a:r>
            <a:r>
              <a:rPr lang="en-US" dirty="0">
                <a:effectLst/>
              </a:rPr>
              <a:t> at work: </a:t>
            </a:r>
          </a:p>
          <a:p>
            <a:pPr>
              <a:buFont typeface="+mj-lt"/>
              <a:buAutoNum type="arabicPeriod"/>
            </a:pPr>
            <a:r>
              <a:rPr lang="en-US" dirty="0">
                <a:effectLst/>
              </a:rPr>
              <a:t>Being disengaged </a:t>
            </a:r>
          </a:p>
          <a:p>
            <a:pPr>
              <a:buFont typeface="+mj-lt"/>
              <a:buAutoNum type="arabicPeriod"/>
            </a:pPr>
            <a:r>
              <a:rPr lang="en-US" dirty="0">
                <a:effectLst/>
              </a:rPr>
              <a:t>Lack of initiative </a:t>
            </a:r>
          </a:p>
          <a:p>
            <a:pPr>
              <a:buFont typeface="+mj-lt"/>
              <a:buAutoNum type="arabicPeriod"/>
            </a:pPr>
            <a:r>
              <a:rPr lang="en-US" dirty="0">
                <a:effectLst/>
              </a:rPr>
              <a:t>Not investing in yourself </a:t>
            </a:r>
          </a:p>
          <a:p>
            <a:pPr>
              <a:buFont typeface="+mj-lt"/>
              <a:buAutoNum type="arabicPeriod"/>
            </a:pPr>
            <a:r>
              <a:rPr lang="en-US" dirty="0">
                <a:effectLst/>
              </a:rPr>
              <a:t>Taking shortcuts </a:t>
            </a:r>
          </a:p>
          <a:p>
            <a:pPr>
              <a:buFont typeface="+mj-lt"/>
              <a:buAutoNum type="arabicPeriod"/>
            </a:pPr>
            <a:r>
              <a:rPr lang="en-US" dirty="0">
                <a:effectLst/>
              </a:rPr>
              <a:t>No more passion </a:t>
            </a:r>
          </a:p>
          <a:p>
            <a:pPr>
              <a:buFont typeface="+mj-lt"/>
              <a:buAutoNum type="arabicPeriod"/>
            </a:pPr>
            <a:r>
              <a:rPr lang="en-US" dirty="0">
                <a:effectLst/>
              </a:rPr>
              <a:t>Disgruntled with career trajectory </a:t>
            </a:r>
          </a:p>
          <a:p>
            <a:pPr>
              <a:buFont typeface="+mj-lt"/>
              <a:buAutoNum type="arabicPeriod"/>
            </a:pPr>
            <a:r>
              <a:rPr lang="en-US" dirty="0">
                <a:effectLst/>
              </a:rPr>
              <a:t>No hope for a brighter future </a:t>
            </a:r>
          </a:p>
          <a:p>
            <a:r>
              <a:rPr lang="en-US" dirty="0">
                <a:effectLst/>
              </a:rPr>
              <a:t>We all lose a little pep in our step every so often. It’s part of being human. But if you repeatedly find yourself going through the motions at work, it might be time for a change. And this doesn’t necessarily mean a brand new job (although</a:t>
            </a:r>
            <a:r>
              <a:rPr lang="en-US" u="sng" dirty="0">
                <a:solidFill>
                  <a:srgbClr val="776F6C"/>
                </a:solidFill>
                <a:effectLst/>
                <a:hlinkClick r:id="rId4"/>
              </a:rPr>
              <a:t> sometimes a career change</a:t>
            </a:r>
            <a:r>
              <a:rPr lang="en-US" dirty="0">
                <a:effectLst/>
              </a:rPr>
              <a:t> is a definite must). You can reignite your spark at work with a new and exciting challenge. Run a meeting. Take on a project. Enroll in an employer-sponsored course. Assist coworkers in different departments. Go after a promotion.</a:t>
            </a:r>
          </a:p>
          <a:p>
            <a:r>
              <a:rPr lang="en-US" b="1" u="none" strike="noStrike" dirty="0">
                <a:solidFill>
                  <a:srgbClr val="111111"/>
                </a:solidFill>
                <a:effectLst/>
                <a:latin typeface="Source Sans Pro" panose="020B0503030403020204" pitchFamily="34" charset="0"/>
              </a:rPr>
              <a:t>SMART Goals for Challenge and Growth</a:t>
            </a:r>
          </a:p>
          <a:p>
            <a:r>
              <a:rPr lang="en-US" dirty="0">
                <a:effectLst/>
              </a:rPr>
              <a:t>Complacency is convenient. Change is hard. It’s easiest to opt for the bare minimum to get by but you won’t do yourself any favors in the long run. Ultimately, your career will stall as your engagement declines along with your happiness. So, commit to change regularly. This doesn’t have to be a giant change.</a:t>
            </a:r>
          </a:p>
          <a:p>
            <a:r>
              <a:rPr lang="en-US" dirty="0">
                <a:effectLst/>
              </a:rPr>
              <a:t>Think about small steps you can take to make a big change in the long run. </a:t>
            </a:r>
            <a:r>
              <a:rPr lang="en-US" u="sng" dirty="0">
                <a:solidFill>
                  <a:srgbClr val="776F6C"/>
                </a:solidFill>
                <a:effectLst/>
                <a:hlinkClick r:id="rId5"/>
              </a:rPr>
              <a:t>Start with a SMART goal</a:t>
            </a:r>
            <a:r>
              <a:rPr lang="en-US" dirty="0">
                <a:effectLst/>
              </a:rPr>
              <a:t> and then break it down into smaller action steps. Goals are supposed to be challenging and a bit of a stretch. But they’re also a lesson in resilience. You will certainly hit obstacles. That’s okay. It’s how you respond to and overcome those obstacles that counts. </a:t>
            </a:r>
          </a:p>
          <a:p>
            <a:r>
              <a:rPr lang="en-US" dirty="0">
                <a:effectLst/>
              </a:rPr>
              <a:t>Remember, you know your goal is a challenge if you’re slightly uncomfortable (just like riding a horse for the first time).</a:t>
            </a:r>
          </a:p>
          <a:p>
            <a:r>
              <a:rPr lang="en-US" b="1" u="none" strike="noStrike" dirty="0">
                <a:solidFill>
                  <a:srgbClr val="111111"/>
                </a:solidFill>
                <a:effectLst/>
                <a:latin typeface="Source Sans Pro" panose="020B0503030403020204" pitchFamily="34" charset="0"/>
              </a:rPr>
              <a:t>Positive Work Quotes by Ted Lasso </a:t>
            </a:r>
          </a:p>
          <a:p>
            <a:r>
              <a:rPr lang="en-US" dirty="0">
                <a:effectLst/>
              </a:rPr>
              <a:t>A little positivity can go a long way in well being at work. Take it from Ted Lasso who lives by the simple mantra “believe.” When things are bad, Ted “believes” they will eventually get better. If players (coworkers) don’t get along, Ted “believes” there’s always a way to work it out. And when you’re the new guy in town with everyone rooting against you, Ted still believes he can work hard to win everyone over — on and off the field (or pitch as it’s called over there).</a:t>
            </a:r>
          </a:p>
          <a:p>
            <a:r>
              <a:rPr lang="en-US" dirty="0">
                <a:effectLst/>
              </a:rPr>
              <a:t>Often, workplace dissatisfaction can be traced back to you. Sure, some companies have crappy cultures (and in these cases I recommend you run away as fast as you can to find a new job) but more often than not it’s our own take on things that hampers our professional progress. </a:t>
            </a:r>
          </a:p>
          <a:p>
            <a:r>
              <a:rPr lang="en-US" dirty="0">
                <a:effectLst/>
              </a:rPr>
              <a:t> </a:t>
            </a:r>
            <a:endParaRPr lang="en-CA" dirty="0"/>
          </a:p>
        </p:txBody>
      </p:sp>
      <p:sp>
        <p:nvSpPr>
          <p:cNvPr id="4" name="Slide Number Placeholder 3"/>
          <p:cNvSpPr>
            <a:spLocks noGrp="1"/>
          </p:cNvSpPr>
          <p:nvPr>
            <p:ph type="sldNum" sz="quarter" idx="5"/>
          </p:nvPr>
        </p:nvSpPr>
        <p:spPr/>
        <p:txBody>
          <a:bodyPr/>
          <a:lstStyle/>
          <a:p>
            <a:fld id="{8CCB5B9E-0B03-4440-B516-95BB91AD52E6}" type="slidenum">
              <a:rPr lang="en-CA" smtClean="0"/>
              <a:t>21</a:t>
            </a:fld>
            <a:endParaRPr lang="en-CA"/>
          </a:p>
        </p:txBody>
      </p:sp>
    </p:spTree>
    <p:extLst>
      <p:ext uri="{BB962C8B-B14F-4D97-AF65-F5344CB8AC3E}">
        <p14:creationId xmlns:p14="http://schemas.microsoft.com/office/powerpoint/2010/main" val="809268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Amber</a:t>
            </a:r>
          </a:p>
          <a:p>
            <a:endParaRPr lang="en-CA" dirty="0"/>
          </a:p>
          <a:p>
            <a:pPr fontAlgn="base">
              <a:lnSpc>
                <a:spcPct val="150000"/>
              </a:lnSpc>
              <a:spcAft>
                <a:spcPts val="815"/>
              </a:spcAft>
            </a:pPr>
            <a:r>
              <a:rPr lang="en-CA" sz="1800" b="1" kern="0" spc="1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Emerging</a:t>
            </a: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pPr marL="349415" indent="-349415" fontAlgn="base">
              <a:lnSpc>
                <a:spcPct val="150000"/>
              </a:lnSpc>
              <a:spcAft>
                <a:spcPts val="815"/>
              </a:spcAft>
              <a:buSzPts val="1000"/>
              <a:buFont typeface="Symbol" panose="05050102010706020507" pitchFamily="18" charset="2"/>
              <a:buChar char=""/>
              <a:tabLst>
                <a:tab pos="465887" algn="l"/>
              </a:tabLst>
            </a:pPr>
            <a:r>
              <a:rPr lang="en-CA" sz="1800" kern="0" spc="36"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Provides direction or advice on how to continuously learn and improve in a way that is responsive to different learning styles</a:t>
            </a: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r>
              <a:rPr lang="en-CA"/>
              <a:t>Expresses positive expectations of others in terms of their potential (e.g., individuals, team members, families)</a:t>
            </a:r>
          </a:p>
          <a:p>
            <a:r>
              <a:rPr lang="en-CA"/>
              <a:t>Shows respect for others’ capabilities and their lived experience</a:t>
            </a:r>
          </a:p>
          <a:p>
            <a:r>
              <a:rPr lang="en-CA" dirty="0"/>
              <a:t>Identifies or suggests activities that could help others develop new skills</a:t>
            </a:r>
            <a:endParaRPr lang="en-CA" dirty="0">
              <a:cs typeface="Calibri"/>
            </a:endParaRPr>
          </a:p>
          <a:p>
            <a:r>
              <a:rPr lang="en-CA" dirty="0"/>
              <a:t>Credits others who have performed well to motivate continued growth</a:t>
            </a:r>
            <a:endParaRPr lang="en-CA" dirty="0">
              <a:cs typeface="Calibri"/>
            </a:endParaRPr>
          </a:p>
          <a:p>
            <a:r>
              <a:rPr lang="en-CA" dirty="0"/>
              <a:t>Supports the person to be self-sufficient to make decisions or complete tasks in their own way, including the opportunity to make and learn from mistakes</a:t>
            </a:r>
            <a:endParaRPr lang="en-CA" dirty="0">
              <a:cs typeface="Calibri"/>
            </a:endParaRPr>
          </a:p>
          <a:p>
            <a:r>
              <a:rPr lang="en-CA" dirty="0"/>
              <a:t>Shares expertise and knowledge with others</a:t>
            </a:r>
            <a:endParaRPr lang="en-CA" dirty="0">
              <a:cs typeface="Calibri"/>
            </a:endParaRPr>
          </a:p>
          <a:p>
            <a:r>
              <a:rPr lang="en-CA" dirty="0"/>
              <a:t>Able to identify areas that require support</a:t>
            </a:r>
            <a:endParaRPr lang="en-CA" dirty="0">
              <a:cs typeface="Calibri"/>
            </a:endParaRPr>
          </a:p>
          <a:p>
            <a:r>
              <a:rPr lang="en-CA" dirty="0"/>
              <a:t>Supports others by demonstrating with an intention to teach</a:t>
            </a:r>
            <a:endParaRPr lang="en-CA" dirty="0">
              <a:cs typeface="Calibri"/>
            </a:endParaRPr>
          </a:p>
          <a:p>
            <a:endParaRPr lang="en-CA" dirty="0">
              <a:cs typeface="Calibri"/>
            </a:endParaRPr>
          </a:p>
          <a:p>
            <a:pPr fontAlgn="base">
              <a:lnSpc>
                <a:spcPct val="150000"/>
              </a:lnSpc>
              <a:spcAft>
                <a:spcPts val="815"/>
              </a:spcAft>
            </a:pPr>
            <a:r>
              <a:rPr lang="en-CA" sz="1800" b="1" kern="0" spc="1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Evolving</a:t>
            </a: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pPr marL="349415" indent="-349415" fontAlgn="base">
              <a:lnSpc>
                <a:spcPct val="150000"/>
              </a:lnSpc>
              <a:spcAft>
                <a:spcPts val="815"/>
              </a:spcAft>
              <a:buSzPts val="1000"/>
              <a:buFont typeface="Symbol" panose="05050102010706020507" pitchFamily="18" charset="2"/>
              <a:buChar char=""/>
              <a:tabLst>
                <a:tab pos="465887" algn="l"/>
              </a:tabLst>
            </a:pPr>
            <a:r>
              <a:rPr lang="en-CA" sz="1800" kern="0" spc="36"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Advocates for opportunities for skill development in various contexts that promote social inclusion</a:t>
            </a:r>
          </a:p>
          <a:p>
            <a:pPr fontAlgn="base">
              <a:buSzPts val="1000"/>
              <a:buFont typeface="Arial" panose="05050102010706020507" pitchFamily="18" charset="2"/>
              <a:buChar char="•"/>
              <a:tabLst>
                <a:tab pos="465887" algn="l"/>
              </a:tabLst>
            </a:pPr>
            <a:r>
              <a:rPr lang="en-CA" kern="0" spc="36" dirty="0">
                <a:solidFill>
                  <a:srgbClr val="000000"/>
                </a:solidFill>
              </a:rPr>
              <a:t>Collaborates to encourage independence of skill-building and/or decision-making</a:t>
            </a:r>
            <a:endParaRPr lang="en-CA" sz="1800" kern="0" spc="36" dirty="0">
              <a:solidFill>
                <a:srgbClr val="000000"/>
              </a:solidFill>
              <a:latin typeface="Times New Roman" panose="02020603050405020304" pitchFamily="18" charset="0"/>
              <a:cs typeface="Times New Roman" panose="02020603050405020304" pitchFamily="18" charset="0"/>
            </a:endParaRPr>
          </a:p>
          <a:p>
            <a:pPr>
              <a:buSzPts val="1000"/>
              <a:buFont typeface="Arial" panose="05050102010706020507" pitchFamily="18" charset="2"/>
              <a:buChar char="•"/>
              <a:tabLst>
                <a:tab pos="465887" algn="l"/>
              </a:tabLst>
            </a:pPr>
            <a:r>
              <a:rPr lang="en-CA" kern="0" spc="36">
                <a:solidFill>
                  <a:srgbClr val="000000"/>
                </a:solidFill>
              </a:rPr>
              <a:t>Asks questions to assess level of understanding</a:t>
            </a:r>
            <a:endParaRPr lang="en-CA"/>
          </a:p>
          <a:p>
            <a:pPr>
              <a:buSzPts val="1000"/>
              <a:buFont typeface="Arial" panose="05050102010706020507" pitchFamily="18" charset="2"/>
              <a:buChar char="•"/>
              <a:tabLst>
                <a:tab pos="465887" algn="l"/>
              </a:tabLst>
            </a:pPr>
            <a:r>
              <a:rPr lang="en-CA" kern="0" spc="36">
                <a:solidFill>
                  <a:srgbClr val="000000"/>
                </a:solidFill>
              </a:rPr>
              <a:t>Recognizes the potential “want and need” development opportunities and seeks resources when needed</a:t>
            </a:r>
            <a:endParaRPr lang="en-CA"/>
          </a:p>
          <a:p>
            <a:pPr>
              <a:buSzPts val="1000"/>
              <a:buFont typeface="Arial" panose="05050102010706020507" pitchFamily="18" charset="2"/>
              <a:buChar char="•"/>
              <a:tabLst>
                <a:tab pos="465887" algn="l"/>
              </a:tabLst>
            </a:pPr>
            <a:r>
              <a:rPr lang="en-CA" kern="0" spc="36" dirty="0">
                <a:solidFill>
                  <a:srgbClr val="000000"/>
                </a:solidFill>
              </a:rPr>
              <a:t>Gives directions or demonstrations using reasons or rationale as a training strategy</a:t>
            </a:r>
            <a:endParaRPr lang="en-CA" dirty="0"/>
          </a:p>
          <a:p>
            <a:pPr>
              <a:buSzPts val="1000"/>
              <a:buFont typeface="Arial" panose="05050102010706020507" pitchFamily="18" charset="2"/>
              <a:buChar char="•"/>
              <a:tabLst>
                <a:tab pos="465887" algn="l"/>
              </a:tabLst>
            </a:pPr>
            <a:r>
              <a:rPr lang="en-CA" kern="0" spc="36" dirty="0">
                <a:solidFill>
                  <a:srgbClr val="000000"/>
                </a:solidFill>
              </a:rPr>
              <a:t>Encourages and supports independent thinking and ownership in self development</a:t>
            </a:r>
            <a:endParaRPr lang="en-CA" dirty="0"/>
          </a:p>
          <a:p>
            <a:pPr>
              <a:buSzPts val="1000"/>
              <a:buFont typeface="Arial" panose="05050102010706020507" pitchFamily="18" charset="2"/>
              <a:buChar char="•"/>
              <a:tabLst>
                <a:tab pos="465887" algn="l"/>
              </a:tabLst>
            </a:pPr>
            <a:r>
              <a:rPr lang="en-CA" kern="0" spc="36" dirty="0">
                <a:solidFill>
                  <a:srgbClr val="000000"/>
                </a:solidFill>
              </a:rPr>
              <a:t>Recognizes the strengths of others and actively promotes and supports professional growth and development</a:t>
            </a:r>
            <a:endParaRPr lang="en-CA" dirty="0"/>
          </a:p>
          <a:p>
            <a:pPr marL="349415" indent="-349415">
              <a:lnSpc>
                <a:spcPct val="150000"/>
              </a:lnSpc>
              <a:spcAft>
                <a:spcPts val="815"/>
              </a:spcAft>
              <a:buSzPts val="1000"/>
              <a:buFont typeface="Symbol" panose="05050102010706020507" pitchFamily="18" charset="2"/>
              <a:buChar char=""/>
              <a:tabLst>
                <a:tab pos="465887" algn="l"/>
              </a:tabLst>
            </a:pPr>
            <a:endParaRPr lang="en-CA" sz="1800" kern="0" spc="36" dirty="0">
              <a:solidFill>
                <a:srgbClr val="000000"/>
              </a:solidFill>
              <a:latin typeface="Times New Roman" panose="02020603050405020304" pitchFamily="18" charset="0"/>
              <a:ea typeface="Aptos" panose="020B0004020202020204" pitchFamily="34" charset="0"/>
              <a:cs typeface="Times New Roman" panose="02020603050405020304" pitchFamily="18" charset="0"/>
            </a:endParaRPr>
          </a:p>
          <a:p>
            <a:pPr fontAlgn="base">
              <a:lnSpc>
                <a:spcPct val="150000"/>
              </a:lnSpc>
              <a:spcAft>
                <a:spcPts val="815"/>
              </a:spcAft>
            </a:pPr>
            <a:r>
              <a:rPr lang="en-CA" sz="1800" b="1" kern="0" spc="1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Leading</a:t>
            </a: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pPr marL="349415" indent="-349415" fontAlgn="base">
              <a:lnSpc>
                <a:spcPct val="150000"/>
              </a:lnSpc>
              <a:spcAft>
                <a:spcPts val="815"/>
              </a:spcAft>
              <a:buSzPts val="1000"/>
              <a:buFont typeface="Symbol" panose="05050102010706020507" pitchFamily="18" charset="2"/>
              <a:buChar char=""/>
              <a:tabLst>
                <a:tab pos="465887" algn="l"/>
              </a:tabLst>
            </a:pPr>
            <a:r>
              <a:rPr lang="en-CA" sz="1800" kern="0" spc="36"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Creates a positive and safe learning environment where people are learning from their experiences</a:t>
            </a: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pPr fontAlgn="base">
              <a:lnSpc>
                <a:spcPct val="150000"/>
              </a:lnSpc>
              <a:spcAft>
                <a:spcPts val="815"/>
              </a:spcAft>
              <a:buSzPts val="1000"/>
              <a:tabLst>
                <a:tab pos="465887" algn="l"/>
              </a:tabLst>
            </a:pPr>
            <a:endParaRPr lang="en-CA" sz="1800" kern="0" spc="36" dirty="0">
              <a:solidFill>
                <a:srgbClr val="000000"/>
              </a:solidFill>
              <a:latin typeface="Times New Roman" panose="02020603050405020304" pitchFamily="18" charset="0"/>
              <a:ea typeface="Aptos" panose="020B0004020202020204" pitchFamily="34" charset="0"/>
              <a:cs typeface="Times New Roman" panose="02020603050405020304" pitchFamily="18" charset="0"/>
            </a:endParaRPr>
          </a:p>
          <a:p>
            <a:pPr fontAlgn="base">
              <a:lnSpc>
                <a:spcPct val="150000"/>
              </a:lnSpc>
              <a:spcAft>
                <a:spcPts val="815"/>
              </a:spcAft>
            </a:pPr>
            <a:r>
              <a:rPr lang="en-CA" sz="1800" b="1" kern="0" spc="1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Influencing</a:t>
            </a: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pPr marL="349415" indent="-349415" fontAlgn="base">
              <a:lnSpc>
                <a:spcPct val="150000"/>
              </a:lnSpc>
              <a:spcAft>
                <a:spcPts val="815"/>
              </a:spcAft>
              <a:buSzPts val="1000"/>
              <a:buFont typeface="Symbol" panose="05050102010706020507" pitchFamily="18" charset="2"/>
              <a:buChar char=""/>
              <a:tabLst>
                <a:tab pos="465887" algn="l"/>
              </a:tabLst>
            </a:pPr>
            <a:r>
              <a:rPr lang="en-CA" sz="1800" kern="0" spc="36"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Identifies the need for, and Implements structures, succession-planning mechanisms, and processes that promote development in line with the organization’s goals</a:t>
            </a: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pPr fontAlgn="base">
              <a:lnSpc>
                <a:spcPct val="150000"/>
              </a:lnSpc>
              <a:spcAft>
                <a:spcPts val="815"/>
              </a:spcAft>
              <a:buSzPts val="1000"/>
              <a:tabLst>
                <a:tab pos="465887" algn="l"/>
              </a:tabLst>
            </a:pP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fld id="{8CCB5B9E-0B03-4440-B516-95BB91AD52E6}" type="slidenum">
              <a:rPr lang="en-CA" smtClean="0"/>
              <a:t>22</a:t>
            </a:fld>
            <a:endParaRPr lang="en-CA"/>
          </a:p>
        </p:txBody>
      </p:sp>
    </p:spTree>
    <p:extLst>
      <p:ext uri="{BB962C8B-B14F-4D97-AF65-F5344CB8AC3E}">
        <p14:creationId xmlns:p14="http://schemas.microsoft.com/office/powerpoint/2010/main" val="17574701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Amber</a:t>
            </a:r>
          </a:p>
          <a:p>
            <a:endParaRPr lang="en-CA" dirty="0"/>
          </a:p>
          <a:p>
            <a:pPr fontAlgn="base">
              <a:lnSpc>
                <a:spcPct val="150000"/>
              </a:lnSpc>
              <a:spcAft>
                <a:spcPts val="815"/>
              </a:spcAft>
              <a:buSzPts val="1000"/>
              <a:tabLst>
                <a:tab pos="465887" algn="l"/>
              </a:tabLst>
            </a:pPr>
            <a:r>
              <a:rPr lang="en-CA" sz="1800" kern="100" dirty="0">
                <a:latin typeface="Aptos" panose="020B0004020202020204" pitchFamily="34" charset="0"/>
                <a:ea typeface="Aptos" panose="020B0004020202020204" pitchFamily="34" charset="0"/>
                <a:cs typeface="Times New Roman" panose="02020603050405020304" pitchFamily="18" charset="0"/>
              </a:rPr>
              <a:t>Video: 2 mins 9 secs</a:t>
            </a:r>
          </a:p>
          <a:p>
            <a:pPr fontAlgn="base">
              <a:lnSpc>
                <a:spcPct val="150000"/>
              </a:lnSpc>
              <a:spcAft>
                <a:spcPts val="815"/>
              </a:spcAft>
              <a:buSzPts val="1000"/>
              <a:tabLst>
                <a:tab pos="465887" algn="l"/>
              </a:tabLst>
            </a:pP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pPr fontAlgn="base">
              <a:lnSpc>
                <a:spcPct val="150000"/>
              </a:lnSpc>
              <a:spcAft>
                <a:spcPts val="815"/>
              </a:spcAft>
              <a:buSzPts val="1000"/>
              <a:tabLst>
                <a:tab pos="465887" algn="l"/>
              </a:tabLst>
            </a:pPr>
            <a:r>
              <a:rPr lang="en-CA" sz="1800" kern="100" dirty="0">
                <a:latin typeface="Aptos" panose="020B0004020202020204" pitchFamily="34" charset="0"/>
                <a:ea typeface="Aptos" panose="020B0004020202020204" pitchFamily="34" charset="0"/>
                <a:cs typeface="Times New Roman" panose="02020603050405020304" pitchFamily="18" charset="0"/>
              </a:rPr>
              <a:t>As a leader it is your responsibility to decipher what type of mindset your employees are exhibiting. This way you can be better prepared for how you will want to proceed in helping them grow and develop.  Carol Dweck the Stanford psychologist has many ted talks and resources to further assist you in this area. </a:t>
            </a:r>
          </a:p>
          <a:p>
            <a:endParaRPr lang="en-CA" dirty="0"/>
          </a:p>
        </p:txBody>
      </p:sp>
      <p:sp>
        <p:nvSpPr>
          <p:cNvPr id="4" name="Slide Number Placeholder 3"/>
          <p:cNvSpPr>
            <a:spLocks noGrp="1"/>
          </p:cNvSpPr>
          <p:nvPr>
            <p:ph type="sldNum" sz="quarter" idx="5"/>
          </p:nvPr>
        </p:nvSpPr>
        <p:spPr/>
        <p:txBody>
          <a:bodyPr/>
          <a:lstStyle/>
          <a:p>
            <a:fld id="{8CCB5B9E-0B03-4440-B516-95BB91AD52E6}" type="slidenum">
              <a:rPr lang="en-CA" smtClean="0"/>
              <a:t>23</a:t>
            </a:fld>
            <a:endParaRPr lang="en-CA"/>
          </a:p>
        </p:txBody>
      </p:sp>
    </p:spTree>
    <p:extLst>
      <p:ext uri="{BB962C8B-B14F-4D97-AF65-F5344CB8AC3E}">
        <p14:creationId xmlns:p14="http://schemas.microsoft.com/office/powerpoint/2010/main" val="20221976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84978" fontAlgn="base">
              <a:defRPr/>
            </a:pPr>
            <a:r>
              <a:rPr lang="en-US" b="0" i="0">
                <a:solidFill>
                  <a:srgbClr val="54585C"/>
                </a:solidFill>
                <a:effectLst/>
                <a:latin typeface="Inter"/>
              </a:rPr>
              <a:t>Break – 10 minutes</a:t>
            </a:r>
          </a:p>
        </p:txBody>
      </p:sp>
      <p:sp>
        <p:nvSpPr>
          <p:cNvPr id="4" name="Slide Number Placeholder 3"/>
          <p:cNvSpPr>
            <a:spLocks noGrp="1"/>
          </p:cNvSpPr>
          <p:nvPr>
            <p:ph type="sldNum" sz="quarter" idx="5"/>
          </p:nvPr>
        </p:nvSpPr>
        <p:spPr/>
        <p:txBody>
          <a:bodyPr/>
          <a:lstStyle/>
          <a:p>
            <a:fld id="{DEDE0D8A-691A-4247-9BB3-B5C6E859FB9D}" type="slidenum">
              <a:rPr lang="en-US" smtClean="0"/>
              <a:t>24</a:t>
            </a:fld>
            <a:endParaRPr lang="en-US"/>
          </a:p>
        </p:txBody>
      </p:sp>
    </p:spTree>
    <p:extLst>
      <p:ext uri="{BB962C8B-B14F-4D97-AF65-F5344CB8AC3E}">
        <p14:creationId xmlns:p14="http://schemas.microsoft.com/office/powerpoint/2010/main" val="38220090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Amber</a:t>
            </a:r>
          </a:p>
          <a:p>
            <a:endParaRPr lang="en-CA" dirty="0"/>
          </a:p>
          <a:p>
            <a:pPr fontAlgn="base">
              <a:lnSpc>
                <a:spcPts val="1809"/>
              </a:lnSpc>
              <a:spcAft>
                <a:spcPts val="815"/>
              </a:spcAft>
            </a:pPr>
            <a:r>
              <a:rPr lang="en-CA" sz="1800" b="1" kern="0" spc="1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Emerging</a:t>
            </a: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pPr marL="349415" indent="-349415" fontAlgn="base">
              <a:lnSpc>
                <a:spcPts val="1834"/>
              </a:lnSpc>
              <a:spcBef>
                <a:spcPts val="764"/>
              </a:spcBef>
              <a:spcAft>
                <a:spcPts val="815"/>
              </a:spcAft>
              <a:buSzPts val="1000"/>
              <a:buFont typeface="Symbol" panose="05050102010706020507" pitchFamily="18" charset="2"/>
              <a:buChar char=""/>
              <a:tabLst>
                <a:tab pos="465887" algn="l"/>
              </a:tabLst>
            </a:pPr>
            <a:r>
              <a:rPr lang="en-CA" sz="1800" kern="0" spc="36"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Evaluates potential solutions and decide on a solution</a:t>
            </a: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r>
              <a:rPr lang="en-CA" kern="100"/>
              <a:t>Uses a person directed approach to problem solving and decision making</a:t>
            </a:r>
            <a:endParaRPr lang="en-CA"/>
          </a:p>
          <a:p>
            <a:r>
              <a:rPr lang="en-CA" kern="100" dirty="0"/>
              <a:t>Uses knowledge and/or experience to understand, evaluate and solve problems/issues</a:t>
            </a:r>
            <a:endParaRPr lang="en-CA" dirty="0"/>
          </a:p>
          <a:p>
            <a:r>
              <a:rPr lang="en-CA" kern="100" dirty="0"/>
              <a:t>Identifies and defines problems</a:t>
            </a:r>
            <a:endParaRPr lang="en-CA" dirty="0"/>
          </a:p>
          <a:p>
            <a:r>
              <a:rPr lang="en-CA" kern="100" dirty="0"/>
              <a:t>Considers both common and possible solutions (e.g., “if this, then that” thinking)</a:t>
            </a:r>
            <a:endParaRPr lang="en-CA" dirty="0"/>
          </a:p>
          <a:p>
            <a:r>
              <a:rPr lang="en-CA" kern="100" dirty="0"/>
              <a:t>Breaks problems down into simple lists, activities, or tasks, without assigning values or priorities</a:t>
            </a:r>
            <a:endParaRPr lang="en-CA" dirty="0"/>
          </a:p>
          <a:p>
            <a:r>
              <a:rPr lang="en-CA" kern="100" dirty="0"/>
              <a:t>Evaluates potential solutions</a:t>
            </a:r>
            <a:endParaRPr lang="en-CA" dirty="0"/>
          </a:p>
          <a:p>
            <a:r>
              <a:rPr lang="en-CA" kern="100" dirty="0"/>
              <a:t>Decides on a solution</a:t>
            </a:r>
            <a:endParaRPr lang="en-CA" dirty="0"/>
          </a:p>
          <a:p>
            <a:r>
              <a:rPr lang="en-CA" kern="100" dirty="0"/>
              <a:t>Acts on the solution and evaluates the outcome</a:t>
            </a:r>
            <a:endParaRPr lang="en-CA" dirty="0"/>
          </a:p>
          <a:p>
            <a:endParaRPr lang="en-CA" sz="1800" kern="100" dirty="0">
              <a:latin typeface="Aptos" panose="020B0004020202020204" pitchFamily="34" charset="0"/>
              <a:cs typeface="Times New Roman" panose="02020603050405020304" pitchFamily="18" charset="0"/>
            </a:endParaRPr>
          </a:p>
          <a:p>
            <a:pPr fontAlgn="base">
              <a:lnSpc>
                <a:spcPts val="1809"/>
              </a:lnSpc>
              <a:spcAft>
                <a:spcPts val="815"/>
              </a:spcAft>
            </a:pPr>
            <a:r>
              <a:rPr lang="en-CA" sz="1800" b="1" kern="0" spc="1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Evolving</a:t>
            </a: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pPr marL="349415" indent="-349415" fontAlgn="base">
              <a:lnSpc>
                <a:spcPts val="1834"/>
              </a:lnSpc>
              <a:spcBef>
                <a:spcPts val="764"/>
              </a:spcBef>
              <a:spcAft>
                <a:spcPts val="815"/>
              </a:spcAft>
              <a:buSzPts val="1000"/>
              <a:buFont typeface="Symbol" panose="05050102010706020507" pitchFamily="18" charset="2"/>
              <a:buChar char=""/>
              <a:tabLst>
                <a:tab pos="465887" algn="l"/>
              </a:tabLst>
            </a:pPr>
            <a:r>
              <a:rPr lang="en-CA" sz="1800" kern="0" spc="36"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Identifies options to solve a problem and considers the impact of decisions</a:t>
            </a:r>
          </a:p>
          <a:p>
            <a:pPr fontAlgn="base">
              <a:buSzPts val="1000"/>
              <a:buFont typeface="Arial" panose="05050102010706020507" pitchFamily="18" charset="2"/>
              <a:buChar char="•"/>
              <a:tabLst>
                <a:tab pos="465887" algn="l"/>
              </a:tabLst>
            </a:pPr>
            <a:r>
              <a:rPr lang="en-CA" kern="0" spc="36" dirty="0">
                <a:solidFill>
                  <a:srgbClr val="000000"/>
                </a:solidFill>
              </a:rPr>
              <a:t>Is open minded when presented with new perspectives from families, person supported and others</a:t>
            </a:r>
            <a:endParaRPr lang="en-CA" sz="1800" kern="0" spc="36" dirty="0">
              <a:solidFill>
                <a:srgbClr val="000000"/>
              </a:solidFill>
              <a:latin typeface="Times New Roman" panose="02020603050405020304" pitchFamily="18" charset="0"/>
              <a:cs typeface="Times New Roman" panose="02020603050405020304" pitchFamily="18" charset="0"/>
            </a:endParaRPr>
          </a:p>
          <a:p>
            <a:pPr>
              <a:buSzPts val="1000"/>
              <a:buFont typeface="Arial" panose="05050102010706020507" pitchFamily="18" charset="2"/>
              <a:buChar char="•"/>
              <a:tabLst>
                <a:tab pos="465887" algn="l"/>
              </a:tabLst>
            </a:pPr>
            <a:r>
              <a:rPr lang="en-CA" kern="0" spc="36">
                <a:solidFill>
                  <a:srgbClr val="000000"/>
                </a:solidFill>
              </a:rPr>
              <a:t>Applies new information to work through problems and situations</a:t>
            </a:r>
            <a:endParaRPr lang="en-CA"/>
          </a:p>
          <a:p>
            <a:pPr>
              <a:buSzPts val="1000"/>
              <a:buFont typeface="Arial" panose="05050102010706020507" pitchFamily="18" charset="2"/>
              <a:buChar char="•"/>
              <a:tabLst>
                <a:tab pos="465887" algn="l"/>
              </a:tabLst>
            </a:pPr>
            <a:r>
              <a:rPr lang="en-CA" kern="0" spc="36">
                <a:solidFill>
                  <a:srgbClr val="000000"/>
                </a:solidFill>
              </a:rPr>
              <a:t>Recognizes when a situation calls for, or can be improved by an approach different from the usual</a:t>
            </a:r>
            <a:endParaRPr lang="en-CA"/>
          </a:p>
          <a:p>
            <a:pPr>
              <a:buSzPts val="1000"/>
              <a:buFont typeface="Arial" panose="05050102010706020507" pitchFamily="18" charset="2"/>
              <a:buChar char="•"/>
              <a:tabLst>
                <a:tab pos="465887" algn="l"/>
              </a:tabLst>
            </a:pPr>
            <a:r>
              <a:rPr lang="en-CA" kern="0" spc="36" dirty="0">
                <a:solidFill>
                  <a:srgbClr val="000000"/>
                </a:solidFill>
              </a:rPr>
              <a:t>Identifies discrepancies, trends, and patterns</a:t>
            </a:r>
            <a:endParaRPr lang="en-CA" dirty="0"/>
          </a:p>
          <a:p>
            <a:pPr>
              <a:buSzPts val="1000"/>
              <a:buFont typeface="Arial" panose="05050102010706020507" pitchFamily="18" charset="2"/>
              <a:buChar char="•"/>
              <a:tabLst>
                <a:tab pos="465887" algn="l"/>
              </a:tabLst>
            </a:pPr>
            <a:r>
              <a:rPr lang="en-CA" kern="0" spc="36" dirty="0">
                <a:solidFill>
                  <a:srgbClr val="000000"/>
                </a:solidFill>
              </a:rPr>
              <a:t>Applies past successful approaches to new situations</a:t>
            </a:r>
            <a:endParaRPr lang="en-CA" dirty="0"/>
          </a:p>
          <a:p>
            <a:pPr>
              <a:buSzPts val="1000"/>
              <a:buFont typeface="Arial" panose="05050102010706020507" pitchFamily="18" charset="2"/>
              <a:buChar char="•"/>
              <a:tabLst>
                <a:tab pos="465887" algn="l"/>
              </a:tabLst>
            </a:pPr>
            <a:r>
              <a:rPr lang="en-CA" kern="0" spc="36" dirty="0">
                <a:solidFill>
                  <a:srgbClr val="000000"/>
                </a:solidFill>
              </a:rPr>
              <a:t>Uses expertise of team members and generates multiple alternative solutions</a:t>
            </a:r>
            <a:endParaRPr lang="en-CA" dirty="0"/>
          </a:p>
          <a:p>
            <a:pPr marL="349415" indent="-349415">
              <a:lnSpc>
                <a:spcPts val="1834"/>
              </a:lnSpc>
              <a:spcBef>
                <a:spcPts val="764"/>
              </a:spcBef>
              <a:spcAft>
                <a:spcPts val="815"/>
              </a:spcAft>
              <a:buSzPts val="1000"/>
              <a:buFont typeface="Symbol" panose="05050102010706020507" pitchFamily="18" charset="2"/>
              <a:buChar char=""/>
              <a:tabLst>
                <a:tab pos="465887" algn="l"/>
              </a:tabLst>
            </a:pPr>
            <a:endParaRPr lang="en-CA" sz="1800" kern="0" spc="36" dirty="0">
              <a:solidFill>
                <a:srgbClr val="000000"/>
              </a:solidFill>
              <a:latin typeface="Times New Roman" panose="02020603050405020304" pitchFamily="18" charset="0"/>
              <a:ea typeface="Aptos" panose="020B0004020202020204" pitchFamily="34" charset="0"/>
              <a:cs typeface="Times New Roman" panose="02020603050405020304" pitchFamily="18" charset="0"/>
            </a:endParaRPr>
          </a:p>
          <a:p>
            <a:pPr fontAlgn="base">
              <a:lnSpc>
                <a:spcPts val="1809"/>
              </a:lnSpc>
              <a:spcAft>
                <a:spcPts val="815"/>
              </a:spcAft>
            </a:pPr>
            <a:r>
              <a:rPr lang="en-CA" sz="1800" b="1" kern="0" spc="1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Leading</a:t>
            </a: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pPr marL="349415" indent="-349415" fontAlgn="base">
              <a:lnSpc>
                <a:spcPts val="1834"/>
              </a:lnSpc>
              <a:spcAft>
                <a:spcPts val="815"/>
              </a:spcAft>
              <a:buSzPts val="1000"/>
              <a:buFont typeface="Symbol" panose="05050102010706020507" pitchFamily="18" charset="2"/>
              <a:buChar char=""/>
              <a:tabLst>
                <a:tab pos="465887" algn="l"/>
              </a:tabLst>
            </a:pPr>
            <a:r>
              <a:rPr lang="en-CA" sz="1800" kern="0" spc="36"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Gathers information and uses evidence based and/or best practices to assess possible solutions and outcomes</a:t>
            </a: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pPr marL="349415" indent="-349415" fontAlgn="base">
              <a:lnSpc>
                <a:spcPts val="1834"/>
              </a:lnSpc>
              <a:spcBef>
                <a:spcPts val="764"/>
              </a:spcBef>
              <a:spcAft>
                <a:spcPts val="815"/>
              </a:spcAft>
              <a:buSzPts val="1000"/>
              <a:buFont typeface="Symbol" panose="05050102010706020507" pitchFamily="18" charset="2"/>
              <a:buChar char=""/>
              <a:tabLst>
                <a:tab pos="465887" algn="l"/>
              </a:tabLst>
            </a:pPr>
            <a:r>
              <a:rPr lang="en-CA" sz="1800" kern="0" spc="36"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Evaluates the benefits and risks to make informed decisions</a:t>
            </a: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pPr marL="349415" indent="-349415" fontAlgn="base">
              <a:lnSpc>
                <a:spcPts val="1834"/>
              </a:lnSpc>
              <a:spcBef>
                <a:spcPts val="764"/>
              </a:spcBef>
              <a:spcAft>
                <a:spcPts val="815"/>
              </a:spcAft>
              <a:buSzPts val="1000"/>
              <a:buFont typeface="Symbol" panose="05050102010706020507" pitchFamily="18" charset="2"/>
              <a:buChar char=""/>
              <a:tabLst>
                <a:tab pos="465887" algn="l"/>
              </a:tabLst>
            </a:pP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pPr fontAlgn="base">
              <a:lnSpc>
                <a:spcPts val="1809"/>
              </a:lnSpc>
              <a:spcAft>
                <a:spcPts val="815"/>
              </a:spcAft>
            </a:pPr>
            <a:r>
              <a:rPr lang="en-CA" sz="1800" b="1" kern="0" spc="1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Influencing</a:t>
            </a: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pPr marL="349415" indent="-349415" fontAlgn="base">
              <a:lnSpc>
                <a:spcPts val="1834"/>
              </a:lnSpc>
              <a:spcAft>
                <a:spcPts val="815"/>
              </a:spcAft>
              <a:buSzPts val="1000"/>
              <a:buFont typeface="Symbol" panose="05050102010706020507" pitchFamily="18" charset="2"/>
              <a:buChar char=""/>
              <a:tabLst>
                <a:tab pos="465887" algn="l"/>
              </a:tabLst>
            </a:pPr>
            <a:r>
              <a:rPr lang="en-CA" sz="1800" kern="0" spc="36"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Proactively identifies multi layered challenges and drives towards positive change across multiple systems</a:t>
            </a: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pPr fontAlgn="base">
              <a:lnSpc>
                <a:spcPts val="1834"/>
              </a:lnSpc>
              <a:spcBef>
                <a:spcPts val="764"/>
              </a:spcBef>
              <a:spcAft>
                <a:spcPts val="815"/>
              </a:spcAft>
              <a:buSzPts val="1000"/>
              <a:tabLst>
                <a:tab pos="465887" algn="l"/>
              </a:tabLst>
            </a:pP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fld id="{8CCB5B9E-0B03-4440-B516-95BB91AD52E6}" type="slidenum">
              <a:rPr lang="en-CA" smtClean="0"/>
              <a:t>25</a:t>
            </a:fld>
            <a:endParaRPr lang="en-CA"/>
          </a:p>
        </p:txBody>
      </p:sp>
    </p:spTree>
    <p:extLst>
      <p:ext uri="{BB962C8B-B14F-4D97-AF65-F5344CB8AC3E}">
        <p14:creationId xmlns:p14="http://schemas.microsoft.com/office/powerpoint/2010/main" val="41126219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Amber</a:t>
            </a:r>
          </a:p>
        </p:txBody>
      </p:sp>
      <p:sp>
        <p:nvSpPr>
          <p:cNvPr id="4" name="Slide Number Placeholder 3"/>
          <p:cNvSpPr>
            <a:spLocks noGrp="1"/>
          </p:cNvSpPr>
          <p:nvPr>
            <p:ph type="sldNum" sz="quarter" idx="5"/>
          </p:nvPr>
        </p:nvSpPr>
        <p:spPr/>
        <p:txBody>
          <a:bodyPr/>
          <a:lstStyle/>
          <a:p>
            <a:fld id="{8CCB5B9E-0B03-4440-B516-95BB91AD52E6}" type="slidenum">
              <a:rPr lang="en-CA" smtClean="0"/>
              <a:t>26</a:t>
            </a:fld>
            <a:endParaRPr lang="en-CA"/>
          </a:p>
        </p:txBody>
      </p:sp>
    </p:spTree>
    <p:extLst>
      <p:ext uri="{BB962C8B-B14F-4D97-AF65-F5344CB8AC3E}">
        <p14:creationId xmlns:p14="http://schemas.microsoft.com/office/powerpoint/2010/main" val="22388886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Amber</a:t>
            </a:r>
          </a:p>
          <a:p>
            <a:endParaRPr lang="en-CA" dirty="0"/>
          </a:p>
          <a:p>
            <a:pPr fontAlgn="base">
              <a:lnSpc>
                <a:spcPts val="1809"/>
              </a:lnSpc>
              <a:spcAft>
                <a:spcPts val="815"/>
              </a:spcAft>
            </a:pPr>
            <a:r>
              <a:rPr lang="en-CA" sz="1800" b="1" kern="0" spc="1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Emerging</a:t>
            </a: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pPr marL="349415" indent="-349415" fontAlgn="base">
              <a:lnSpc>
                <a:spcPts val="1834"/>
              </a:lnSpc>
              <a:spcBef>
                <a:spcPts val="764"/>
              </a:spcBef>
              <a:spcAft>
                <a:spcPts val="815"/>
              </a:spcAft>
              <a:buSzPts val="1000"/>
              <a:buFont typeface="Symbol" panose="05050102010706020507" pitchFamily="18" charset="2"/>
              <a:buChar char=""/>
              <a:tabLst>
                <a:tab pos="465887" algn="l"/>
              </a:tabLst>
            </a:pPr>
            <a:r>
              <a:rPr lang="en-CA" sz="1800" kern="0" spc="36"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Uses knowledge and/or experience to identify, define, understand, evaluate and solve problems/issues</a:t>
            </a:r>
          </a:p>
          <a:p>
            <a:pPr fontAlgn="base">
              <a:buSzPts val="1000"/>
              <a:buFont typeface="Arial" panose="05050102010706020507" pitchFamily="18" charset="2"/>
              <a:buChar char="•"/>
              <a:tabLst>
                <a:tab pos="465887" algn="l"/>
              </a:tabLst>
            </a:pPr>
            <a:r>
              <a:rPr lang="en-CA" kern="0" spc="36" dirty="0">
                <a:solidFill>
                  <a:srgbClr val="000000"/>
                </a:solidFill>
              </a:rPr>
              <a:t>Recognizes and acts independently while considering the impact on others</a:t>
            </a:r>
            <a:endParaRPr lang="en-CA" sz="1800" kern="0" spc="36" dirty="0">
              <a:solidFill>
                <a:srgbClr val="000000"/>
              </a:solidFill>
              <a:latin typeface="Times New Roman" panose="02020603050405020304" pitchFamily="18" charset="0"/>
              <a:cs typeface="Times New Roman" panose="02020603050405020304" pitchFamily="18" charset="0"/>
            </a:endParaRPr>
          </a:p>
          <a:p>
            <a:pPr>
              <a:buSzPts val="1000"/>
              <a:buFont typeface="Arial" panose="05050102010706020507" pitchFamily="18" charset="2"/>
              <a:buChar char="•"/>
              <a:tabLst>
                <a:tab pos="465887" algn="l"/>
              </a:tabLst>
            </a:pPr>
            <a:r>
              <a:rPr lang="en-CA" kern="0" spc="36">
                <a:solidFill>
                  <a:srgbClr val="000000"/>
                </a:solidFill>
              </a:rPr>
              <a:t>Goes beyond normal expectations</a:t>
            </a:r>
            <a:endParaRPr lang="en-CA"/>
          </a:p>
          <a:p>
            <a:pPr>
              <a:buSzPts val="1000"/>
              <a:buFont typeface="Arial" panose="05050102010706020507" pitchFamily="18" charset="2"/>
              <a:buChar char="•"/>
              <a:tabLst>
                <a:tab pos="465887" algn="l"/>
              </a:tabLst>
            </a:pPr>
            <a:r>
              <a:rPr lang="en-CA" kern="0" spc="36">
                <a:solidFill>
                  <a:srgbClr val="000000"/>
                </a:solidFill>
              </a:rPr>
              <a:t>Takes responsibility for their own actions and inactions and seeks to improve</a:t>
            </a:r>
            <a:endParaRPr lang="en-CA"/>
          </a:p>
          <a:p>
            <a:pPr>
              <a:buSzPts val="1000"/>
              <a:buFont typeface="Arial" panose="05050102010706020507" pitchFamily="18" charset="2"/>
              <a:buChar char="•"/>
              <a:tabLst>
                <a:tab pos="465887" algn="l"/>
              </a:tabLst>
            </a:pPr>
            <a:r>
              <a:rPr lang="en-CA" kern="0" spc="36" dirty="0">
                <a:solidFill>
                  <a:srgbClr val="000000"/>
                </a:solidFill>
              </a:rPr>
              <a:t>Considers the appropriate timeframe of action</a:t>
            </a:r>
            <a:endParaRPr lang="en-CA" dirty="0"/>
          </a:p>
          <a:p>
            <a:pPr>
              <a:buSzPts val="1000"/>
              <a:buFont typeface="Arial" panose="05050102010706020507" pitchFamily="18" charset="2"/>
              <a:buChar char="•"/>
              <a:tabLst>
                <a:tab pos="465887" algn="l"/>
              </a:tabLst>
            </a:pPr>
            <a:r>
              <a:rPr lang="en-CA" kern="0" spc="36" dirty="0">
                <a:solidFill>
                  <a:srgbClr val="000000"/>
                </a:solidFill>
              </a:rPr>
              <a:t>Seeks opportunities to support/implement person directed plans</a:t>
            </a:r>
            <a:endParaRPr lang="en-CA" dirty="0"/>
          </a:p>
          <a:p>
            <a:pPr>
              <a:buSzPts val="1000"/>
              <a:buFont typeface="Arial" panose="05050102010706020507" pitchFamily="18" charset="2"/>
              <a:buChar char="•"/>
              <a:tabLst>
                <a:tab pos="465887" algn="l"/>
              </a:tabLst>
            </a:pPr>
            <a:r>
              <a:rPr lang="en-CA" kern="0" spc="36" dirty="0">
                <a:solidFill>
                  <a:srgbClr val="000000"/>
                </a:solidFill>
              </a:rPr>
              <a:t>Voluntarily takes the first steps to address immediate obstacles/challenges and take advantage of opportunities</a:t>
            </a:r>
            <a:endParaRPr lang="en-CA" dirty="0"/>
          </a:p>
          <a:p>
            <a:pPr>
              <a:buSzPts val="1000"/>
              <a:buFont typeface="Arial" panose="05050102010706020507" pitchFamily="18" charset="2"/>
              <a:buChar char="•"/>
              <a:tabLst>
                <a:tab pos="465887" algn="l"/>
              </a:tabLst>
            </a:pPr>
            <a:r>
              <a:rPr lang="en-CA" kern="0" spc="36" dirty="0">
                <a:solidFill>
                  <a:srgbClr val="000000"/>
                </a:solidFill>
              </a:rPr>
              <a:t>Understands when to independently initiate a solution, or when to involve others</a:t>
            </a:r>
            <a:endParaRPr lang="en-CA" dirty="0"/>
          </a:p>
          <a:p>
            <a:pPr marL="349415" indent="-349415">
              <a:lnSpc>
                <a:spcPts val="1834"/>
              </a:lnSpc>
              <a:spcBef>
                <a:spcPts val="764"/>
              </a:spcBef>
              <a:spcAft>
                <a:spcPts val="815"/>
              </a:spcAft>
              <a:buSzPts val="1000"/>
              <a:buFont typeface="Symbol" panose="05050102010706020507" pitchFamily="18" charset="2"/>
              <a:buChar char=""/>
              <a:tabLst>
                <a:tab pos="465887" algn="l"/>
              </a:tabLst>
            </a:pPr>
            <a:endParaRPr lang="en-CA" sz="1800" kern="0" spc="36" dirty="0">
              <a:solidFill>
                <a:srgbClr val="000000"/>
              </a:solidFill>
              <a:latin typeface="Times New Roman" panose="02020603050405020304" pitchFamily="18" charset="0"/>
              <a:ea typeface="Aptos" panose="020B0004020202020204" pitchFamily="34" charset="0"/>
              <a:cs typeface="Times New Roman" panose="02020603050405020304" pitchFamily="18" charset="0"/>
            </a:endParaRPr>
          </a:p>
          <a:p>
            <a:pPr fontAlgn="base">
              <a:lnSpc>
                <a:spcPts val="1809"/>
              </a:lnSpc>
              <a:spcAft>
                <a:spcPts val="815"/>
              </a:spcAft>
            </a:pPr>
            <a:r>
              <a:rPr lang="en-CA" sz="1800" b="1" kern="0" spc="1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Evolving</a:t>
            </a: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pPr marL="349415" indent="-349415" fontAlgn="base">
              <a:lnSpc>
                <a:spcPts val="1834"/>
              </a:lnSpc>
              <a:spcBef>
                <a:spcPts val="764"/>
              </a:spcBef>
              <a:spcAft>
                <a:spcPts val="815"/>
              </a:spcAft>
              <a:buSzPts val="1000"/>
              <a:buFont typeface="Symbol" panose="05050102010706020507" pitchFamily="18" charset="2"/>
              <a:buChar char=""/>
              <a:tabLst>
                <a:tab pos="465887" algn="l"/>
              </a:tabLst>
            </a:pPr>
            <a:r>
              <a:rPr lang="en-CA" sz="1800" kern="0" spc="36"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Recognizes when a situation calls for, or can be improved by an approach different from the usual or applies past successful approaches to new situations</a:t>
            </a:r>
          </a:p>
          <a:p>
            <a:pPr fontAlgn="base">
              <a:buSzPts val="1000"/>
              <a:buFont typeface="Arial" panose="05050102010706020507" pitchFamily="18" charset="2"/>
              <a:buChar char="•"/>
              <a:tabLst>
                <a:tab pos="465887" algn="l"/>
              </a:tabLst>
            </a:pPr>
            <a:r>
              <a:rPr lang="en-CA" kern="0" spc="36" dirty="0">
                <a:solidFill>
                  <a:srgbClr val="000000"/>
                </a:solidFill>
              </a:rPr>
              <a:t>Uses professional judgement to decide/act when the situation demands a quick response, while using a person directed approach</a:t>
            </a:r>
            <a:endParaRPr lang="en-CA" sz="1800" kern="0" spc="36" dirty="0">
              <a:solidFill>
                <a:srgbClr val="000000"/>
              </a:solidFill>
              <a:latin typeface="Times New Roman" panose="02020603050405020304" pitchFamily="18" charset="0"/>
              <a:cs typeface="Times New Roman" panose="02020603050405020304" pitchFamily="18" charset="0"/>
            </a:endParaRPr>
          </a:p>
          <a:p>
            <a:pPr>
              <a:buSzPts val="1000"/>
              <a:buFont typeface="Arial" panose="05050102010706020507" pitchFamily="18" charset="2"/>
              <a:buChar char="•"/>
              <a:tabLst>
                <a:tab pos="465887" algn="l"/>
              </a:tabLst>
            </a:pPr>
            <a:r>
              <a:rPr lang="en-CA" kern="0" spc="36">
                <a:solidFill>
                  <a:srgbClr val="000000"/>
                </a:solidFill>
              </a:rPr>
              <a:t>Communicates and interprets the vision and goals to others within the scope of responsibility</a:t>
            </a:r>
            <a:endParaRPr lang="en-CA"/>
          </a:p>
          <a:p>
            <a:pPr>
              <a:buSzPts val="1000"/>
              <a:buFont typeface="Arial" panose="05050102010706020507" pitchFamily="18" charset="2"/>
              <a:buChar char="•"/>
              <a:tabLst>
                <a:tab pos="465887" algn="l"/>
              </a:tabLst>
            </a:pPr>
            <a:r>
              <a:rPr lang="en-CA" kern="0" spc="36">
                <a:solidFill>
                  <a:srgbClr val="000000"/>
                </a:solidFill>
              </a:rPr>
              <a:t>Identifies who can provide support and asks for input/help as appropriate</a:t>
            </a:r>
            <a:endParaRPr lang="en-CA"/>
          </a:p>
          <a:p>
            <a:pPr>
              <a:buSzPts val="1000"/>
              <a:buFont typeface="Arial" panose="05050102010706020507" pitchFamily="18" charset="2"/>
              <a:buChar char="•"/>
              <a:tabLst>
                <a:tab pos="465887" algn="l"/>
              </a:tabLst>
            </a:pPr>
            <a:r>
              <a:rPr lang="en-CA" kern="0" spc="36">
                <a:solidFill>
                  <a:srgbClr val="000000"/>
                </a:solidFill>
              </a:rPr>
              <a:t>Demonstrates time management with effective prioritization and follows up on progress to ensure task completion</a:t>
            </a:r>
            <a:endParaRPr lang="en-CA"/>
          </a:p>
          <a:p>
            <a:pPr>
              <a:buSzPts val="1000"/>
              <a:buFont typeface="Arial" panose="05050102010706020507" pitchFamily="18" charset="2"/>
              <a:buChar char="•"/>
              <a:tabLst>
                <a:tab pos="465887" algn="l"/>
              </a:tabLst>
            </a:pPr>
            <a:r>
              <a:rPr lang="en-CA" kern="0" spc="36" dirty="0">
                <a:solidFill>
                  <a:srgbClr val="000000"/>
                </a:solidFill>
              </a:rPr>
              <a:t>Identifies potential future directions for the work area</a:t>
            </a:r>
            <a:endParaRPr lang="en-CA" dirty="0"/>
          </a:p>
          <a:p>
            <a:pPr>
              <a:buSzPts val="1000"/>
              <a:buFont typeface="Arial" panose="05050102010706020507" pitchFamily="18" charset="2"/>
              <a:buChar char="•"/>
              <a:tabLst>
                <a:tab pos="465887" algn="l"/>
              </a:tabLst>
            </a:pPr>
            <a:r>
              <a:rPr lang="en-CA" kern="0" spc="36" dirty="0">
                <a:solidFill>
                  <a:srgbClr val="000000"/>
                </a:solidFill>
              </a:rPr>
              <a:t>Monitors their work and that of the team to ensure alignment with vision and values, and current/future trends in services and supports</a:t>
            </a:r>
            <a:endParaRPr lang="en-CA" dirty="0"/>
          </a:p>
          <a:p>
            <a:pPr marL="349415" indent="-349415">
              <a:lnSpc>
                <a:spcPts val="1834"/>
              </a:lnSpc>
              <a:spcBef>
                <a:spcPts val="764"/>
              </a:spcBef>
              <a:spcAft>
                <a:spcPts val="815"/>
              </a:spcAft>
              <a:buSzPts val="1000"/>
              <a:buFont typeface="Symbol" panose="05050102010706020507" pitchFamily="18" charset="2"/>
              <a:buChar char=""/>
              <a:tabLst>
                <a:tab pos="465887" algn="l"/>
              </a:tabLst>
            </a:pPr>
            <a:endParaRPr lang="en-CA" sz="1800" kern="0" spc="36" dirty="0">
              <a:solidFill>
                <a:srgbClr val="000000"/>
              </a:solidFill>
              <a:latin typeface="Times New Roman" panose="02020603050405020304" pitchFamily="18" charset="0"/>
              <a:ea typeface="Aptos" panose="020B0004020202020204" pitchFamily="34" charset="0"/>
              <a:cs typeface="Times New Roman" panose="02020603050405020304" pitchFamily="18" charset="0"/>
            </a:endParaRPr>
          </a:p>
          <a:p>
            <a:pPr fontAlgn="base">
              <a:lnSpc>
                <a:spcPts val="1809"/>
              </a:lnSpc>
              <a:spcAft>
                <a:spcPts val="815"/>
              </a:spcAft>
            </a:pPr>
            <a:r>
              <a:rPr lang="en-CA" sz="1800" b="1" kern="0" spc="1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Leading</a:t>
            </a: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pPr marL="349415" indent="-349415" fontAlgn="base">
              <a:lnSpc>
                <a:spcPts val="1834"/>
              </a:lnSpc>
              <a:spcAft>
                <a:spcPts val="815"/>
              </a:spcAft>
              <a:buSzPts val="1000"/>
              <a:buFont typeface="Symbol" panose="05050102010706020507" pitchFamily="18" charset="2"/>
              <a:buChar char=""/>
              <a:tabLst>
                <a:tab pos="465887" algn="l"/>
              </a:tabLst>
            </a:pPr>
            <a:r>
              <a:rPr lang="en-CA" sz="1800" kern="0" spc="36"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Gathers information and uses evidence based and/or best practices to assess possible solutions and outcomes</a:t>
            </a: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pPr fontAlgn="base">
              <a:lnSpc>
                <a:spcPts val="1834"/>
              </a:lnSpc>
              <a:spcBef>
                <a:spcPts val="764"/>
              </a:spcBef>
              <a:spcAft>
                <a:spcPts val="815"/>
              </a:spcAft>
              <a:buSzPts val="1000"/>
              <a:tabLst>
                <a:tab pos="465887" algn="l"/>
              </a:tabLst>
            </a:pP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pPr fontAlgn="base">
              <a:lnSpc>
                <a:spcPts val="1809"/>
              </a:lnSpc>
              <a:spcAft>
                <a:spcPts val="815"/>
              </a:spcAft>
            </a:pPr>
            <a:r>
              <a:rPr lang="en-CA" sz="1800" b="1" kern="0" spc="1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Influencing</a:t>
            </a: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pPr marL="349415" indent="-349415" fontAlgn="base">
              <a:lnSpc>
                <a:spcPts val="1834"/>
              </a:lnSpc>
              <a:spcAft>
                <a:spcPts val="815"/>
              </a:spcAft>
              <a:buSzPts val="1000"/>
              <a:buFont typeface="Symbol" panose="05050102010706020507" pitchFamily="18" charset="2"/>
              <a:buChar char=""/>
              <a:tabLst>
                <a:tab pos="465887" algn="l"/>
              </a:tabLst>
            </a:pPr>
            <a:r>
              <a:rPr lang="en-CA" sz="1800" kern="0" spc="36"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Proactively identifies multi layered challenges and drives towards positive change across multiple systems</a:t>
            </a: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pPr fontAlgn="base">
              <a:lnSpc>
                <a:spcPts val="1834"/>
              </a:lnSpc>
              <a:spcBef>
                <a:spcPts val="764"/>
              </a:spcBef>
              <a:spcAft>
                <a:spcPts val="815"/>
              </a:spcAft>
              <a:buSzPts val="1000"/>
              <a:tabLst>
                <a:tab pos="465887" algn="l"/>
              </a:tabLst>
            </a:pP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pPr fontAlgn="base">
              <a:lnSpc>
                <a:spcPts val="1834"/>
              </a:lnSpc>
              <a:spcBef>
                <a:spcPts val="764"/>
              </a:spcBef>
              <a:spcAft>
                <a:spcPts val="815"/>
              </a:spcAft>
              <a:buSzPts val="1000"/>
              <a:tabLst>
                <a:tab pos="465887" algn="l"/>
              </a:tabLst>
            </a:pPr>
            <a:endParaRPr lang="en-CA" sz="1800" kern="100" dirty="0">
              <a:latin typeface="Aptos" panose="020B0004020202020204" pitchFamily="34" charset="0"/>
              <a:ea typeface="Aptos" panose="020B0004020202020204" pitchFamily="34" charset="0"/>
              <a:cs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fld id="{8CCB5B9E-0B03-4440-B516-95BB91AD52E6}" type="slidenum">
              <a:rPr lang="en-CA" smtClean="0"/>
              <a:t>27</a:t>
            </a:fld>
            <a:endParaRPr lang="en-CA"/>
          </a:p>
        </p:txBody>
      </p:sp>
    </p:spTree>
    <p:extLst>
      <p:ext uri="{BB962C8B-B14F-4D97-AF65-F5344CB8AC3E}">
        <p14:creationId xmlns:p14="http://schemas.microsoft.com/office/powerpoint/2010/main" val="16918003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Amber</a:t>
            </a:r>
          </a:p>
        </p:txBody>
      </p:sp>
      <p:sp>
        <p:nvSpPr>
          <p:cNvPr id="4" name="Slide Number Placeholder 3"/>
          <p:cNvSpPr>
            <a:spLocks noGrp="1"/>
          </p:cNvSpPr>
          <p:nvPr>
            <p:ph type="sldNum" sz="quarter" idx="5"/>
          </p:nvPr>
        </p:nvSpPr>
        <p:spPr/>
        <p:txBody>
          <a:bodyPr/>
          <a:lstStyle/>
          <a:p>
            <a:fld id="{8CCB5B9E-0B03-4440-B516-95BB91AD52E6}" type="slidenum">
              <a:rPr lang="en-CA" smtClean="0"/>
              <a:t>28</a:t>
            </a:fld>
            <a:endParaRPr lang="en-CA"/>
          </a:p>
        </p:txBody>
      </p:sp>
    </p:spTree>
    <p:extLst>
      <p:ext uri="{BB962C8B-B14F-4D97-AF65-F5344CB8AC3E}">
        <p14:creationId xmlns:p14="http://schemas.microsoft.com/office/powerpoint/2010/main" val="32706185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Brenda</a:t>
            </a:r>
          </a:p>
          <a:p>
            <a:endParaRPr lang="en-CA" dirty="0"/>
          </a:p>
          <a:p>
            <a:pPr algn="l" fontAlgn="base"/>
            <a:r>
              <a:rPr lang="en-US" b="1" i="0" dirty="0">
                <a:effectLst/>
                <a:latin typeface="var(--ff-2)"/>
              </a:rPr>
              <a:t>Emerging</a:t>
            </a:r>
          </a:p>
          <a:p>
            <a:pPr algn="l" fontAlgn="base">
              <a:buFont typeface="Arial" panose="020B0604020202020204" pitchFamily="34" charset="0"/>
              <a:buChar char="•"/>
            </a:pPr>
            <a:r>
              <a:rPr lang="en-US" b="0" i="0" dirty="0">
                <a:solidFill>
                  <a:srgbClr val="54585C"/>
                </a:solidFill>
                <a:effectLst/>
                <a:latin typeface="inherit"/>
              </a:rPr>
              <a:t>Able to monitor own emotional state and has an awareness of strong emotions (such as anger, frustration) and deals with them appropriately</a:t>
            </a:r>
          </a:p>
          <a:p>
            <a:pPr fontAlgn="base">
              <a:buFont typeface="Arial" panose="020B0604020202020204" pitchFamily="34" charset="0"/>
              <a:buChar char="•"/>
            </a:pPr>
            <a:r>
              <a:rPr lang="en-US" dirty="0">
                <a:solidFill>
                  <a:srgbClr val="54585C"/>
                </a:solidFill>
              </a:rPr>
              <a:t>Able to monitor own emotional state and has an awareness of strong emotions (such as anger, frustration) and deals with them appropriately</a:t>
            </a:r>
            <a:endParaRPr lang="en-US" dirty="0">
              <a:solidFill>
                <a:srgbClr val="54585C"/>
              </a:solidFill>
              <a:latin typeface="inherit"/>
            </a:endParaRPr>
          </a:p>
          <a:p>
            <a:pPr>
              <a:buFont typeface="Arial" panose="020B0604020202020204" pitchFamily="34" charset="0"/>
              <a:buChar char="•"/>
            </a:pPr>
            <a:r>
              <a:rPr lang="en-US">
                <a:solidFill>
                  <a:srgbClr val="54585C"/>
                </a:solidFill>
              </a:rPr>
              <a:t>Maintains composure in situations when being challenged by others</a:t>
            </a:r>
            <a:endParaRPr lang="en-US"/>
          </a:p>
          <a:p>
            <a:pPr>
              <a:buFont typeface="Arial" panose="020B0604020202020204" pitchFamily="34" charset="0"/>
              <a:buChar char="•"/>
            </a:pPr>
            <a:r>
              <a:rPr lang="en-US">
                <a:solidFill>
                  <a:srgbClr val="54585C"/>
                </a:solidFill>
              </a:rPr>
              <a:t>Knows when to take a time out and step away from a situation to consider possible solutions</a:t>
            </a:r>
            <a:endParaRPr lang="en-US"/>
          </a:p>
          <a:p>
            <a:pPr>
              <a:buFont typeface="Arial" panose="020B0604020202020204" pitchFamily="34" charset="0"/>
              <a:buChar char="•"/>
            </a:pPr>
            <a:r>
              <a:rPr lang="en-US">
                <a:solidFill>
                  <a:srgbClr val="54585C"/>
                </a:solidFill>
              </a:rPr>
              <a:t>Is aware of own trauma experiences and adopts coping strategies</a:t>
            </a:r>
            <a:endParaRPr lang="en-US"/>
          </a:p>
          <a:p>
            <a:pPr>
              <a:buFont typeface="Arial" panose="020B0604020202020204" pitchFamily="34" charset="0"/>
              <a:buChar char="•"/>
            </a:pPr>
            <a:r>
              <a:rPr lang="en-US" dirty="0">
                <a:solidFill>
                  <a:srgbClr val="54585C"/>
                </a:solidFill>
              </a:rPr>
              <a:t>Does not contribute to a heightened situation</a:t>
            </a:r>
            <a:endParaRPr lang="en-US" dirty="0"/>
          </a:p>
          <a:p>
            <a:pPr>
              <a:buFont typeface="Arial" panose="020B0604020202020204" pitchFamily="34" charset="0"/>
              <a:buChar char="•"/>
            </a:pPr>
            <a:r>
              <a:rPr lang="en-US" dirty="0">
                <a:solidFill>
                  <a:srgbClr val="54585C"/>
                </a:solidFill>
              </a:rPr>
              <a:t>Knows own strengths and weaknesses and demonstrates self-confidence</a:t>
            </a:r>
            <a:endParaRPr lang="en-US" dirty="0"/>
          </a:p>
          <a:p>
            <a:pPr>
              <a:buFont typeface="Arial" panose="020B0604020202020204" pitchFamily="34" charset="0"/>
              <a:buChar char="•"/>
            </a:pPr>
            <a:r>
              <a:rPr lang="en-US" dirty="0">
                <a:solidFill>
                  <a:srgbClr val="54585C"/>
                </a:solidFill>
              </a:rPr>
              <a:t>Ensures the quality level of support and meets the needs of people even though the work is sometimes mundane</a:t>
            </a:r>
            <a:endParaRPr lang="en-US" dirty="0"/>
          </a:p>
          <a:p>
            <a:pPr>
              <a:buFont typeface="Arial" panose="020B0604020202020204" pitchFamily="34" charset="0"/>
              <a:buChar char="•"/>
            </a:pPr>
            <a:r>
              <a:rPr lang="en-US" dirty="0">
                <a:solidFill>
                  <a:srgbClr val="54585C"/>
                </a:solidFill>
              </a:rPr>
              <a:t>Ensures a high level of quality no matter what level of stress/pressure may be present</a:t>
            </a:r>
            <a:endParaRPr lang="en-US" dirty="0"/>
          </a:p>
          <a:p>
            <a:pPr algn="l">
              <a:buFont typeface="Arial" panose="020B0604020202020204" pitchFamily="34" charset="0"/>
              <a:buChar char="•"/>
            </a:pPr>
            <a:endParaRPr lang="en-US" b="0" i="0" dirty="0">
              <a:solidFill>
                <a:srgbClr val="54585C"/>
              </a:solidFill>
              <a:effectLst/>
              <a:latin typeface="inherit"/>
            </a:endParaRPr>
          </a:p>
          <a:p>
            <a:pPr algn="l" fontAlgn="base">
              <a:buFont typeface="Arial" panose="020B0604020202020204" pitchFamily="34" charset="0"/>
              <a:buNone/>
            </a:pPr>
            <a:r>
              <a:rPr lang="en-CA" b="1" i="0" dirty="0">
                <a:solidFill>
                  <a:srgbClr val="04365D"/>
                </a:solidFill>
                <a:effectLst/>
                <a:latin typeface="Oswald" panose="00000500000000000000" pitchFamily="2" charset="0"/>
              </a:rPr>
              <a:t>Evolving</a:t>
            </a:r>
            <a:endParaRPr lang="en-US" b="1" i="0" dirty="0">
              <a:solidFill>
                <a:srgbClr val="54585C"/>
              </a:solidFill>
              <a:effectLst/>
              <a:latin typeface="inherit"/>
            </a:endParaRPr>
          </a:p>
          <a:p>
            <a:pPr marL="174708" indent="-174708" defTabSz="931774" fontAlgn="base">
              <a:buFont typeface="Arial" panose="020B0604020202020204" pitchFamily="34" charset="0"/>
              <a:buChar char="•"/>
              <a:defRPr/>
            </a:pPr>
            <a:r>
              <a:rPr lang="en-US" b="0" i="0" dirty="0">
                <a:solidFill>
                  <a:srgbClr val="54585C"/>
                </a:solidFill>
                <a:effectLst/>
                <a:latin typeface="Inter"/>
              </a:rPr>
              <a:t>Focuses on how to successfully meet a challenge rather than on the obstacles or constraints</a:t>
            </a:r>
          </a:p>
          <a:p>
            <a:r>
              <a:rPr lang="en-US">
                <a:solidFill>
                  <a:srgbClr val="54585C"/>
                </a:solidFill>
              </a:rPr>
              <a:t>Maintains composure when challenged by others and finds effective/acceptable solutions</a:t>
            </a:r>
            <a:endParaRPr lang="en-US"/>
          </a:p>
          <a:p>
            <a:r>
              <a:rPr lang="en-US">
                <a:solidFill>
                  <a:srgbClr val="54585C"/>
                </a:solidFill>
              </a:rPr>
              <a:t>Understands others’ perspectives, works towards building consensus and finding effective solutions in difficult situations</a:t>
            </a:r>
            <a:endParaRPr lang="en-US"/>
          </a:p>
          <a:p>
            <a:r>
              <a:rPr lang="en-US" dirty="0">
                <a:solidFill>
                  <a:srgbClr val="54585C"/>
                </a:solidFill>
              </a:rPr>
              <a:t>Recognizes when emotions are building up and proactively manages response and expectations</a:t>
            </a:r>
            <a:endParaRPr lang="en-US" dirty="0"/>
          </a:p>
          <a:p>
            <a:r>
              <a:rPr lang="en-US" dirty="0">
                <a:solidFill>
                  <a:srgbClr val="54585C"/>
                </a:solidFill>
              </a:rPr>
              <a:t>Plans ahead and uses trained approaches to help others manage their emotions or stress</a:t>
            </a:r>
            <a:endParaRPr lang="en-US" dirty="0"/>
          </a:p>
          <a:p>
            <a:r>
              <a:rPr lang="en-US" dirty="0">
                <a:solidFill>
                  <a:srgbClr val="54585C"/>
                </a:solidFill>
              </a:rPr>
              <a:t>Is strong and successful in providing quality care, even when faced with extreme obstacles</a:t>
            </a:r>
            <a:endParaRPr lang="en-US" dirty="0"/>
          </a:p>
          <a:p>
            <a:r>
              <a:rPr lang="en-US" dirty="0">
                <a:solidFill>
                  <a:srgbClr val="54585C"/>
                </a:solidFill>
              </a:rPr>
              <a:t>Acknowledges and shows sensitivity to experiences of others using a trauma informed lens</a:t>
            </a:r>
            <a:endParaRPr lang="en-US" dirty="0"/>
          </a:p>
          <a:p>
            <a:r>
              <a:rPr lang="en-US" dirty="0">
                <a:solidFill>
                  <a:srgbClr val="54585C"/>
                </a:solidFill>
              </a:rPr>
              <a:t>Tries to understand the meaning behind a comment without it impacting the relationship</a:t>
            </a:r>
            <a:endParaRPr lang="en-US" dirty="0"/>
          </a:p>
          <a:p>
            <a:pPr algn="l">
              <a:buFont typeface="Arial" panose="020B0604020202020204" pitchFamily="34" charset="0"/>
              <a:buNone/>
            </a:pPr>
            <a:endParaRPr lang="en-US" b="0" i="0" dirty="0">
              <a:solidFill>
                <a:srgbClr val="54585C"/>
              </a:solidFill>
              <a:effectLst/>
              <a:latin typeface="inherit"/>
            </a:endParaRPr>
          </a:p>
          <a:p>
            <a:pPr algn="l" fontAlgn="base"/>
            <a:r>
              <a:rPr lang="en-US" b="1" i="0" dirty="0">
                <a:effectLst/>
                <a:latin typeface="var(--ff-2)"/>
              </a:rPr>
              <a:t>Leading</a:t>
            </a:r>
          </a:p>
          <a:p>
            <a:pPr algn="l" fontAlgn="base">
              <a:buFont typeface="Arial" panose="020B0604020202020204" pitchFamily="34" charset="0"/>
              <a:buChar char="•"/>
            </a:pPr>
            <a:r>
              <a:rPr lang="en-US" b="0" i="0" dirty="0">
                <a:solidFill>
                  <a:srgbClr val="54585C"/>
                </a:solidFill>
                <a:effectLst/>
                <a:latin typeface="inherit"/>
              </a:rPr>
              <a:t>Creates an atmosphere that puts others at ease during difficult times</a:t>
            </a:r>
          </a:p>
          <a:p>
            <a:pPr algn="l" fontAlgn="base">
              <a:buFont typeface="Arial" panose="020B0604020202020204" pitchFamily="34" charset="0"/>
              <a:buChar char="•"/>
            </a:pPr>
            <a:r>
              <a:rPr lang="en-US" b="0" i="0" dirty="0">
                <a:solidFill>
                  <a:srgbClr val="54585C"/>
                </a:solidFill>
                <a:effectLst/>
                <a:latin typeface="inherit"/>
              </a:rPr>
              <a:t>Constantly takes the opportunity to learn and grow within their role and has self drive to continuously seek further knowledge (education, training, courses, trending support needs)</a:t>
            </a:r>
          </a:p>
          <a:p>
            <a:pPr algn="l" fontAlgn="base"/>
            <a:r>
              <a:rPr lang="en-US" b="1" i="0" dirty="0">
                <a:effectLst/>
                <a:latin typeface="var(--ff-2)"/>
              </a:rPr>
              <a:t>Influencing</a:t>
            </a:r>
          </a:p>
          <a:p>
            <a:pPr algn="l" fontAlgn="base">
              <a:buFont typeface="Arial" panose="020B0604020202020204" pitchFamily="34" charset="0"/>
              <a:buChar char="•"/>
            </a:pPr>
            <a:r>
              <a:rPr lang="en-US" b="0" i="0" dirty="0">
                <a:solidFill>
                  <a:srgbClr val="54585C"/>
                </a:solidFill>
                <a:effectLst/>
                <a:latin typeface="inherit"/>
              </a:rPr>
              <a:t>Demonstrates endurance and ensures a continued high level of service and commitment to individuals, families, agencies, community partners, etc.</a:t>
            </a:r>
          </a:p>
          <a:p>
            <a:pPr algn="l" fontAlgn="base">
              <a:buFont typeface="Arial" panose="020B0604020202020204" pitchFamily="34" charset="0"/>
              <a:buNone/>
            </a:pPr>
            <a:endParaRPr lang="en-US" b="0" i="0" dirty="0">
              <a:solidFill>
                <a:srgbClr val="54585C"/>
              </a:solidFill>
              <a:effectLst/>
              <a:latin typeface="inherit"/>
            </a:endParaRPr>
          </a:p>
          <a:p>
            <a:endParaRPr lang="en-CA" dirty="0"/>
          </a:p>
        </p:txBody>
      </p:sp>
      <p:sp>
        <p:nvSpPr>
          <p:cNvPr id="4" name="Slide Number Placeholder 3"/>
          <p:cNvSpPr>
            <a:spLocks noGrp="1"/>
          </p:cNvSpPr>
          <p:nvPr>
            <p:ph type="sldNum" sz="quarter" idx="5"/>
          </p:nvPr>
        </p:nvSpPr>
        <p:spPr/>
        <p:txBody>
          <a:bodyPr/>
          <a:lstStyle/>
          <a:p>
            <a:fld id="{8CCB5B9E-0B03-4440-B516-95BB91AD52E6}" type="slidenum">
              <a:rPr lang="en-CA" smtClean="0"/>
              <a:t>29</a:t>
            </a:fld>
            <a:endParaRPr lang="en-CA"/>
          </a:p>
        </p:txBody>
      </p:sp>
    </p:spTree>
    <p:extLst>
      <p:ext uri="{BB962C8B-B14F-4D97-AF65-F5344CB8AC3E}">
        <p14:creationId xmlns:p14="http://schemas.microsoft.com/office/powerpoint/2010/main" val="30480443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494949"/>
                </a:solidFill>
                <a:effectLst/>
                <a:latin typeface="proxima-nova"/>
              </a:rPr>
              <a:t>Brenda</a:t>
            </a:r>
          </a:p>
          <a:p>
            <a:r>
              <a:rPr lang="en-US" b="0" i="0" dirty="0">
                <a:solidFill>
                  <a:srgbClr val="494949"/>
                </a:solidFill>
                <a:effectLst/>
                <a:latin typeface="proxima-nova"/>
              </a:rPr>
              <a:t>Build the culture of our workplace and develop our employees</a:t>
            </a:r>
          </a:p>
          <a:p>
            <a:endParaRPr lang="en-US" b="0" i="0" dirty="0">
              <a:solidFill>
                <a:srgbClr val="494949"/>
              </a:solidFill>
              <a:effectLst/>
              <a:latin typeface="proxima-nova"/>
            </a:endParaRPr>
          </a:p>
          <a:p>
            <a:r>
              <a:rPr lang="en-US" b="0" i="0" dirty="0">
                <a:solidFill>
                  <a:srgbClr val="494949"/>
                </a:solidFill>
                <a:effectLst/>
                <a:latin typeface="proxima-nova"/>
              </a:rPr>
              <a:t>Talent wins games, but teamwork and intelligence win championships – Michael Jordan</a:t>
            </a:r>
          </a:p>
          <a:p>
            <a:endParaRPr lang="en-US" b="0" i="0" dirty="0">
              <a:solidFill>
                <a:srgbClr val="494949"/>
              </a:solidFill>
              <a:effectLst/>
              <a:latin typeface="proxima-nova"/>
            </a:endParaRPr>
          </a:p>
          <a:p>
            <a:r>
              <a:rPr lang="en-US" b="0" i="0" dirty="0">
                <a:solidFill>
                  <a:srgbClr val="494949"/>
                </a:solidFill>
                <a:effectLst/>
                <a:latin typeface="proxima-nova"/>
              </a:rPr>
              <a:t>Ted Lasso – Nobody is bigger than the team.  Every group of people has a unique set of personalities. Always put the team first. There are no superstars, we are all working together , every day to make each other better.</a:t>
            </a:r>
          </a:p>
          <a:p>
            <a:endParaRPr lang="en-US" b="0" i="0" dirty="0">
              <a:solidFill>
                <a:srgbClr val="494949"/>
              </a:solidFill>
              <a:effectLst/>
              <a:latin typeface="proxima-nova"/>
            </a:endParaRPr>
          </a:p>
          <a:p>
            <a:pPr algn="ctr">
              <a:spcBef>
                <a:spcPct val="0"/>
              </a:spcBef>
            </a:pPr>
            <a:r>
              <a:rPr lang="en-US" altLang="en-US" dirty="0">
                <a:solidFill>
                  <a:schemeClr val="bg2"/>
                </a:solidFill>
              </a:rPr>
              <a:t>Brenda</a:t>
            </a:r>
          </a:p>
          <a:p>
            <a:pPr algn="ctr">
              <a:spcBef>
                <a:spcPct val="0"/>
              </a:spcBef>
            </a:pPr>
            <a:r>
              <a:rPr lang="en-US" altLang="en-US" dirty="0">
                <a:solidFill>
                  <a:schemeClr val="bg2"/>
                </a:solidFill>
              </a:rPr>
              <a:t>A competency is any skill, knowledge,</a:t>
            </a:r>
            <a:br>
              <a:rPr lang="en-US" altLang="en-US" dirty="0">
                <a:solidFill>
                  <a:schemeClr val="bg2"/>
                </a:solidFill>
              </a:rPr>
            </a:br>
            <a:r>
              <a:rPr lang="en-US" altLang="en-US" dirty="0" err="1">
                <a:solidFill>
                  <a:schemeClr val="bg2"/>
                </a:solidFill>
              </a:rPr>
              <a:t>behaviour</a:t>
            </a:r>
            <a:r>
              <a:rPr lang="en-US" altLang="en-US" dirty="0">
                <a:solidFill>
                  <a:schemeClr val="bg2"/>
                </a:solidFill>
              </a:rPr>
              <a:t> or other personal characteristic that</a:t>
            </a:r>
            <a:br>
              <a:rPr lang="en-US" altLang="en-US" dirty="0">
                <a:solidFill>
                  <a:schemeClr val="bg2"/>
                </a:solidFill>
              </a:rPr>
            </a:br>
            <a:r>
              <a:rPr lang="en-US" altLang="en-US" dirty="0"/>
              <a:t>drives superior performance in a job role.</a:t>
            </a:r>
          </a:p>
          <a:p>
            <a:pPr algn="ctr">
              <a:spcBef>
                <a:spcPct val="0"/>
              </a:spcBef>
            </a:pPr>
            <a:endParaRPr lang="en-US" altLang="en-US" dirty="0"/>
          </a:p>
          <a:p>
            <a:pPr algn="ctr">
              <a:spcBef>
                <a:spcPct val="0"/>
              </a:spcBef>
            </a:pPr>
            <a:r>
              <a:rPr lang="en-US" altLang="en-US" dirty="0">
                <a:solidFill>
                  <a:schemeClr val="bg2"/>
                </a:solidFill>
              </a:rPr>
              <a:t>Competencies are what outstanding performers do</a:t>
            </a:r>
            <a:br>
              <a:rPr lang="en-US" altLang="en-US" dirty="0">
                <a:solidFill>
                  <a:schemeClr val="bg2"/>
                </a:solidFill>
              </a:rPr>
            </a:br>
            <a:r>
              <a:rPr lang="en-US" altLang="en-US" dirty="0">
                <a:solidFill>
                  <a:schemeClr val="bg2"/>
                </a:solidFill>
              </a:rPr>
              <a:t>more often, in more situations, and with better results</a:t>
            </a:r>
            <a:br>
              <a:rPr lang="en-US" altLang="en-US" dirty="0">
                <a:solidFill>
                  <a:schemeClr val="bg2"/>
                </a:solidFill>
              </a:rPr>
            </a:br>
            <a:r>
              <a:rPr lang="en-US" altLang="en-US" dirty="0">
                <a:solidFill>
                  <a:schemeClr val="bg2"/>
                </a:solidFill>
              </a:rPr>
              <a:t>than typical performers</a:t>
            </a:r>
            <a:endParaRPr lang="en-CA" dirty="0"/>
          </a:p>
          <a:p>
            <a:endParaRPr lang="en-US" b="0" i="0" dirty="0">
              <a:solidFill>
                <a:srgbClr val="494949"/>
              </a:solidFill>
              <a:effectLst/>
              <a:latin typeface="proxima-nova"/>
            </a:endParaRPr>
          </a:p>
        </p:txBody>
      </p:sp>
      <p:sp>
        <p:nvSpPr>
          <p:cNvPr id="4" name="Slide Number Placeholder 3"/>
          <p:cNvSpPr>
            <a:spLocks noGrp="1"/>
          </p:cNvSpPr>
          <p:nvPr>
            <p:ph type="sldNum" sz="quarter" idx="5"/>
          </p:nvPr>
        </p:nvSpPr>
        <p:spPr/>
        <p:txBody>
          <a:bodyPr/>
          <a:lstStyle/>
          <a:p>
            <a:fld id="{8CCB5B9E-0B03-4440-B516-95BB91AD52E6}" type="slidenum">
              <a:rPr lang="en-CA" smtClean="0"/>
              <a:t>3</a:t>
            </a:fld>
            <a:endParaRPr lang="en-CA"/>
          </a:p>
        </p:txBody>
      </p:sp>
    </p:spTree>
    <p:extLst>
      <p:ext uri="{BB962C8B-B14F-4D97-AF65-F5344CB8AC3E}">
        <p14:creationId xmlns:p14="http://schemas.microsoft.com/office/powerpoint/2010/main" val="4150814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Libre Baskerville" panose="020F0502020204030204" pitchFamily="2" charset="0"/>
              </a:rPr>
              <a:t>Video 21 seconds</a:t>
            </a:r>
          </a:p>
          <a:p>
            <a:pPr algn="l"/>
            <a:r>
              <a:rPr lang="en-US" b="0" i="0" dirty="0">
                <a:solidFill>
                  <a:srgbClr val="333333"/>
                </a:solidFill>
                <a:effectLst/>
                <a:latin typeface="Libre Baskerville" panose="020F0502020204030204" pitchFamily="2" charset="0"/>
              </a:rPr>
              <a:t>Brenda</a:t>
            </a:r>
          </a:p>
          <a:p>
            <a:pPr algn="l"/>
            <a:r>
              <a:rPr lang="en-US" b="0" i="0" dirty="0">
                <a:solidFill>
                  <a:srgbClr val="333333"/>
                </a:solidFill>
                <a:effectLst/>
                <a:latin typeface="Libre Baskerville" panose="020F0502020204030204" pitchFamily="2" charset="0"/>
              </a:rPr>
              <a:t>What’s the happiest animal in the world? If you ask me, I’d say it’s my golden retriever, Norman, who perpetually has a smile and a tail wag even when he’s in trouble. But according to Ted Lasso, the answer is: a goldfish. </a:t>
            </a:r>
          </a:p>
          <a:p>
            <a:pPr algn="l"/>
            <a:r>
              <a:rPr lang="en-US" b="0" i="0" dirty="0">
                <a:solidFill>
                  <a:srgbClr val="333333"/>
                </a:solidFill>
                <a:effectLst/>
                <a:latin typeface="Libre Baskerville" panose="020F0502020204030204" pitchFamily="2" charset="0"/>
              </a:rPr>
              <a:t>Yep, a goldfish. While any goldfish I’ve ever owned doesn’t seem overly joyful, apparently it’s their 10-second memory that allows them to be forever happy.</a:t>
            </a:r>
          </a:p>
          <a:p>
            <a:r>
              <a:rPr lang="en-US" b="0" i="0" dirty="0">
                <a:solidFill>
                  <a:srgbClr val="333333"/>
                </a:solidFill>
                <a:effectLst/>
                <a:latin typeface="Libre Baskerville" panose="02000000000000000000" pitchFamily="2" charset="0"/>
              </a:rPr>
              <a:t>Ted tells one of his players, Sam, to “be a goldfish” after Sam was having a hard time letting go of criticism leveled at him by another player, Jamie </a:t>
            </a:r>
            <a:r>
              <a:rPr lang="en-US" b="0" i="0" dirty="0" err="1">
                <a:solidFill>
                  <a:srgbClr val="333333"/>
                </a:solidFill>
                <a:effectLst/>
                <a:latin typeface="Libre Baskerville" panose="02000000000000000000" pitchFamily="2" charset="0"/>
              </a:rPr>
              <a:t>Tartt</a:t>
            </a:r>
            <a:r>
              <a:rPr lang="en-US" b="0" i="0" dirty="0">
                <a:solidFill>
                  <a:srgbClr val="333333"/>
                </a:solidFill>
                <a:effectLst/>
                <a:latin typeface="Libre Baskerville" panose="02000000000000000000" pitchFamily="2" charset="0"/>
              </a:rPr>
              <a:t>. Sam didn’t quite get the reference at the time, but they’re wise words nonetheless. </a:t>
            </a:r>
          </a:p>
          <a:p>
            <a:pPr algn="l"/>
            <a:r>
              <a:rPr lang="en-US" b="0" i="0" dirty="0">
                <a:solidFill>
                  <a:srgbClr val="333333"/>
                </a:solidFill>
                <a:effectLst/>
                <a:latin typeface="Libre Baskerville" panose="02000000000000000000" pitchFamily="2" charset="0"/>
              </a:rPr>
              <a:t>We all face criticism at work. Sometimes it’s justified. Other times it’s not. The point is to accept the criticism and move on. Don’t let it define you. Try not to take it personally. Instead of dwelling on the criticism or getting defensive, stay calm. Feedback is valuable, whether it’s positive or critical. Even if it’s from a coworker you dislike, feedback allows for growth from all sources (flawed or not).</a:t>
            </a:r>
          </a:p>
          <a:p>
            <a:pPr algn="l"/>
            <a:r>
              <a:rPr lang="en-US" b="1" i="0" u="none" strike="noStrike" dirty="0">
                <a:solidFill>
                  <a:srgbClr val="111111"/>
                </a:solidFill>
                <a:effectLst/>
                <a:latin typeface="Source Sans Pro" panose="020B0503030403020204" pitchFamily="34" charset="0"/>
              </a:rPr>
              <a:t>How to Accept Criticism at Work</a:t>
            </a:r>
          </a:p>
          <a:p>
            <a:pPr algn="l"/>
            <a:r>
              <a:rPr lang="en-US" b="0" i="0" dirty="0">
                <a:solidFill>
                  <a:srgbClr val="333333"/>
                </a:solidFill>
                <a:effectLst/>
                <a:latin typeface="Libre Baskerville" panose="02000000000000000000" pitchFamily="2" charset="0"/>
              </a:rPr>
              <a:t>Forbes offers these </a:t>
            </a:r>
            <a:r>
              <a:rPr lang="en-US" b="0" i="0" u="sng" dirty="0">
                <a:solidFill>
                  <a:srgbClr val="776F6C"/>
                </a:solidFill>
                <a:effectLst/>
                <a:latin typeface="Libre Baskerville" panose="02000000000000000000" pitchFamily="2" charset="0"/>
                <a:hlinkClick r:id="rId3"/>
              </a:rPr>
              <a:t>healthy ways to deal with criticism at work</a:t>
            </a:r>
            <a:r>
              <a:rPr lang="en-US" b="0" i="0" dirty="0">
                <a:solidFill>
                  <a:srgbClr val="333333"/>
                </a:solidFill>
                <a:effectLst/>
                <a:latin typeface="Libre Baskerville" panose="02000000000000000000" pitchFamily="2" charset="0"/>
              </a:rPr>
              <a:t>: </a:t>
            </a:r>
          </a:p>
          <a:p>
            <a:pPr algn="l">
              <a:buFont typeface="Arial" panose="020B0604020202020204" pitchFamily="34" charset="0"/>
              <a:buChar char="•"/>
            </a:pPr>
            <a:r>
              <a:rPr lang="en-US" b="1" i="0" dirty="0">
                <a:solidFill>
                  <a:srgbClr val="333333"/>
                </a:solidFill>
                <a:effectLst/>
                <a:latin typeface="Libre Baskerville" panose="02000000000000000000" pitchFamily="2" charset="0"/>
              </a:rPr>
              <a:t>Be open</a:t>
            </a:r>
            <a:r>
              <a:rPr lang="en-US" b="0" i="0" dirty="0">
                <a:solidFill>
                  <a:srgbClr val="333333"/>
                </a:solidFill>
                <a:effectLst/>
                <a:latin typeface="Libre Baskerville" panose="02000000000000000000" pitchFamily="2" charset="0"/>
              </a:rPr>
              <a:t> – Absorb the words and don’t dismiss criticism as an attack. </a:t>
            </a:r>
          </a:p>
          <a:p>
            <a:pPr algn="l">
              <a:buFont typeface="Arial" panose="020B0604020202020204" pitchFamily="34" charset="0"/>
              <a:buChar char="•"/>
            </a:pPr>
            <a:r>
              <a:rPr lang="en-US" b="1" i="0" dirty="0">
                <a:solidFill>
                  <a:srgbClr val="333333"/>
                </a:solidFill>
                <a:effectLst/>
                <a:latin typeface="Libre Baskerville" panose="02000000000000000000" pitchFamily="2" charset="0"/>
              </a:rPr>
              <a:t>Body language</a:t>
            </a:r>
            <a:r>
              <a:rPr lang="en-US" b="0" i="0" dirty="0">
                <a:solidFill>
                  <a:srgbClr val="333333"/>
                </a:solidFill>
                <a:effectLst/>
                <a:latin typeface="Libre Baskerville" panose="02000000000000000000" pitchFamily="2" charset="0"/>
              </a:rPr>
              <a:t> – Slow down your breathing and take a relaxed posture. It’s difficult to take criticism with grace. Having a relaxed and open body helps. </a:t>
            </a:r>
          </a:p>
          <a:p>
            <a:pPr algn="l">
              <a:buFont typeface="Arial" panose="020B0604020202020204" pitchFamily="34" charset="0"/>
              <a:buChar char="•"/>
            </a:pPr>
            <a:r>
              <a:rPr lang="en-US" b="1" i="0" dirty="0">
                <a:solidFill>
                  <a:srgbClr val="333333"/>
                </a:solidFill>
                <a:effectLst/>
                <a:latin typeface="Libre Baskerville" panose="02000000000000000000" pitchFamily="2" charset="0"/>
              </a:rPr>
              <a:t>Ask questions</a:t>
            </a:r>
            <a:r>
              <a:rPr lang="en-US" b="0" i="0" dirty="0">
                <a:solidFill>
                  <a:srgbClr val="333333"/>
                </a:solidFill>
                <a:effectLst/>
                <a:latin typeface="Libre Baskerville" panose="02000000000000000000" pitchFamily="2" charset="0"/>
              </a:rPr>
              <a:t> – No, one of the questions after receiving feedback shouldn’t be, “What the f@$k?!?!  Focus on clarifying questions so you’re both on the same page. </a:t>
            </a:r>
          </a:p>
          <a:p>
            <a:pPr algn="l">
              <a:buFont typeface="Arial" panose="020B0604020202020204" pitchFamily="34" charset="0"/>
              <a:buChar char="•"/>
            </a:pPr>
            <a:r>
              <a:rPr lang="en-US" b="1" i="0" dirty="0">
                <a:solidFill>
                  <a:srgbClr val="333333"/>
                </a:solidFill>
                <a:effectLst/>
                <a:latin typeface="Libre Baskerville" panose="02000000000000000000" pitchFamily="2" charset="0"/>
              </a:rPr>
              <a:t>Share the feedback</a:t>
            </a:r>
            <a:r>
              <a:rPr lang="en-US" b="0" i="0" dirty="0">
                <a:solidFill>
                  <a:srgbClr val="333333"/>
                </a:solidFill>
                <a:effectLst/>
                <a:latin typeface="Libre Baskerville" panose="02000000000000000000" pitchFamily="2" charset="0"/>
              </a:rPr>
              <a:t> – When in doubt share the feedback with someone you trust. It helps to get a different perspective. Just be sure you ask someone who will be honest with you. Criticism is an opportunity for growth and not a means to convince yourself you’re “right.” </a:t>
            </a:r>
          </a:p>
          <a:p>
            <a:pPr algn="l"/>
            <a:r>
              <a:rPr lang="en-US" b="0" i="0" dirty="0">
                <a:solidFill>
                  <a:srgbClr val="333333"/>
                </a:solidFill>
                <a:effectLst/>
                <a:latin typeface="Libre Baskerville" panose="02000000000000000000" pitchFamily="2" charset="0"/>
              </a:rPr>
              <a:t>I know goldfish forget everything after ten seconds but you shouldn’t simply dismiss criticism. Instead, use the goldfish method to accept the words and move on quickly. It’s especially effective when you are told something about yourself you don’t like or agree with.</a:t>
            </a:r>
          </a:p>
          <a:p>
            <a:pPr algn="l"/>
            <a:r>
              <a:rPr lang="en-US" b="0" i="0" dirty="0">
                <a:solidFill>
                  <a:srgbClr val="333333"/>
                </a:solidFill>
                <a:effectLst/>
                <a:latin typeface="Libre Baskerville" panose="02000000000000000000" pitchFamily="2" charset="0"/>
              </a:rPr>
              <a:t>Take those precious initial 10 seconds to absorb what is being said then move on. Graciously accept the criticism to prevent a knee jerk response that sounds angry or defensive. This type of reaction will eat away at you more than the criticism itself. </a:t>
            </a:r>
          </a:p>
          <a:p>
            <a:pPr algn="l">
              <a:buFont typeface="Arial" panose="020B0604020202020204" pitchFamily="34" charset="0"/>
              <a:buChar char="•"/>
            </a:pPr>
            <a:endParaRPr lang="en-US" b="0" i="0" dirty="0">
              <a:solidFill>
                <a:srgbClr val="333333"/>
              </a:solidFill>
              <a:effectLst/>
              <a:latin typeface="Libre Baskerville" panose="02000000000000000000" pitchFamily="2" charset="0"/>
            </a:endParaRPr>
          </a:p>
          <a:p>
            <a:r>
              <a:rPr lang="en-US" b="1" u="none" strike="noStrike" dirty="0">
                <a:solidFill>
                  <a:srgbClr val="111111"/>
                </a:solidFill>
                <a:effectLst/>
                <a:latin typeface="Source Sans Pro" panose="020B0503030403020204" pitchFamily="34" charset="0"/>
              </a:rPr>
              <a:t>3 Fundamental Lessons Ted Lasso Can Teach You About Resilience at Work</a:t>
            </a:r>
          </a:p>
          <a:p>
            <a:r>
              <a:rPr lang="en-US" i="1" dirty="0">
                <a:solidFill>
                  <a:srgbClr val="707070"/>
                </a:solidFill>
                <a:effectLst/>
              </a:rPr>
              <a:t>posted on AUGUST 25, 2021</a:t>
            </a:r>
          </a:p>
          <a:p>
            <a:pPr algn="l"/>
            <a:r>
              <a:rPr lang="en-US" b="0" i="0" dirty="0">
                <a:solidFill>
                  <a:srgbClr val="333333"/>
                </a:solidFill>
                <a:effectLst/>
                <a:latin typeface="Libre Baskerville" panose="02000000000000000000" pitchFamily="2" charset="0"/>
              </a:rPr>
              <a:t>Not </a:t>
            </a:r>
            <a:r>
              <a:rPr lang="en-US" b="0" i="0" dirty="0" err="1">
                <a:solidFill>
                  <a:srgbClr val="333333"/>
                </a:solidFill>
                <a:effectLst/>
                <a:latin typeface="Libre Baskerville" panose="02000000000000000000" pitchFamily="2" charset="0"/>
              </a:rPr>
              <a:t>gonna</a:t>
            </a:r>
            <a:r>
              <a:rPr lang="en-US" b="0" i="0" dirty="0">
                <a:solidFill>
                  <a:srgbClr val="333333"/>
                </a:solidFill>
                <a:effectLst/>
                <a:latin typeface="Libre Baskerville" panose="02000000000000000000" pitchFamily="2" charset="0"/>
              </a:rPr>
              <a:t> lie, Ted Lasso is my new favorite show. It came to me just at the right time; in the middle of a pandemic when everything seemed to be going to shit or shite, if you’re Roy Kent. This feel-good gem of a show with its unflappable main character (complete with epic mustache) provides equal parts warm-fuzzies and inspiration. </a:t>
            </a:r>
          </a:p>
          <a:p>
            <a:pPr algn="l"/>
            <a:r>
              <a:rPr lang="en-US" b="0" i="0" dirty="0">
                <a:solidFill>
                  <a:srgbClr val="333333"/>
                </a:solidFill>
                <a:effectLst/>
                <a:latin typeface="Libre Baskerville" panose="02000000000000000000" pitchFamily="2" charset="0"/>
              </a:rPr>
              <a:t>It’s not too heavy (although some episodes do feel like a punch in the gut) yet still delivers some fundamental life lessons we all can apply to work whether you work from home, in an office, or for a world-famous soccer league. </a:t>
            </a:r>
          </a:p>
          <a:p>
            <a:pPr algn="l"/>
            <a:r>
              <a:rPr lang="en-US" b="1" i="0" u="none" strike="noStrike" dirty="0">
                <a:solidFill>
                  <a:srgbClr val="111111"/>
                </a:solidFill>
                <a:effectLst/>
                <a:latin typeface="Source Sans Pro" panose="020B0503030403020204" pitchFamily="34" charset="0"/>
              </a:rPr>
              <a:t>Hold Up. What is  Ted Lasso? </a:t>
            </a:r>
          </a:p>
          <a:p>
            <a:pPr algn="l"/>
            <a:r>
              <a:rPr lang="en-US" b="0" i="0" dirty="0">
                <a:solidFill>
                  <a:srgbClr val="333333"/>
                </a:solidFill>
                <a:effectLst/>
                <a:latin typeface="Libre Baskerville" panose="02000000000000000000" pitchFamily="2" charset="0"/>
              </a:rPr>
              <a:t>I’m going to do my best to not include spoilers in this general synopsis. If you haven’t already, you can binge watch the entire first season of </a:t>
            </a:r>
            <a:r>
              <a:rPr lang="en-US" b="0" i="0" u="sng" dirty="0">
                <a:solidFill>
                  <a:srgbClr val="776F6C"/>
                </a:solidFill>
                <a:effectLst/>
                <a:latin typeface="Libre Baskerville" panose="02000000000000000000" pitchFamily="2" charset="0"/>
                <a:hlinkClick r:id="rId4"/>
              </a:rPr>
              <a:t>Ted Lasso on Apple TV+</a:t>
            </a:r>
            <a:r>
              <a:rPr lang="en-US" b="0" i="0" dirty="0">
                <a:solidFill>
                  <a:srgbClr val="333333"/>
                </a:solidFill>
                <a:effectLst/>
                <a:latin typeface="Libre Baskerville" panose="02000000000000000000" pitchFamily="2" charset="0"/>
              </a:rPr>
              <a:t>. New episodes are released (painfully slowly) one episode at a time every Friday. </a:t>
            </a:r>
          </a:p>
          <a:p>
            <a:pPr algn="l"/>
            <a:r>
              <a:rPr lang="en-US" b="0" i="0" dirty="0">
                <a:solidFill>
                  <a:srgbClr val="333333"/>
                </a:solidFill>
                <a:effectLst/>
                <a:latin typeface="Libre Baskerville" panose="02000000000000000000" pitchFamily="2" charset="0"/>
              </a:rPr>
              <a:t>We meet Ted Lasso, played by Jason Sudeikis, as a Kansas resident and college football coach. He’s hired to coach a professional soccer (or </a:t>
            </a:r>
            <a:r>
              <a:rPr lang="en-US" b="0" i="0" dirty="0" err="1">
                <a:solidFill>
                  <a:srgbClr val="333333"/>
                </a:solidFill>
                <a:effectLst/>
                <a:latin typeface="Libre Baskerville" panose="02000000000000000000" pitchFamily="2" charset="0"/>
              </a:rPr>
              <a:t>futbol</a:t>
            </a:r>
            <a:r>
              <a:rPr lang="en-US" b="0" i="0" dirty="0">
                <a:solidFill>
                  <a:srgbClr val="333333"/>
                </a:solidFill>
                <a:effectLst/>
                <a:latin typeface="Libre Baskerville" panose="02000000000000000000" pitchFamily="2" charset="0"/>
              </a:rPr>
              <a:t> if you’re Dani Rojas) team across the pond in England. </a:t>
            </a:r>
          </a:p>
          <a:p>
            <a:pPr algn="l"/>
            <a:r>
              <a:rPr lang="en-US" b="0" i="0" dirty="0">
                <a:solidFill>
                  <a:srgbClr val="333333"/>
                </a:solidFill>
                <a:effectLst/>
                <a:latin typeface="Libre Baskerville" panose="02000000000000000000" pitchFamily="2" charset="0"/>
              </a:rPr>
              <a:t>Ted has zero experience coaching soccer and locals and players alike are not happy with his arrival. But ever-positive Ted doesn’t seem bothered by the criticism, disregard, and general ridicule (locals call him wanker) he faces daily. He always tries his best (even when his personal life is falling apart) and encourages his players to do the same. Aside from being optimistic, Lasso is pretty darn resilient. </a:t>
            </a:r>
          </a:p>
          <a:p>
            <a:pPr algn="l"/>
            <a:r>
              <a:rPr lang="en-US" b="0" i="0" dirty="0">
                <a:solidFill>
                  <a:srgbClr val="333333"/>
                </a:solidFill>
                <a:effectLst/>
                <a:latin typeface="Libre Baskerville" panose="02000000000000000000" pitchFamily="2" charset="0"/>
              </a:rPr>
              <a:t>We get some powerful midwestern advice episode after episode (thanks to the mustachioed Lasso) that can teach us all a thing or two (or three) about resilience at work. </a:t>
            </a:r>
          </a:p>
          <a:p>
            <a:pPr algn="l"/>
            <a:endParaRPr lang="en-US" b="0" i="0" dirty="0">
              <a:solidFill>
                <a:srgbClr val="333333"/>
              </a:solidFill>
              <a:effectLst/>
              <a:latin typeface="Libre Baskerville" panose="02000000000000000000" pitchFamily="2" charset="0"/>
            </a:endParaRPr>
          </a:p>
          <a:p>
            <a:endParaRPr lang="en-CA" dirty="0"/>
          </a:p>
        </p:txBody>
      </p:sp>
      <p:sp>
        <p:nvSpPr>
          <p:cNvPr id="4" name="Slide Number Placeholder 3"/>
          <p:cNvSpPr>
            <a:spLocks noGrp="1"/>
          </p:cNvSpPr>
          <p:nvPr>
            <p:ph type="sldNum" sz="quarter" idx="5"/>
          </p:nvPr>
        </p:nvSpPr>
        <p:spPr/>
        <p:txBody>
          <a:bodyPr/>
          <a:lstStyle/>
          <a:p>
            <a:fld id="{8CCB5B9E-0B03-4440-B516-95BB91AD52E6}" type="slidenum">
              <a:rPr lang="en-CA" smtClean="0"/>
              <a:t>30</a:t>
            </a:fld>
            <a:endParaRPr lang="en-CA"/>
          </a:p>
        </p:txBody>
      </p:sp>
    </p:spTree>
    <p:extLst>
      <p:ext uri="{BB962C8B-B14F-4D97-AF65-F5344CB8AC3E}">
        <p14:creationId xmlns:p14="http://schemas.microsoft.com/office/powerpoint/2010/main" val="38942558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Brenda</a:t>
            </a:r>
          </a:p>
          <a:p>
            <a:r>
              <a:rPr lang="en-CA" dirty="0"/>
              <a:t>Blank piece of paper</a:t>
            </a:r>
          </a:p>
          <a:p>
            <a:r>
              <a:rPr lang="en-CA" dirty="0"/>
              <a:t>Write down three good things that happened yesterday, and reflect on why they were good.</a:t>
            </a:r>
          </a:p>
          <a:p>
            <a:r>
              <a:rPr lang="en-CA" dirty="0"/>
              <a:t>Ask people to share if willing.  Sharing stories builds resilience.</a:t>
            </a:r>
          </a:p>
        </p:txBody>
      </p:sp>
      <p:sp>
        <p:nvSpPr>
          <p:cNvPr id="4" name="Slide Number Placeholder 3"/>
          <p:cNvSpPr>
            <a:spLocks noGrp="1"/>
          </p:cNvSpPr>
          <p:nvPr>
            <p:ph type="sldNum" sz="quarter" idx="5"/>
          </p:nvPr>
        </p:nvSpPr>
        <p:spPr/>
        <p:txBody>
          <a:bodyPr/>
          <a:lstStyle/>
          <a:p>
            <a:fld id="{8CCB5B9E-0B03-4440-B516-95BB91AD52E6}" type="slidenum">
              <a:rPr lang="en-CA" smtClean="0"/>
              <a:t>31</a:t>
            </a:fld>
            <a:endParaRPr lang="en-CA"/>
          </a:p>
        </p:txBody>
      </p:sp>
    </p:spTree>
    <p:extLst>
      <p:ext uri="{BB962C8B-B14F-4D97-AF65-F5344CB8AC3E}">
        <p14:creationId xmlns:p14="http://schemas.microsoft.com/office/powerpoint/2010/main" val="41741144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Brenda</a:t>
            </a:r>
          </a:p>
          <a:p>
            <a:pPr algn="l">
              <a:buFont typeface="+mj-lt"/>
              <a:buAutoNum type="arabicPeriod"/>
            </a:pPr>
            <a:r>
              <a:rPr lang="en-US" b="0" i="0" dirty="0">
                <a:solidFill>
                  <a:srgbClr val="28303E"/>
                </a:solidFill>
                <a:effectLst/>
                <a:latin typeface="Inter"/>
              </a:rPr>
              <a:t>.</a:t>
            </a:r>
          </a:p>
          <a:p>
            <a:endParaRPr lang="en-CA" dirty="0"/>
          </a:p>
          <a:p>
            <a:endParaRPr lang="en-CA" dirty="0"/>
          </a:p>
          <a:p>
            <a:pPr algn="l" fontAlgn="base"/>
            <a:r>
              <a:rPr lang="en-US" b="1" i="0" dirty="0">
                <a:effectLst/>
                <a:latin typeface="var(--ff-2)"/>
              </a:rPr>
              <a:t>Emerging</a:t>
            </a:r>
          </a:p>
          <a:p>
            <a:pPr algn="l" fontAlgn="base">
              <a:buFont typeface="Arial" panose="020B0604020202020204" pitchFamily="34" charset="0"/>
              <a:buChar char="•"/>
            </a:pPr>
            <a:r>
              <a:rPr lang="en-US" b="0" i="0" dirty="0">
                <a:solidFill>
                  <a:srgbClr val="54585C"/>
                </a:solidFill>
                <a:effectLst/>
                <a:latin typeface="inherit"/>
              </a:rPr>
              <a:t>Ensures the individual/family/those surrounding them Is aware of available resources within the immediate environment and organization/family</a:t>
            </a:r>
          </a:p>
          <a:p>
            <a:pPr fontAlgn="base">
              <a:buFont typeface="Arial" panose="020B0604020202020204" pitchFamily="34" charset="0"/>
              <a:buChar char="•"/>
            </a:pPr>
            <a:r>
              <a:rPr lang="en-US" dirty="0">
                <a:solidFill>
                  <a:srgbClr val="54585C"/>
                </a:solidFill>
              </a:rPr>
              <a:t>Uses a person directed approach to understand the strengths and needs of the individuals they serve to be able to identify the resources required (day to day, life skill support, community, family, etc.) to help the individual have a well-rounded life</a:t>
            </a:r>
            <a:endParaRPr lang="en-US" dirty="0">
              <a:solidFill>
                <a:srgbClr val="54585C"/>
              </a:solidFill>
              <a:latin typeface="inherit"/>
            </a:endParaRPr>
          </a:p>
          <a:p>
            <a:pPr>
              <a:buFont typeface="Arial" panose="020B0604020202020204" pitchFamily="34" charset="0"/>
              <a:buChar char="•"/>
            </a:pPr>
            <a:r>
              <a:rPr lang="en-US">
                <a:solidFill>
                  <a:srgbClr val="54585C"/>
                </a:solidFill>
              </a:rPr>
              <a:t>Ensures the individual/family/those surrounding them Is aware of available resources within the immediate environment and organization/family</a:t>
            </a:r>
            <a:endParaRPr lang="en-US"/>
          </a:p>
          <a:p>
            <a:pPr>
              <a:buFont typeface="Arial" panose="020B0604020202020204" pitchFamily="34" charset="0"/>
              <a:buChar char="•"/>
            </a:pPr>
            <a:r>
              <a:rPr lang="en-US">
                <a:solidFill>
                  <a:srgbClr val="54585C"/>
                </a:solidFill>
              </a:rPr>
              <a:t>Understands the personal support network for each individual and encourages participation by the personal support network (teach, guide, share knowledge)</a:t>
            </a:r>
            <a:endParaRPr lang="en-US"/>
          </a:p>
          <a:p>
            <a:pPr>
              <a:buFont typeface="Arial" panose="020B0604020202020204" pitchFamily="34" charset="0"/>
              <a:buChar char="•"/>
            </a:pPr>
            <a:r>
              <a:rPr lang="en-US" dirty="0">
                <a:solidFill>
                  <a:srgbClr val="54585C"/>
                </a:solidFill>
              </a:rPr>
              <a:t>Able to identify where resources are needed for quality support and optimal functioning</a:t>
            </a:r>
            <a:endParaRPr lang="en-US" dirty="0"/>
          </a:p>
          <a:p>
            <a:pPr algn="l">
              <a:buFont typeface="Arial" panose="020B0604020202020204" pitchFamily="34" charset="0"/>
              <a:buChar char="•"/>
            </a:pPr>
            <a:endParaRPr lang="en-US" b="0" i="0" dirty="0">
              <a:solidFill>
                <a:srgbClr val="54585C"/>
              </a:solidFill>
              <a:effectLst/>
              <a:latin typeface="inherit"/>
            </a:endParaRPr>
          </a:p>
          <a:p>
            <a:pPr algn="l" fontAlgn="base"/>
            <a:r>
              <a:rPr lang="en-US" b="1" i="0" dirty="0">
                <a:effectLst/>
                <a:latin typeface="var(--ff-2)"/>
              </a:rPr>
              <a:t>Evolving</a:t>
            </a:r>
          </a:p>
          <a:p>
            <a:pPr algn="l" fontAlgn="base">
              <a:buFont typeface="Arial" panose="020B0604020202020204" pitchFamily="34" charset="0"/>
              <a:buChar char="•"/>
            </a:pPr>
            <a:r>
              <a:rPr lang="en-US" b="0" i="0" dirty="0">
                <a:solidFill>
                  <a:srgbClr val="54585C"/>
                </a:solidFill>
                <a:effectLst/>
                <a:latin typeface="inherit"/>
              </a:rPr>
              <a:t>Makes recommendations and pursues new initiatives and opportunities to continuously ensure high levels of support</a:t>
            </a:r>
          </a:p>
          <a:p>
            <a:pPr fontAlgn="base">
              <a:buFont typeface="Arial" panose="020B0604020202020204" pitchFamily="34" charset="0"/>
              <a:buChar char="•"/>
            </a:pPr>
            <a:r>
              <a:rPr lang="en-US" dirty="0">
                <a:solidFill>
                  <a:srgbClr val="54585C"/>
                </a:solidFill>
              </a:rPr>
              <a:t>Understands how to best leverage existing resources</a:t>
            </a:r>
            <a:endParaRPr lang="en-US" dirty="0">
              <a:solidFill>
                <a:srgbClr val="54585C"/>
              </a:solidFill>
              <a:latin typeface="inherit"/>
            </a:endParaRPr>
          </a:p>
          <a:p>
            <a:pPr>
              <a:buFont typeface="Arial" panose="020B0604020202020204" pitchFamily="34" charset="0"/>
              <a:buChar char="•"/>
            </a:pPr>
            <a:r>
              <a:rPr lang="en-US">
                <a:solidFill>
                  <a:srgbClr val="54585C"/>
                </a:solidFill>
              </a:rPr>
              <a:t>Makes recommendations and pursues new initiatives and opportunities to continuously ensure high levels of support</a:t>
            </a:r>
            <a:endParaRPr lang="en-US"/>
          </a:p>
          <a:p>
            <a:pPr>
              <a:buFont typeface="Arial" panose="020B0604020202020204" pitchFamily="34" charset="0"/>
              <a:buChar char="•"/>
            </a:pPr>
            <a:r>
              <a:rPr lang="en-US">
                <a:solidFill>
                  <a:srgbClr val="54585C"/>
                </a:solidFill>
              </a:rPr>
              <a:t>Ongoing focus is on building own resource management skills and capabilities while encouraging others to do the same</a:t>
            </a:r>
            <a:endParaRPr lang="en-US"/>
          </a:p>
          <a:p>
            <a:pPr>
              <a:buFont typeface="Arial" panose="020B0604020202020204" pitchFamily="34" charset="0"/>
              <a:buChar char="•"/>
            </a:pPr>
            <a:r>
              <a:rPr lang="en-US">
                <a:solidFill>
                  <a:srgbClr val="54585C"/>
                </a:solidFill>
              </a:rPr>
              <a:t>Maintains good working order of all physical resources and equipment where possible, and immediately follows up with service providers for maintenance outside of their role</a:t>
            </a:r>
            <a:endParaRPr lang="en-US"/>
          </a:p>
          <a:p>
            <a:pPr>
              <a:buFont typeface="Arial" panose="020B0604020202020204" pitchFamily="34" charset="0"/>
              <a:buChar char="•"/>
            </a:pPr>
            <a:r>
              <a:rPr lang="en-US">
                <a:solidFill>
                  <a:srgbClr val="54585C"/>
                </a:solidFill>
              </a:rPr>
              <a:t>Takes responsibility for financial decisions made</a:t>
            </a:r>
            <a:endParaRPr lang="en-US"/>
          </a:p>
          <a:p>
            <a:pPr>
              <a:buFont typeface="Arial" panose="020B0604020202020204" pitchFamily="34" charset="0"/>
              <a:buChar char="•"/>
            </a:pPr>
            <a:r>
              <a:rPr lang="en-US" dirty="0">
                <a:solidFill>
                  <a:srgbClr val="54585C"/>
                </a:solidFill>
              </a:rPr>
              <a:t>Identifies gaps and areas for improvement and makes recommendations to decision makers</a:t>
            </a:r>
            <a:endParaRPr lang="en-US" dirty="0"/>
          </a:p>
          <a:p>
            <a:pPr algn="l">
              <a:buFont typeface="Arial" panose="020B0604020202020204" pitchFamily="34" charset="0"/>
              <a:buChar char="•"/>
            </a:pPr>
            <a:endParaRPr lang="en-US" b="0" i="0" dirty="0">
              <a:solidFill>
                <a:srgbClr val="54585C"/>
              </a:solidFill>
              <a:effectLst/>
              <a:latin typeface="inherit"/>
            </a:endParaRPr>
          </a:p>
          <a:p>
            <a:pPr algn="l" fontAlgn="base"/>
            <a:r>
              <a:rPr lang="en-US" b="1" i="0" dirty="0">
                <a:effectLst/>
                <a:latin typeface="var(--ff-2)"/>
              </a:rPr>
              <a:t>Leading</a:t>
            </a:r>
          </a:p>
          <a:p>
            <a:pPr algn="l" fontAlgn="base">
              <a:buFont typeface="Arial" panose="020B0604020202020204" pitchFamily="34" charset="0"/>
              <a:buChar char="•"/>
            </a:pPr>
            <a:r>
              <a:rPr lang="en-US" b="0" i="0" dirty="0">
                <a:solidFill>
                  <a:srgbClr val="54585C"/>
                </a:solidFill>
                <a:effectLst/>
                <a:latin typeface="inherit"/>
              </a:rPr>
              <a:t>Collects ongoing information and feedback about resource utilization to make timely, effective decisions</a:t>
            </a:r>
          </a:p>
          <a:p>
            <a:pPr algn="l" fontAlgn="base">
              <a:buFont typeface="Arial" panose="020B0604020202020204" pitchFamily="34" charset="0"/>
              <a:buChar char="•"/>
            </a:pPr>
            <a:r>
              <a:rPr lang="en-US" b="0" i="0" dirty="0">
                <a:solidFill>
                  <a:srgbClr val="54585C"/>
                </a:solidFill>
                <a:effectLst/>
                <a:latin typeface="inherit"/>
              </a:rPr>
              <a:t>Able to effectively manage human assets and financial resources and make decisions with sound rationale</a:t>
            </a:r>
          </a:p>
          <a:p>
            <a:pPr algn="l" fontAlgn="base">
              <a:buFont typeface="Arial" panose="020B0604020202020204" pitchFamily="34" charset="0"/>
              <a:buChar char="•"/>
            </a:pPr>
            <a:r>
              <a:rPr lang="en-US" b="0" i="0" dirty="0">
                <a:solidFill>
                  <a:srgbClr val="54585C"/>
                </a:solidFill>
                <a:effectLst/>
                <a:latin typeface="inherit"/>
              </a:rPr>
              <a:t>Holds high standards when it comes to resource management – there is a focus on people</a:t>
            </a:r>
          </a:p>
          <a:p>
            <a:pPr algn="l" fontAlgn="base">
              <a:buFont typeface="Arial" panose="020B0604020202020204" pitchFamily="34" charset="0"/>
              <a:buChar char="•"/>
            </a:pPr>
            <a:endParaRPr lang="en-US" b="0" i="0" dirty="0">
              <a:solidFill>
                <a:srgbClr val="54585C"/>
              </a:solidFill>
              <a:effectLst/>
              <a:latin typeface="inherit"/>
            </a:endParaRPr>
          </a:p>
          <a:p>
            <a:pPr algn="l" fontAlgn="base"/>
            <a:r>
              <a:rPr lang="en-US" b="1" i="0" dirty="0">
                <a:effectLst/>
                <a:latin typeface="var(--ff-2)"/>
              </a:rPr>
              <a:t>Influencing</a:t>
            </a:r>
          </a:p>
          <a:p>
            <a:pPr algn="l" fontAlgn="base">
              <a:buFont typeface="Arial" panose="020B0604020202020204" pitchFamily="34" charset="0"/>
              <a:buChar char="•"/>
            </a:pPr>
            <a:r>
              <a:rPr lang="en-US" b="0" i="0" dirty="0">
                <a:solidFill>
                  <a:srgbClr val="54585C"/>
                </a:solidFill>
                <a:effectLst/>
                <a:latin typeface="inherit"/>
              </a:rPr>
              <a:t>Operates at a strategic level and is able to identify risks and contingencies</a:t>
            </a:r>
          </a:p>
          <a:p>
            <a:pPr algn="l" fontAlgn="base">
              <a:buFont typeface="Arial" panose="020B0604020202020204" pitchFamily="34" charset="0"/>
              <a:buNone/>
            </a:pPr>
            <a:endParaRPr lang="en-US" b="0" i="0" dirty="0">
              <a:solidFill>
                <a:srgbClr val="54585C"/>
              </a:solidFill>
              <a:effectLst/>
              <a:latin typeface="inherit"/>
            </a:endParaRPr>
          </a:p>
          <a:p>
            <a:pPr algn="l" fontAlgn="base">
              <a:buFont typeface="Arial" panose="020B0604020202020204" pitchFamily="34" charset="0"/>
              <a:buNone/>
            </a:pPr>
            <a:endParaRPr lang="en-US" b="0" i="0" dirty="0">
              <a:solidFill>
                <a:srgbClr val="54585C"/>
              </a:solidFill>
              <a:effectLst/>
              <a:latin typeface="inherit"/>
            </a:endParaRPr>
          </a:p>
          <a:p>
            <a:pPr algn="l" fontAlgn="base">
              <a:buFont typeface="Arial" panose="020B0604020202020204" pitchFamily="34" charset="0"/>
              <a:buNone/>
            </a:pPr>
            <a:endParaRPr lang="en-US" b="0" i="0" dirty="0">
              <a:solidFill>
                <a:srgbClr val="54585C"/>
              </a:solidFill>
              <a:effectLst/>
              <a:latin typeface="inherit"/>
            </a:endParaRPr>
          </a:p>
          <a:p>
            <a:endParaRPr lang="en-CA" dirty="0"/>
          </a:p>
        </p:txBody>
      </p:sp>
      <p:sp>
        <p:nvSpPr>
          <p:cNvPr id="4" name="Slide Number Placeholder 3"/>
          <p:cNvSpPr>
            <a:spLocks noGrp="1"/>
          </p:cNvSpPr>
          <p:nvPr>
            <p:ph type="sldNum" sz="quarter" idx="5"/>
          </p:nvPr>
        </p:nvSpPr>
        <p:spPr/>
        <p:txBody>
          <a:bodyPr/>
          <a:lstStyle/>
          <a:p>
            <a:fld id="{8CCB5B9E-0B03-4440-B516-95BB91AD52E6}" type="slidenum">
              <a:rPr lang="en-CA" smtClean="0"/>
              <a:t>32</a:t>
            </a:fld>
            <a:endParaRPr lang="en-CA"/>
          </a:p>
        </p:txBody>
      </p:sp>
    </p:spTree>
    <p:extLst>
      <p:ext uri="{BB962C8B-B14F-4D97-AF65-F5344CB8AC3E}">
        <p14:creationId xmlns:p14="http://schemas.microsoft.com/office/powerpoint/2010/main" val="21117411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8CCB5B9E-0B03-4440-B516-95BB91AD52E6}" type="slidenum">
              <a:rPr lang="en-CA" smtClean="0"/>
              <a:t>33</a:t>
            </a:fld>
            <a:endParaRPr lang="en-CA"/>
          </a:p>
        </p:txBody>
      </p:sp>
    </p:spTree>
    <p:extLst>
      <p:ext uri="{BB962C8B-B14F-4D97-AF65-F5344CB8AC3E}">
        <p14:creationId xmlns:p14="http://schemas.microsoft.com/office/powerpoint/2010/main" val="10177285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Libre Baskerville" panose="02000000000000000000" pitchFamily="2" charset="0"/>
              </a:rPr>
              <a:t>Brenda</a:t>
            </a:r>
          </a:p>
          <a:p>
            <a:pPr algn="l"/>
            <a:r>
              <a:rPr lang="en-US" b="0" i="0" dirty="0">
                <a:solidFill>
                  <a:srgbClr val="333333"/>
                </a:solidFill>
                <a:effectLst/>
                <a:latin typeface="Libre Baskerville" panose="02000000000000000000" pitchFamily="2" charset="0"/>
              </a:rPr>
              <a:t>Learning activity as a group – give scenario see how they divide up the tasks.  Planning an event.</a:t>
            </a:r>
          </a:p>
          <a:p>
            <a:pPr defTabSz="931774">
              <a:defRPr/>
            </a:pPr>
            <a:r>
              <a:rPr lang="en-US" b="0" i="0" dirty="0">
                <a:solidFill>
                  <a:srgbClr val="28303E"/>
                </a:solidFill>
                <a:effectLst/>
                <a:latin typeface="Inter"/>
              </a:rPr>
              <a:t>Picture this: your boss approaches you with a new idea. Naturally, the question arises: do we have available resources to start working on it? Or what if it really is the next big thing and you need to start now? How will this decision impact the existing work? To answer these questions you will need to gather and analyze tons of information and different scenarios. That’s why it is one of the key components to be successful in business. The ability to assign them, divide them into the key areas and then increase, decrease their amount and allocate them can make or break a company. Check and learn the most important elements of proper resource management.</a:t>
            </a:r>
          </a:p>
          <a:p>
            <a:pPr algn="l">
              <a:buFont typeface="+mj-lt"/>
              <a:buAutoNum type="arabicPeriod"/>
            </a:pPr>
            <a:r>
              <a:rPr lang="en-US" b="0" i="0" dirty="0">
                <a:solidFill>
                  <a:srgbClr val="28303E"/>
                </a:solidFill>
                <a:effectLst/>
                <a:latin typeface="Inter"/>
              </a:rPr>
              <a:t>​​Plan.</a:t>
            </a:r>
          </a:p>
          <a:p>
            <a:pPr algn="l">
              <a:buFont typeface="+mj-lt"/>
              <a:buAutoNum type="arabicPeriod"/>
            </a:pPr>
            <a:r>
              <a:rPr lang="en-US" b="0" i="0" dirty="0">
                <a:solidFill>
                  <a:srgbClr val="28303E"/>
                </a:solidFill>
                <a:effectLst/>
                <a:latin typeface="Inter"/>
              </a:rPr>
              <a:t>Estimate Activity Resources.</a:t>
            </a:r>
          </a:p>
          <a:p>
            <a:pPr algn="l">
              <a:buFont typeface="+mj-lt"/>
              <a:buAutoNum type="arabicPeriod"/>
            </a:pPr>
            <a:r>
              <a:rPr lang="en-US" b="0" i="0" dirty="0">
                <a:solidFill>
                  <a:srgbClr val="28303E"/>
                </a:solidFill>
                <a:effectLst/>
                <a:latin typeface="Inter"/>
              </a:rPr>
              <a:t>Acquire Resources.</a:t>
            </a:r>
          </a:p>
          <a:p>
            <a:pPr algn="l">
              <a:buFont typeface="+mj-lt"/>
              <a:buAutoNum type="arabicPeriod"/>
            </a:pPr>
            <a:r>
              <a:rPr lang="en-US" b="0" i="0" dirty="0">
                <a:solidFill>
                  <a:srgbClr val="28303E"/>
                </a:solidFill>
                <a:effectLst/>
                <a:latin typeface="Inter"/>
              </a:rPr>
              <a:t>Develop Team.</a:t>
            </a:r>
          </a:p>
          <a:p>
            <a:pPr algn="l">
              <a:buFont typeface="+mj-lt"/>
              <a:buAutoNum type="arabicPeriod"/>
            </a:pPr>
            <a:r>
              <a:rPr lang="en-US" b="0" i="0" dirty="0">
                <a:solidFill>
                  <a:srgbClr val="28303E"/>
                </a:solidFill>
                <a:effectLst/>
                <a:latin typeface="Inter"/>
              </a:rPr>
              <a:t>Manage Team.</a:t>
            </a:r>
          </a:p>
          <a:p>
            <a:pPr algn="l">
              <a:buFont typeface="+mj-lt"/>
              <a:buAutoNum type="arabicPeriod"/>
            </a:pPr>
            <a:r>
              <a:rPr lang="en-US" b="0" i="0" dirty="0">
                <a:solidFill>
                  <a:srgbClr val="28303E"/>
                </a:solidFill>
                <a:effectLst/>
                <a:latin typeface="Inter"/>
              </a:rPr>
              <a:t>Control Resources</a:t>
            </a:r>
            <a:endParaRPr lang="en-US" b="0" i="0" dirty="0">
              <a:solidFill>
                <a:srgbClr val="4D5156"/>
              </a:solidFill>
              <a:effectLst/>
              <a:latin typeface="Google Sans"/>
            </a:endParaRPr>
          </a:p>
          <a:p>
            <a:pPr algn="l"/>
            <a:r>
              <a:rPr lang="en-US" b="0" i="0" dirty="0">
                <a:solidFill>
                  <a:srgbClr val="4D5156"/>
                </a:solidFill>
                <a:effectLst/>
                <a:latin typeface="Google Sans"/>
              </a:rPr>
              <a:t>For example, if you're planning an event, a few resources include scheduling staff for the event, planning what vendors to use for promotional materials, investing in software that allows attendees to register, and budgeting for everything from giveaways to catering.</a:t>
            </a:r>
          </a:p>
          <a:p>
            <a:pPr algn="l"/>
            <a:endParaRPr lang="en-US" b="0" i="0" dirty="0">
              <a:solidFill>
                <a:srgbClr val="4D5156"/>
              </a:solidFill>
              <a:effectLst/>
              <a:latin typeface="Google Sans"/>
            </a:endParaRPr>
          </a:p>
          <a:p>
            <a:pPr algn="l"/>
            <a:r>
              <a:rPr lang="en-US" b="0" i="0" dirty="0">
                <a:solidFill>
                  <a:srgbClr val="4D5156"/>
                </a:solidFill>
                <a:effectLst/>
                <a:latin typeface="Google Sans"/>
              </a:rPr>
              <a:t>Get into teams at a table – plan an event and ensure you have the resources 10 minutes</a:t>
            </a:r>
          </a:p>
          <a:p>
            <a:pPr algn="l"/>
            <a:endParaRPr lang="en-US" b="0" i="0" dirty="0">
              <a:solidFill>
                <a:srgbClr val="4D5156"/>
              </a:solidFill>
              <a:effectLst/>
              <a:latin typeface="Google Sans"/>
            </a:endParaRPr>
          </a:p>
          <a:p>
            <a:pPr algn="l" fontAlgn="base">
              <a:buFont typeface="Arial" panose="020B0604020202020204" pitchFamily="34" charset="0"/>
              <a:buNone/>
            </a:pPr>
            <a:endParaRPr lang="en-US" b="0" i="0" dirty="0">
              <a:solidFill>
                <a:srgbClr val="54585C"/>
              </a:solidFill>
              <a:effectLst/>
              <a:latin typeface="inherit"/>
            </a:endParaRPr>
          </a:p>
          <a:p>
            <a:pPr algn="l" fontAlgn="base">
              <a:buFont typeface="Arial" panose="020B0604020202020204" pitchFamily="34" charset="0"/>
              <a:buNone/>
            </a:pPr>
            <a:endParaRPr lang="en-US" b="0" i="0" dirty="0">
              <a:solidFill>
                <a:srgbClr val="54585C"/>
              </a:solidFill>
              <a:effectLst/>
              <a:latin typeface="inherit"/>
            </a:endParaRPr>
          </a:p>
          <a:p>
            <a:pPr algn="l"/>
            <a:endParaRPr lang="en-US" b="0" i="0" dirty="0">
              <a:solidFill>
                <a:srgbClr val="333333"/>
              </a:solidFill>
              <a:effectLst/>
              <a:latin typeface="Libre Baskerville" panose="02000000000000000000" pitchFamily="2" charset="0"/>
            </a:endParaRPr>
          </a:p>
        </p:txBody>
      </p:sp>
      <p:sp>
        <p:nvSpPr>
          <p:cNvPr id="4" name="Slide Number Placeholder 3"/>
          <p:cNvSpPr>
            <a:spLocks noGrp="1"/>
          </p:cNvSpPr>
          <p:nvPr>
            <p:ph type="sldNum" sz="quarter" idx="5"/>
          </p:nvPr>
        </p:nvSpPr>
        <p:spPr/>
        <p:txBody>
          <a:bodyPr/>
          <a:lstStyle/>
          <a:p>
            <a:fld id="{8CCB5B9E-0B03-4440-B516-95BB91AD52E6}" type="slidenum">
              <a:rPr lang="en-CA" smtClean="0"/>
              <a:t>34</a:t>
            </a:fld>
            <a:endParaRPr lang="en-CA"/>
          </a:p>
        </p:txBody>
      </p:sp>
    </p:spTree>
    <p:extLst>
      <p:ext uri="{BB962C8B-B14F-4D97-AF65-F5344CB8AC3E}">
        <p14:creationId xmlns:p14="http://schemas.microsoft.com/office/powerpoint/2010/main" val="25924300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84978" fontAlgn="base">
              <a:defRPr/>
            </a:pPr>
            <a:r>
              <a:rPr lang="en-US" b="0" i="0">
                <a:solidFill>
                  <a:srgbClr val="54585C"/>
                </a:solidFill>
                <a:effectLst/>
                <a:latin typeface="Inter"/>
              </a:rPr>
              <a:t>Break – 10 minutes</a:t>
            </a:r>
          </a:p>
        </p:txBody>
      </p:sp>
      <p:sp>
        <p:nvSpPr>
          <p:cNvPr id="4" name="Slide Number Placeholder 3"/>
          <p:cNvSpPr>
            <a:spLocks noGrp="1"/>
          </p:cNvSpPr>
          <p:nvPr>
            <p:ph type="sldNum" sz="quarter" idx="5"/>
          </p:nvPr>
        </p:nvSpPr>
        <p:spPr/>
        <p:txBody>
          <a:bodyPr/>
          <a:lstStyle/>
          <a:p>
            <a:fld id="{DEDE0D8A-691A-4247-9BB3-B5C6E859FB9D}" type="slidenum">
              <a:rPr lang="en-US" smtClean="0"/>
              <a:t>35</a:t>
            </a:fld>
            <a:endParaRPr lang="en-US"/>
          </a:p>
        </p:txBody>
      </p:sp>
    </p:spTree>
    <p:extLst>
      <p:ext uri="{BB962C8B-B14F-4D97-AF65-F5344CB8AC3E}">
        <p14:creationId xmlns:p14="http://schemas.microsoft.com/office/powerpoint/2010/main" val="14068549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202124"/>
                </a:solidFill>
                <a:effectLst/>
                <a:latin typeface="Google Sans"/>
              </a:rPr>
              <a:t>Brenda</a:t>
            </a:r>
          </a:p>
          <a:p>
            <a:pPr algn="l"/>
            <a:r>
              <a:rPr lang="en-US" b="0" i="0" dirty="0">
                <a:solidFill>
                  <a:srgbClr val="202124"/>
                </a:solidFill>
                <a:effectLst/>
                <a:latin typeface="Google Sans"/>
              </a:rPr>
              <a:t>Share the website screen and walk them through the page.</a:t>
            </a:r>
          </a:p>
        </p:txBody>
      </p:sp>
      <p:sp>
        <p:nvSpPr>
          <p:cNvPr id="4" name="Slide Number Placeholder 3"/>
          <p:cNvSpPr>
            <a:spLocks noGrp="1"/>
          </p:cNvSpPr>
          <p:nvPr>
            <p:ph type="sldNum" sz="quarter" idx="5"/>
          </p:nvPr>
        </p:nvSpPr>
        <p:spPr/>
        <p:txBody>
          <a:bodyPr/>
          <a:lstStyle/>
          <a:p>
            <a:fld id="{8CCB5B9E-0B03-4440-B516-95BB91AD52E6}" type="slidenum">
              <a:rPr lang="en-CA" smtClean="0"/>
              <a:t>36</a:t>
            </a:fld>
            <a:endParaRPr lang="en-CA"/>
          </a:p>
        </p:txBody>
      </p:sp>
    </p:spTree>
    <p:extLst>
      <p:ext uri="{BB962C8B-B14F-4D97-AF65-F5344CB8AC3E}">
        <p14:creationId xmlns:p14="http://schemas.microsoft.com/office/powerpoint/2010/main" val="31388969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we have some of history out of the way, and what the modernized core comps look like, lets get into the new interactive website and how you can utilize it for continuous development and a way to seek our resources. </a:t>
            </a:r>
          </a:p>
          <a:p>
            <a:endParaRPr lang="en-US" dirty="0"/>
          </a:p>
          <a:p>
            <a:r>
              <a:rPr lang="en-US" dirty="0"/>
              <a:t>The new website has all the resources you will need to learn more about core comps, complete self assessments, and access resources that will help you with your career development and personal growth. </a:t>
            </a:r>
          </a:p>
          <a:p>
            <a:endParaRPr lang="en-US" dirty="0"/>
          </a:p>
          <a:p>
            <a:r>
              <a:rPr lang="en-US" dirty="0"/>
              <a:t>Lets take a look closer at the website!</a:t>
            </a:r>
          </a:p>
          <a:p>
            <a:endParaRPr lang="en-US" dirty="0"/>
          </a:p>
          <a:p>
            <a:r>
              <a:rPr lang="en-US" dirty="0"/>
              <a:t>First you will want to log in or sign up for the comps, this allows you to track your progress through the learning stages</a:t>
            </a:r>
          </a:p>
        </p:txBody>
      </p:sp>
      <p:sp>
        <p:nvSpPr>
          <p:cNvPr id="4" name="Slide Number Placeholder 3"/>
          <p:cNvSpPr>
            <a:spLocks noGrp="1"/>
          </p:cNvSpPr>
          <p:nvPr>
            <p:ph type="sldNum" sz="quarter" idx="5"/>
          </p:nvPr>
        </p:nvSpPr>
        <p:spPr/>
        <p:txBody>
          <a:bodyPr/>
          <a:lstStyle/>
          <a:p>
            <a:fld id="{DEDE0D8A-691A-4247-9BB3-B5C6E859FB9D}" type="slidenum">
              <a:rPr lang="en-US" smtClean="0"/>
              <a:t>37</a:t>
            </a:fld>
            <a:endParaRPr lang="en-US"/>
          </a:p>
        </p:txBody>
      </p:sp>
    </p:spTree>
    <p:extLst>
      <p:ext uri="{BB962C8B-B14F-4D97-AF65-F5344CB8AC3E}">
        <p14:creationId xmlns:p14="http://schemas.microsoft.com/office/powerpoint/2010/main" val="40449818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sections of the website are:</a:t>
            </a:r>
          </a:p>
          <a:p>
            <a:r>
              <a:rPr lang="en-US"/>
              <a:t>Core Competencies </a:t>
            </a:r>
          </a:p>
          <a:p>
            <a:r>
              <a:rPr lang="en-US"/>
              <a:t>Self Assessment</a:t>
            </a:r>
          </a:p>
          <a:p>
            <a:r>
              <a:rPr lang="en-US"/>
              <a:t>Coaching </a:t>
            </a:r>
          </a:p>
          <a:p>
            <a:r>
              <a:rPr lang="en-US"/>
              <a:t>Behaviour Based Interviews </a:t>
            </a:r>
          </a:p>
          <a:p>
            <a:r>
              <a:rPr lang="en-US"/>
              <a:t>I will break down the sections for you and what is in them</a:t>
            </a:r>
          </a:p>
        </p:txBody>
      </p:sp>
      <p:sp>
        <p:nvSpPr>
          <p:cNvPr id="4" name="Slide Number Placeholder 3"/>
          <p:cNvSpPr>
            <a:spLocks noGrp="1"/>
          </p:cNvSpPr>
          <p:nvPr>
            <p:ph type="sldNum" sz="quarter" idx="5"/>
          </p:nvPr>
        </p:nvSpPr>
        <p:spPr/>
        <p:txBody>
          <a:bodyPr/>
          <a:lstStyle/>
          <a:p>
            <a:fld id="{DEDE0D8A-691A-4247-9BB3-B5C6E859FB9D}" type="slidenum">
              <a:rPr lang="en-US" smtClean="0"/>
              <a:t>38</a:t>
            </a:fld>
            <a:endParaRPr lang="en-US"/>
          </a:p>
        </p:txBody>
      </p:sp>
    </p:spTree>
    <p:extLst>
      <p:ext uri="{BB962C8B-B14F-4D97-AF65-F5344CB8AC3E}">
        <p14:creationId xmlns:p14="http://schemas.microsoft.com/office/powerpoint/2010/main" val="11602854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https://www.dscorecomp.com/core-competencies/</a:t>
            </a:r>
          </a:p>
          <a:p>
            <a:endParaRPr lang="en-US" dirty="0"/>
          </a:p>
          <a:p>
            <a:r>
              <a:rPr lang="en-US" dirty="0"/>
              <a:t>Show web page</a:t>
            </a:r>
          </a:p>
        </p:txBody>
      </p:sp>
      <p:sp>
        <p:nvSpPr>
          <p:cNvPr id="4" name="Slide Number Placeholder 3"/>
          <p:cNvSpPr>
            <a:spLocks noGrp="1"/>
          </p:cNvSpPr>
          <p:nvPr>
            <p:ph type="sldNum" sz="quarter" idx="5"/>
          </p:nvPr>
        </p:nvSpPr>
        <p:spPr/>
        <p:txBody>
          <a:bodyPr/>
          <a:lstStyle/>
          <a:p>
            <a:fld id="{DEDE0D8A-691A-4247-9BB3-B5C6E859FB9D}" type="slidenum">
              <a:rPr lang="en-US" smtClean="0"/>
              <a:t>39</a:t>
            </a:fld>
            <a:endParaRPr lang="en-US"/>
          </a:p>
        </p:txBody>
      </p:sp>
    </p:spTree>
    <p:extLst>
      <p:ext uri="{BB962C8B-B14F-4D97-AF65-F5344CB8AC3E}">
        <p14:creationId xmlns:p14="http://schemas.microsoft.com/office/powerpoint/2010/main" val="19676888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D8C97C2B-54B6-BDF8-601C-AB054566AB8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568">
              <a:defRPr sz="1200">
                <a:solidFill>
                  <a:schemeClr val="bg2"/>
                </a:solidFill>
                <a:latin typeface="Arial" panose="020B0604020202020204" pitchFamily="34" charset="0"/>
              </a:defRPr>
            </a:lvl1pPr>
            <a:lvl2pPr marL="757066" indent="-291179" defTabSz="949568">
              <a:defRPr sz="1200">
                <a:solidFill>
                  <a:schemeClr val="bg2"/>
                </a:solidFill>
                <a:latin typeface="Arial" panose="020B0604020202020204" pitchFamily="34" charset="0"/>
              </a:defRPr>
            </a:lvl2pPr>
            <a:lvl3pPr marL="1164717" indent="-232943" defTabSz="949568">
              <a:defRPr sz="1200">
                <a:solidFill>
                  <a:schemeClr val="bg2"/>
                </a:solidFill>
                <a:latin typeface="Arial" panose="020B0604020202020204" pitchFamily="34" charset="0"/>
              </a:defRPr>
            </a:lvl3pPr>
            <a:lvl4pPr marL="1630604" indent="-232943" defTabSz="949568">
              <a:defRPr sz="1200">
                <a:solidFill>
                  <a:schemeClr val="bg2"/>
                </a:solidFill>
                <a:latin typeface="Arial" panose="020B0604020202020204" pitchFamily="34" charset="0"/>
              </a:defRPr>
            </a:lvl4pPr>
            <a:lvl5pPr marL="2096491" indent="-232943" defTabSz="949568">
              <a:defRPr sz="1200">
                <a:solidFill>
                  <a:schemeClr val="bg2"/>
                </a:solidFill>
                <a:latin typeface="Arial" panose="020B0604020202020204" pitchFamily="34" charset="0"/>
              </a:defRPr>
            </a:lvl5pPr>
            <a:lvl6pPr marL="2562377" indent="-232943" defTabSz="949568" eaLnBrk="0" fontAlgn="base" hangingPunct="0">
              <a:spcBef>
                <a:spcPct val="0"/>
              </a:spcBef>
              <a:spcAft>
                <a:spcPct val="0"/>
              </a:spcAft>
              <a:defRPr sz="1200">
                <a:solidFill>
                  <a:schemeClr val="bg2"/>
                </a:solidFill>
                <a:latin typeface="Arial" panose="020B0604020202020204" pitchFamily="34" charset="0"/>
              </a:defRPr>
            </a:lvl6pPr>
            <a:lvl7pPr marL="3028264" indent="-232943" defTabSz="949568" eaLnBrk="0" fontAlgn="base" hangingPunct="0">
              <a:spcBef>
                <a:spcPct val="0"/>
              </a:spcBef>
              <a:spcAft>
                <a:spcPct val="0"/>
              </a:spcAft>
              <a:defRPr sz="1200">
                <a:solidFill>
                  <a:schemeClr val="bg2"/>
                </a:solidFill>
                <a:latin typeface="Arial" panose="020B0604020202020204" pitchFamily="34" charset="0"/>
              </a:defRPr>
            </a:lvl7pPr>
            <a:lvl8pPr marL="3494151" indent="-232943" defTabSz="949568" eaLnBrk="0" fontAlgn="base" hangingPunct="0">
              <a:spcBef>
                <a:spcPct val="0"/>
              </a:spcBef>
              <a:spcAft>
                <a:spcPct val="0"/>
              </a:spcAft>
              <a:defRPr sz="1200">
                <a:solidFill>
                  <a:schemeClr val="bg2"/>
                </a:solidFill>
                <a:latin typeface="Arial" panose="020B0604020202020204" pitchFamily="34" charset="0"/>
              </a:defRPr>
            </a:lvl8pPr>
            <a:lvl9pPr marL="3960038" indent="-232943" defTabSz="949568" eaLnBrk="0" fontAlgn="base" hangingPunct="0">
              <a:spcBef>
                <a:spcPct val="0"/>
              </a:spcBef>
              <a:spcAft>
                <a:spcPct val="0"/>
              </a:spcAft>
              <a:defRPr sz="1200">
                <a:solidFill>
                  <a:schemeClr val="bg2"/>
                </a:solidFill>
                <a:latin typeface="Arial" panose="020B0604020202020204" pitchFamily="34" charset="0"/>
              </a:defRPr>
            </a:lvl9pPr>
          </a:lstStyle>
          <a:p>
            <a:fld id="{DBE5DEE2-3D2D-462C-A51C-61A89C3D5545}" type="slidenum">
              <a:rPr lang="en-US" altLang="en-US">
                <a:solidFill>
                  <a:schemeClr val="tx1"/>
                </a:solidFill>
              </a:rPr>
              <a:pPr/>
              <a:t>4</a:t>
            </a:fld>
            <a:endParaRPr lang="en-US" altLang="en-US">
              <a:solidFill>
                <a:schemeClr val="tx1"/>
              </a:solidFill>
            </a:endParaRPr>
          </a:p>
        </p:txBody>
      </p:sp>
      <p:sp>
        <p:nvSpPr>
          <p:cNvPr id="32771" name="Rectangle 2">
            <a:extLst>
              <a:ext uri="{FF2B5EF4-FFF2-40B4-BE49-F238E27FC236}">
                <a16:creationId xmlns:a16="http://schemas.microsoft.com/office/drawing/2014/main" id="{E76BF730-3B49-6A4A-74FB-B59F89C2C147}"/>
              </a:ext>
            </a:extLst>
          </p:cNvPr>
          <p:cNvSpPr>
            <a:spLocks noGrp="1" noRot="1" noChangeAspect="1" noChangeArrowheads="1" noTextEdit="1"/>
          </p:cNvSpPr>
          <p:nvPr>
            <p:ph type="sldImg"/>
          </p:nvPr>
        </p:nvSpPr>
        <p:spPr>
          <a:xfrm>
            <a:off x="433388" y="708025"/>
            <a:ext cx="6313487" cy="3551238"/>
          </a:xfrm>
          <a:ln/>
        </p:spPr>
      </p:sp>
      <p:sp>
        <p:nvSpPr>
          <p:cNvPr id="32772" name="Rectangle 3">
            <a:extLst>
              <a:ext uri="{FF2B5EF4-FFF2-40B4-BE49-F238E27FC236}">
                <a16:creationId xmlns:a16="http://schemas.microsoft.com/office/drawing/2014/main" id="{FA92CB2C-4714-0155-52DC-932ABE06B199}"/>
              </a:ext>
            </a:extLst>
          </p:cNvPr>
          <p:cNvSpPr>
            <a:spLocks noGrp="1" noChangeArrowheads="1"/>
          </p:cNvSpPr>
          <p:nvPr>
            <p:ph type="body" idx="1"/>
          </p:nvPr>
        </p:nvSpPr>
        <p:spPr>
          <a:xfrm>
            <a:off x="717268" y="4494874"/>
            <a:ext cx="5744633" cy="42608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Brenda</a:t>
            </a:r>
          </a:p>
          <a:p>
            <a:r>
              <a:rPr lang="en-US" altLang="en-US" b="1" dirty="0">
                <a:latin typeface="Arial" panose="020B0604020202020204" pitchFamily="34" charset="0"/>
              </a:rPr>
              <a:t>Notes: Performance is driven by a number of factors in people. One of the easiest ways to describe these factors is by using the analogy of an iceberg.</a:t>
            </a:r>
          </a:p>
          <a:p>
            <a:r>
              <a:rPr lang="en-US" altLang="en-US" b="1" dirty="0">
                <a:latin typeface="Arial" panose="020B0604020202020204" pitchFamily="34" charset="0"/>
              </a:rPr>
              <a:t>What we see above the waterline are skills and knowledge – the technical competencies. Skills are the things a person knows how to do well e.g. Med administration</a:t>
            </a:r>
          </a:p>
          <a:p>
            <a:r>
              <a:rPr lang="en-US" altLang="en-US" b="1" dirty="0">
                <a:latin typeface="Arial" panose="020B0604020202020204" pitchFamily="34" charset="0"/>
              </a:rPr>
              <a:t>Knowledge is what a person knows about a particular are e.g. basic principles of CPI, or specialist in Autism</a:t>
            </a:r>
          </a:p>
          <a:p>
            <a:r>
              <a:rPr lang="en-US" altLang="en-US" b="1" dirty="0">
                <a:latin typeface="Arial" panose="020B0604020202020204" pitchFamily="34" charset="0"/>
              </a:rPr>
              <a:t>Skills and knowledge are easy to identify/see, easier to develop, and essential to perform the job. But they rarely predict or drive outstanding performance. They are often what one can see and read on a resume.</a:t>
            </a:r>
          </a:p>
          <a:p>
            <a:r>
              <a:rPr lang="en-US" altLang="en-US" b="1" dirty="0">
                <a:latin typeface="Arial" panose="020B0604020202020204" pitchFamily="34" charset="0"/>
              </a:rPr>
              <a:t>Below the waterline are the other factors related to performance – the key drivers of </a:t>
            </a:r>
            <a:r>
              <a:rPr lang="en-US" altLang="en-US" b="1" dirty="0" err="1">
                <a:latin typeface="Arial" panose="020B0604020202020204" pitchFamily="34" charset="0"/>
              </a:rPr>
              <a:t>behaviour</a:t>
            </a:r>
            <a:r>
              <a:rPr lang="en-US" altLang="en-US" b="1" dirty="0">
                <a:latin typeface="Arial" panose="020B0604020202020204" pitchFamily="34" charset="0"/>
              </a:rPr>
              <a:t>/performance.</a:t>
            </a:r>
          </a:p>
          <a:p>
            <a:r>
              <a:rPr lang="en-US" altLang="en-US" b="1" dirty="0">
                <a:latin typeface="Arial" panose="020B0604020202020204" pitchFamily="34" charset="0"/>
              </a:rPr>
              <a:t>They are not readily apparent and harder to see in someone; however they are critically important as they tend to drive people’s long term </a:t>
            </a:r>
            <a:r>
              <a:rPr lang="en-US" altLang="en-US" b="1" dirty="0" err="1">
                <a:latin typeface="Arial" panose="020B0604020202020204" pitchFamily="34" charset="0"/>
              </a:rPr>
              <a:t>behaviour</a:t>
            </a:r>
            <a:r>
              <a:rPr lang="en-US" altLang="en-US" b="1" dirty="0">
                <a:latin typeface="Arial" panose="020B0604020202020204" pitchFamily="34" charset="0"/>
              </a:rPr>
              <a:t> and, thus their long term performance.</a:t>
            </a:r>
          </a:p>
          <a:p>
            <a:r>
              <a:rPr lang="en-US" altLang="en-US" b="1" dirty="0">
                <a:latin typeface="Arial" panose="020B0604020202020204" pitchFamily="34" charset="0"/>
              </a:rPr>
              <a:t>They help determine whether someone is well matched with his or her job role, the better the match the more effective and satisfied a person will be in carrying out what the job or role requires.</a:t>
            </a:r>
          </a:p>
          <a:p>
            <a:r>
              <a:rPr lang="en-US" altLang="en-US" b="1" dirty="0">
                <a:latin typeface="Arial" panose="020B0604020202020204" pitchFamily="34" charset="0"/>
              </a:rPr>
              <a:t>In addition, competencies can be developed.</a:t>
            </a:r>
          </a:p>
          <a:p>
            <a:endParaRPr lang="en-CA" altLang="en-US" dirty="0">
              <a:latin typeface="Arial" panose="020B060402020202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54585C"/>
                </a:solidFill>
                <a:effectLst/>
                <a:latin typeface="Inter"/>
              </a:rPr>
              <a:t>This is the page you can use to help you with the interview process.</a:t>
            </a:r>
          </a:p>
          <a:p>
            <a:endParaRPr lang="en-US" b="0" i="0">
              <a:solidFill>
                <a:srgbClr val="54585C"/>
              </a:solidFill>
              <a:effectLst/>
              <a:latin typeface="Inter"/>
            </a:endParaRPr>
          </a:p>
          <a:p>
            <a:r>
              <a:rPr lang="en-US" b="0" i="0">
                <a:solidFill>
                  <a:srgbClr val="54585C"/>
                </a:solidFill>
                <a:effectLst/>
                <a:latin typeface="Inter"/>
              </a:rPr>
              <a:t>When you hear the term Behaviour Based Interviewing, what does that mean to you? – wait for answers </a:t>
            </a:r>
          </a:p>
          <a:p>
            <a:endParaRPr lang="en-US" b="0" i="0">
              <a:solidFill>
                <a:srgbClr val="54585C"/>
              </a:solidFill>
              <a:effectLst/>
              <a:latin typeface="Inter"/>
            </a:endParaRPr>
          </a:p>
          <a:p>
            <a:r>
              <a:rPr lang="en-US" b="0" i="0">
                <a:solidFill>
                  <a:srgbClr val="54585C"/>
                </a:solidFill>
                <a:effectLst/>
                <a:latin typeface="Inter"/>
              </a:rPr>
              <a:t>Using Behaviour Based Interviewing leads to the selection of the right candidate for the right job. It focuses on past performance to predict future behaviour. By using the Core Competencies in Interviews it allows the candidate to explain why they are the right person for the job.</a:t>
            </a:r>
          </a:p>
          <a:p>
            <a:endParaRPr lang="en-US" b="0" i="0">
              <a:solidFill>
                <a:srgbClr val="54585C"/>
              </a:solidFill>
              <a:effectLst/>
              <a:latin typeface="Inter"/>
            </a:endParaRPr>
          </a:p>
          <a:p>
            <a:r>
              <a:rPr lang="en-US" b="0" i="0">
                <a:solidFill>
                  <a:srgbClr val="54585C"/>
                </a:solidFill>
                <a:effectLst/>
                <a:latin typeface="Inter"/>
              </a:rPr>
              <a:t>This is where you will have questions like, “Tell me about a time when …”</a:t>
            </a:r>
          </a:p>
          <a:p>
            <a:endParaRPr lang="en-US" b="0" i="0">
              <a:solidFill>
                <a:srgbClr val="54585C"/>
              </a:solidFill>
              <a:effectLst/>
              <a:latin typeface="Inter"/>
            </a:endParaRPr>
          </a:p>
          <a:p>
            <a:r>
              <a:rPr lang="en-US" b="0" i="0">
                <a:solidFill>
                  <a:srgbClr val="54585C"/>
                </a:solidFill>
                <a:effectLst/>
                <a:latin typeface="Inter"/>
              </a:rPr>
              <a:t>It also highlights the importance of using the STAR Method when answering behaviour based questions</a:t>
            </a:r>
          </a:p>
          <a:p>
            <a:pPr algn="l" fontAlgn="base"/>
            <a:r>
              <a:rPr lang="en-US" b="0" i="1">
                <a:solidFill>
                  <a:srgbClr val="54585C"/>
                </a:solidFill>
                <a:effectLst/>
                <a:latin typeface="inherit"/>
              </a:rPr>
              <a:t>Meaning when you are answering a question you will use the following sequence:</a:t>
            </a:r>
            <a:endParaRPr lang="en-US" b="0" i="0">
              <a:solidFill>
                <a:srgbClr val="54585C"/>
              </a:solidFill>
              <a:effectLst/>
              <a:latin typeface="Inter"/>
            </a:endParaRPr>
          </a:p>
          <a:p>
            <a:pPr algn="l" fontAlgn="base"/>
            <a:r>
              <a:rPr lang="en-US" b="0" i="1">
                <a:solidFill>
                  <a:srgbClr val="54585C"/>
                </a:solidFill>
                <a:effectLst/>
                <a:latin typeface="inherit"/>
              </a:rPr>
              <a:t>1.Situation – What was the situation you were in?</a:t>
            </a:r>
            <a:endParaRPr lang="en-US" b="0" i="0">
              <a:solidFill>
                <a:srgbClr val="54585C"/>
              </a:solidFill>
              <a:effectLst/>
              <a:latin typeface="Inter"/>
            </a:endParaRPr>
          </a:p>
          <a:p>
            <a:pPr algn="l" fontAlgn="base"/>
            <a:r>
              <a:rPr lang="en-US" b="0" i="1">
                <a:solidFill>
                  <a:srgbClr val="54585C"/>
                </a:solidFill>
                <a:effectLst/>
                <a:latin typeface="inherit"/>
              </a:rPr>
              <a:t>2.Task – What was the task that had to be done?</a:t>
            </a:r>
            <a:endParaRPr lang="en-US" b="0" i="0">
              <a:solidFill>
                <a:srgbClr val="54585C"/>
              </a:solidFill>
              <a:effectLst/>
              <a:latin typeface="Inter"/>
            </a:endParaRPr>
          </a:p>
          <a:p>
            <a:pPr algn="l" fontAlgn="base"/>
            <a:r>
              <a:rPr lang="en-US" b="0" i="1">
                <a:solidFill>
                  <a:srgbClr val="54585C"/>
                </a:solidFill>
                <a:effectLst/>
                <a:latin typeface="inherit"/>
              </a:rPr>
              <a:t>3.Action – What action or steps did you take?</a:t>
            </a:r>
          </a:p>
          <a:p>
            <a:pPr defTabSz="984978" fontAlgn="base">
              <a:defRPr/>
            </a:pPr>
            <a:r>
              <a:rPr lang="en-US" b="0" i="1">
                <a:solidFill>
                  <a:srgbClr val="54585C"/>
                </a:solidFill>
                <a:effectLst/>
                <a:latin typeface="inherit"/>
              </a:rPr>
              <a:t>4.Result – What was the result of the situation and your actions?</a:t>
            </a:r>
            <a:endParaRPr lang="en-US" b="0" i="0">
              <a:solidFill>
                <a:srgbClr val="54585C"/>
              </a:solidFill>
              <a:effectLst/>
              <a:latin typeface="Inter"/>
            </a:endParaRPr>
          </a:p>
          <a:p>
            <a:pPr algn="l" fontAlgn="base"/>
            <a:endParaRPr lang="en-US" b="0" i="1">
              <a:solidFill>
                <a:srgbClr val="54585C"/>
              </a:solidFill>
              <a:effectLst/>
              <a:latin typeface="inherit"/>
            </a:endParaRPr>
          </a:p>
          <a:p>
            <a:pPr algn="l" fontAlgn="base"/>
            <a:r>
              <a:rPr lang="en-US" b="0" i="0">
                <a:solidFill>
                  <a:srgbClr val="54585C"/>
                </a:solidFill>
                <a:effectLst/>
                <a:latin typeface="inherit"/>
              </a:rPr>
              <a:t>Lets watch the video (7 minutes)</a:t>
            </a:r>
            <a:endParaRPr lang="en-US" b="0" i="0">
              <a:solidFill>
                <a:srgbClr val="54585C"/>
              </a:solidFill>
              <a:effectLst/>
              <a:latin typeface="Inter"/>
            </a:endParaRPr>
          </a:p>
          <a:p>
            <a:endParaRPr lang="en-US" b="0" i="0">
              <a:solidFill>
                <a:srgbClr val="54585C"/>
              </a:solidFill>
              <a:effectLst/>
              <a:latin typeface="Inter"/>
            </a:endParaRPr>
          </a:p>
          <a:p>
            <a:endParaRPr lang="en-US"/>
          </a:p>
        </p:txBody>
      </p:sp>
      <p:sp>
        <p:nvSpPr>
          <p:cNvPr id="4" name="Slide Number Placeholder 3"/>
          <p:cNvSpPr>
            <a:spLocks noGrp="1"/>
          </p:cNvSpPr>
          <p:nvPr>
            <p:ph type="sldNum" sz="quarter" idx="5"/>
          </p:nvPr>
        </p:nvSpPr>
        <p:spPr/>
        <p:txBody>
          <a:bodyPr/>
          <a:lstStyle/>
          <a:p>
            <a:fld id="{DEDE0D8A-691A-4247-9BB3-B5C6E859FB9D}" type="slidenum">
              <a:rPr lang="en-US" smtClean="0"/>
              <a:t>40</a:t>
            </a:fld>
            <a:endParaRPr lang="en-US"/>
          </a:p>
        </p:txBody>
      </p:sp>
    </p:spTree>
    <p:extLst>
      <p:ext uri="{BB962C8B-B14F-4D97-AF65-F5344CB8AC3E}">
        <p14:creationId xmlns:p14="http://schemas.microsoft.com/office/powerpoint/2010/main" val="288993624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section for leaders – you want to click on “</a:t>
            </a:r>
            <a:r>
              <a:rPr lang="en-US" err="1"/>
              <a:t>i</a:t>
            </a:r>
            <a:r>
              <a:rPr lang="en-US"/>
              <a:t>;’m hiring someone” </a:t>
            </a:r>
          </a:p>
          <a:p>
            <a:endParaRPr lang="en-US"/>
          </a:p>
          <a:p>
            <a:r>
              <a:rPr lang="en-US"/>
              <a:t>Sample questions ascend in order aligning with the growth stages – these are just samples, but does not mean that these are the only questions that will be used </a:t>
            </a:r>
          </a:p>
        </p:txBody>
      </p:sp>
      <p:sp>
        <p:nvSpPr>
          <p:cNvPr id="4" name="Slide Number Placeholder 3"/>
          <p:cNvSpPr>
            <a:spLocks noGrp="1"/>
          </p:cNvSpPr>
          <p:nvPr>
            <p:ph type="sldNum" sz="quarter" idx="5"/>
          </p:nvPr>
        </p:nvSpPr>
        <p:spPr/>
        <p:txBody>
          <a:bodyPr/>
          <a:lstStyle/>
          <a:p>
            <a:fld id="{DEDE0D8A-691A-4247-9BB3-B5C6E859FB9D}" type="slidenum">
              <a:rPr lang="en-US" smtClean="0"/>
              <a:t>41</a:t>
            </a:fld>
            <a:endParaRPr lang="en-US"/>
          </a:p>
        </p:txBody>
      </p:sp>
    </p:spTree>
    <p:extLst>
      <p:ext uri="{BB962C8B-B14F-4D97-AF65-F5344CB8AC3E}">
        <p14:creationId xmlns:p14="http://schemas.microsoft.com/office/powerpoint/2010/main" val="283310395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Activity with questions</a:t>
            </a:r>
          </a:p>
          <a:p>
            <a:endParaRPr lang="en-US" dirty="0"/>
          </a:p>
          <a:p>
            <a:r>
              <a:rPr lang="en-US" dirty="0"/>
              <a:t>Split into 2 teams, give you some interview questions to practice with</a:t>
            </a:r>
          </a:p>
          <a:p>
            <a:r>
              <a:rPr lang="en-US" dirty="0"/>
              <a:t>Remember the STAR method</a:t>
            </a:r>
          </a:p>
          <a:p>
            <a:pPr algn="l" fontAlgn="base"/>
            <a:r>
              <a:rPr lang="en-US" b="0" i="1" dirty="0">
                <a:solidFill>
                  <a:srgbClr val="54585C"/>
                </a:solidFill>
                <a:effectLst/>
                <a:latin typeface="inherit"/>
              </a:rPr>
              <a:t>1.Situation – What was the situation you were in?</a:t>
            </a:r>
            <a:endParaRPr lang="en-US" b="0" i="0" dirty="0">
              <a:solidFill>
                <a:srgbClr val="54585C"/>
              </a:solidFill>
              <a:effectLst/>
              <a:latin typeface="Inter"/>
            </a:endParaRPr>
          </a:p>
          <a:p>
            <a:pPr algn="l" fontAlgn="base"/>
            <a:r>
              <a:rPr lang="en-US" b="0" i="1" dirty="0">
                <a:solidFill>
                  <a:srgbClr val="54585C"/>
                </a:solidFill>
                <a:effectLst/>
                <a:latin typeface="inherit"/>
              </a:rPr>
              <a:t>2.Task – What was the task that had to be done?</a:t>
            </a:r>
            <a:endParaRPr lang="en-US" b="0" i="0" dirty="0">
              <a:solidFill>
                <a:srgbClr val="54585C"/>
              </a:solidFill>
              <a:effectLst/>
              <a:latin typeface="Inter"/>
            </a:endParaRPr>
          </a:p>
          <a:p>
            <a:pPr algn="l" fontAlgn="base"/>
            <a:r>
              <a:rPr lang="en-US" b="0" i="1" dirty="0">
                <a:solidFill>
                  <a:srgbClr val="54585C"/>
                </a:solidFill>
                <a:effectLst/>
                <a:latin typeface="inherit"/>
              </a:rPr>
              <a:t>3.Action – What action or steps did you take?</a:t>
            </a:r>
          </a:p>
          <a:p>
            <a:pPr defTabSz="984978" fontAlgn="base">
              <a:defRPr/>
            </a:pPr>
            <a:r>
              <a:rPr lang="en-US" b="0" i="1" dirty="0">
                <a:solidFill>
                  <a:srgbClr val="54585C"/>
                </a:solidFill>
                <a:effectLst/>
                <a:latin typeface="inherit"/>
              </a:rPr>
              <a:t>4.Result – What was the result of the situation and your actions?</a:t>
            </a:r>
          </a:p>
          <a:p>
            <a:pPr defTabSz="984978" fontAlgn="base">
              <a:defRPr/>
            </a:pPr>
            <a:endParaRPr lang="en-US" b="0" i="1" dirty="0">
              <a:solidFill>
                <a:srgbClr val="54585C"/>
              </a:solidFill>
              <a:effectLst/>
              <a:latin typeface="inherit"/>
            </a:endParaRPr>
          </a:p>
          <a:p>
            <a:pPr defTabSz="984978" fontAlgn="base">
              <a:defRPr/>
            </a:pPr>
            <a:r>
              <a:rPr lang="en-US" b="0" i="0" dirty="0">
                <a:solidFill>
                  <a:srgbClr val="54585C"/>
                </a:solidFill>
                <a:effectLst/>
                <a:latin typeface="inherit"/>
              </a:rPr>
              <a:t>Questions to ask:</a:t>
            </a:r>
          </a:p>
          <a:p>
            <a:pPr defTabSz="984978" fontAlgn="base">
              <a:defRPr/>
            </a:pPr>
            <a:r>
              <a:rPr lang="en-US" b="1" i="0" dirty="0">
                <a:solidFill>
                  <a:srgbClr val="04365D"/>
                </a:solidFill>
                <a:effectLst/>
                <a:latin typeface="Inter"/>
              </a:rPr>
              <a:t>- Tell me about a time when you advocated for an idea, position or approach </a:t>
            </a:r>
            <a:r>
              <a:rPr lang="en-US" b="0" i="0" dirty="0">
                <a:solidFill>
                  <a:srgbClr val="04365D"/>
                </a:solidFill>
                <a:effectLst/>
                <a:latin typeface="Inter"/>
              </a:rPr>
              <a:t>(Advocacy)</a:t>
            </a:r>
            <a:endParaRPr lang="en-US" b="1" i="0" dirty="0">
              <a:solidFill>
                <a:srgbClr val="04365D"/>
              </a:solidFill>
              <a:effectLst/>
              <a:latin typeface="Inter"/>
            </a:endParaRPr>
          </a:p>
          <a:p>
            <a:pPr defTabSz="984978" fontAlgn="base">
              <a:defRPr/>
            </a:pPr>
            <a:r>
              <a:rPr lang="en-US" b="1" i="0" dirty="0">
                <a:solidFill>
                  <a:srgbClr val="04365D"/>
                </a:solidFill>
                <a:effectLst/>
                <a:latin typeface="Inter"/>
              </a:rPr>
              <a:t>- Can you tell me about a time when you were involved in a challenging or difficult team situation? </a:t>
            </a:r>
            <a:r>
              <a:rPr lang="en-US" b="0" i="0" dirty="0">
                <a:solidFill>
                  <a:srgbClr val="04365D"/>
                </a:solidFill>
                <a:effectLst/>
                <a:latin typeface="Inter"/>
              </a:rPr>
              <a:t>(Building Relationships)</a:t>
            </a:r>
            <a:endParaRPr lang="en-US" b="1" i="0" dirty="0">
              <a:solidFill>
                <a:srgbClr val="04365D"/>
              </a:solidFill>
              <a:effectLst/>
              <a:latin typeface="Inter"/>
            </a:endParaRPr>
          </a:p>
          <a:p>
            <a:pPr defTabSz="984978" fontAlgn="base">
              <a:defRPr/>
            </a:pPr>
            <a:r>
              <a:rPr lang="en-US" b="1" i="0" dirty="0">
                <a:solidFill>
                  <a:srgbClr val="04365D"/>
                </a:solidFill>
                <a:effectLst/>
                <a:latin typeface="Inter"/>
              </a:rPr>
              <a:t>- Describe a time when you altered your own behaviour to fit the situation? </a:t>
            </a:r>
            <a:r>
              <a:rPr lang="en-US" b="0" i="0" dirty="0">
                <a:solidFill>
                  <a:srgbClr val="04365D"/>
                </a:solidFill>
                <a:effectLst/>
                <a:latin typeface="Inter"/>
              </a:rPr>
              <a:t>(Championing Change &amp; Innovation)</a:t>
            </a:r>
            <a:endParaRPr lang="en-US" b="1" i="0" dirty="0">
              <a:solidFill>
                <a:srgbClr val="04365D"/>
              </a:solidFill>
              <a:effectLst/>
              <a:latin typeface="Inter"/>
            </a:endParaRPr>
          </a:p>
          <a:p>
            <a:pPr defTabSz="984978" fontAlgn="base">
              <a:defRPr/>
            </a:pPr>
            <a:r>
              <a:rPr lang="en-US" b="1" i="0" dirty="0">
                <a:solidFill>
                  <a:srgbClr val="04365D"/>
                </a:solidFill>
                <a:effectLst/>
                <a:latin typeface="Inter"/>
              </a:rPr>
              <a:t>- Can you tell me about a time when you tried to fully empower another person to do something? </a:t>
            </a:r>
            <a:r>
              <a:rPr lang="en-US" b="0" i="0" dirty="0">
                <a:solidFill>
                  <a:srgbClr val="04365D"/>
                </a:solidFill>
                <a:effectLst/>
                <a:latin typeface="Inter"/>
              </a:rPr>
              <a:t>(Facilitate Growth &amp; Development)</a:t>
            </a:r>
            <a:endParaRPr lang="en-US" b="1" i="0" dirty="0">
              <a:solidFill>
                <a:srgbClr val="04365D"/>
              </a:solidFill>
              <a:effectLst/>
              <a:latin typeface="Inter"/>
            </a:endParaRPr>
          </a:p>
          <a:p>
            <a:pPr algn="l" fontAlgn="base">
              <a:buFont typeface="Arial" panose="020B0604020202020204" pitchFamily="34" charset="0"/>
              <a:buNone/>
            </a:pPr>
            <a:r>
              <a:rPr lang="en-US" b="1" i="0" dirty="0">
                <a:solidFill>
                  <a:srgbClr val="04365D"/>
                </a:solidFill>
                <a:effectLst/>
                <a:latin typeface="Inter"/>
              </a:rPr>
              <a:t>- Tell me about a difficult situation in which you behaved in a way that was consistent with your values. </a:t>
            </a:r>
            <a:r>
              <a:rPr lang="en-US" b="0" i="0" dirty="0">
                <a:solidFill>
                  <a:srgbClr val="04365D"/>
                </a:solidFill>
                <a:effectLst/>
                <a:latin typeface="Inter"/>
              </a:rPr>
              <a:t>(Inclusive Leadership)</a:t>
            </a:r>
            <a:endParaRPr lang="en-US" b="1" i="0" dirty="0">
              <a:solidFill>
                <a:srgbClr val="04365D"/>
              </a:solidFill>
              <a:effectLst/>
              <a:latin typeface="Inter"/>
            </a:endParaRPr>
          </a:p>
          <a:p>
            <a:pPr defTabSz="984978" fontAlgn="base">
              <a:defRPr/>
            </a:pPr>
            <a:r>
              <a:rPr lang="en-US" b="1" i="0" dirty="0">
                <a:solidFill>
                  <a:srgbClr val="04365D"/>
                </a:solidFill>
                <a:effectLst/>
                <a:latin typeface="Inter"/>
              </a:rPr>
              <a:t>- Tell me about a time when you had to solve a problem or make a decision. </a:t>
            </a:r>
            <a:r>
              <a:rPr lang="en-US" b="0" i="0" dirty="0">
                <a:solidFill>
                  <a:srgbClr val="04365D"/>
                </a:solidFill>
                <a:effectLst/>
                <a:latin typeface="Inter"/>
              </a:rPr>
              <a:t>(Problem Solving &amp; Decision Making)</a:t>
            </a:r>
            <a:endParaRPr lang="en-US" b="1" i="0" dirty="0">
              <a:solidFill>
                <a:srgbClr val="04365D"/>
              </a:solidFill>
              <a:effectLst/>
              <a:latin typeface="Inter"/>
            </a:endParaRPr>
          </a:p>
          <a:p>
            <a:pPr defTabSz="984978" fontAlgn="base">
              <a:defRPr/>
            </a:pPr>
            <a:r>
              <a:rPr lang="en-US" b="1" i="0" dirty="0">
                <a:solidFill>
                  <a:srgbClr val="04365D"/>
                </a:solidFill>
                <a:effectLst/>
                <a:latin typeface="Inter"/>
              </a:rPr>
              <a:t>- Describe a time when you were in a high-pressure situation. What was the situation and what did you do? </a:t>
            </a:r>
            <a:r>
              <a:rPr lang="en-US" b="0" i="0" dirty="0">
                <a:solidFill>
                  <a:srgbClr val="04365D"/>
                </a:solidFill>
                <a:effectLst/>
                <a:latin typeface="Inter"/>
              </a:rPr>
              <a:t>(Resilience)</a:t>
            </a:r>
          </a:p>
          <a:p>
            <a:pPr defTabSz="984978" fontAlgn="base">
              <a:defRPr/>
            </a:pPr>
            <a:r>
              <a:rPr lang="en-US" b="1" i="0" dirty="0">
                <a:solidFill>
                  <a:srgbClr val="04365D"/>
                </a:solidFill>
                <a:effectLst/>
                <a:latin typeface="Inter"/>
              </a:rPr>
              <a:t>- Tell me about a time when you took it upon yourself to do something outside of your normal responsibilities. </a:t>
            </a:r>
            <a:r>
              <a:rPr lang="en-US" b="0" i="0" dirty="0">
                <a:solidFill>
                  <a:srgbClr val="04365D"/>
                </a:solidFill>
                <a:effectLst/>
                <a:latin typeface="Inter"/>
              </a:rPr>
              <a:t>(Strategic Thinking)</a:t>
            </a:r>
            <a:endParaRPr lang="en-US" b="1" i="0" dirty="0">
              <a:solidFill>
                <a:srgbClr val="04365D"/>
              </a:solidFill>
              <a:effectLst/>
              <a:latin typeface="Inter"/>
            </a:endParaRPr>
          </a:p>
          <a:p>
            <a:pPr defTabSz="984978" fontAlgn="base">
              <a:defRPr/>
            </a:pPr>
            <a:r>
              <a:rPr lang="en-US" b="1" i="0" dirty="0">
                <a:solidFill>
                  <a:srgbClr val="04365D"/>
                </a:solidFill>
                <a:effectLst/>
                <a:latin typeface="Inter"/>
              </a:rPr>
              <a:t>- Describe a challenging interpersonal situation you have had to handle. What did you do? </a:t>
            </a:r>
            <a:r>
              <a:rPr lang="en-US" b="0" i="0" dirty="0">
                <a:solidFill>
                  <a:srgbClr val="04365D"/>
                </a:solidFill>
                <a:effectLst/>
                <a:latin typeface="Inter"/>
              </a:rPr>
              <a:t>(Valuing EDI)</a:t>
            </a:r>
            <a:endParaRPr lang="en-US" b="1" i="0" dirty="0">
              <a:solidFill>
                <a:srgbClr val="04365D"/>
              </a:solidFill>
              <a:effectLst/>
              <a:latin typeface="Inter"/>
            </a:endParaRPr>
          </a:p>
          <a:p>
            <a:pPr defTabSz="984978" fontAlgn="base">
              <a:defRPr/>
            </a:pPr>
            <a:endParaRPr lang="en-US" b="1" i="0" dirty="0">
              <a:solidFill>
                <a:srgbClr val="04365D"/>
              </a:solidFill>
              <a:effectLst/>
              <a:latin typeface="Inter"/>
            </a:endParaRPr>
          </a:p>
          <a:p>
            <a:pPr algn="l" fontAlgn="base">
              <a:buFont typeface="Arial" panose="020B0604020202020204" pitchFamily="34" charset="0"/>
              <a:buNone/>
            </a:pPr>
            <a:endParaRPr lang="en-US" b="1" i="0" dirty="0">
              <a:solidFill>
                <a:srgbClr val="04365D"/>
              </a:solidFill>
              <a:effectLst/>
              <a:latin typeface="Inter"/>
            </a:endParaRPr>
          </a:p>
          <a:p>
            <a:pPr defTabSz="984978" fontAlgn="base">
              <a:defRPr/>
            </a:pPr>
            <a:endParaRPr lang="en-US" b="1" i="0" dirty="0">
              <a:solidFill>
                <a:srgbClr val="04365D"/>
              </a:solidFill>
              <a:effectLst/>
              <a:latin typeface="Inter"/>
            </a:endParaRPr>
          </a:p>
          <a:p>
            <a:pPr defTabSz="984978" fontAlgn="base">
              <a:defRPr/>
            </a:pPr>
            <a:endParaRPr lang="en-US" b="0" i="0" dirty="0">
              <a:solidFill>
                <a:srgbClr val="54585C"/>
              </a:solidFill>
              <a:effectLst/>
              <a:latin typeface="Inter"/>
            </a:endParaRPr>
          </a:p>
        </p:txBody>
      </p:sp>
      <p:sp>
        <p:nvSpPr>
          <p:cNvPr id="4" name="Slide Number Placeholder 3"/>
          <p:cNvSpPr>
            <a:spLocks noGrp="1"/>
          </p:cNvSpPr>
          <p:nvPr>
            <p:ph type="sldNum" sz="quarter" idx="5"/>
          </p:nvPr>
        </p:nvSpPr>
        <p:spPr/>
        <p:txBody>
          <a:bodyPr/>
          <a:lstStyle/>
          <a:p>
            <a:fld id="{DEDE0D8A-691A-4247-9BB3-B5C6E859FB9D}" type="slidenum">
              <a:rPr lang="en-US" smtClean="0"/>
              <a:t>42</a:t>
            </a:fld>
            <a:endParaRPr lang="en-US"/>
          </a:p>
        </p:txBody>
      </p:sp>
    </p:spTree>
    <p:extLst>
      <p:ext uri="{BB962C8B-B14F-4D97-AF65-F5344CB8AC3E}">
        <p14:creationId xmlns:p14="http://schemas.microsoft.com/office/powerpoint/2010/main" val="222350783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4365D"/>
                </a:solidFill>
                <a:effectLst/>
                <a:latin typeface="Inter"/>
              </a:rPr>
              <a:t>The self-assessment part of the new core comps is for you to determine what stage growth of a competency you are in, by looking at examples from your professional experiences. This is driven by you, not your manager. </a:t>
            </a:r>
          </a:p>
          <a:p>
            <a:endParaRPr lang="en-US" b="0" i="0" dirty="0">
              <a:solidFill>
                <a:srgbClr val="04365D"/>
              </a:solidFill>
              <a:effectLst/>
              <a:latin typeface="Inter"/>
            </a:endParaRPr>
          </a:p>
          <a:p>
            <a:r>
              <a:rPr lang="en-US" b="0" i="0" dirty="0">
                <a:solidFill>
                  <a:srgbClr val="04365D"/>
                </a:solidFill>
                <a:effectLst/>
                <a:latin typeface="Inter"/>
              </a:rPr>
              <a:t>When you go into each core comp it breaks down what the core comp is, and then has behavioural indicators for each growth stage. </a:t>
            </a:r>
          </a:p>
          <a:p>
            <a:r>
              <a:rPr lang="en-US" b="0" i="0" dirty="0">
                <a:solidFill>
                  <a:srgbClr val="04365D"/>
                </a:solidFill>
                <a:effectLst/>
                <a:latin typeface="Inter"/>
              </a:rPr>
              <a:t>You would review the behavioural indicators and then start the self-assessment</a:t>
            </a:r>
          </a:p>
          <a:p>
            <a:endParaRPr lang="en-US" b="0" i="0" dirty="0">
              <a:solidFill>
                <a:srgbClr val="04365D"/>
              </a:solidFill>
              <a:effectLst/>
              <a:latin typeface="Inter"/>
            </a:endParaRPr>
          </a:p>
          <a:p>
            <a:r>
              <a:rPr lang="en-US" b="0" i="0" dirty="0">
                <a:solidFill>
                  <a:srgbClr val="04365D"/>
                </a:solidFill>
                <a:effectLst/>
                <a:latin typeface="Inter"/>
              </a:rPr>
              <a:t>It then gives you instructions on how to complete the self assessment</a:t>
            </a:r>
          </a:p>
          <a:p>
            <a:endParaRPr lang="en-US" b="0" i="0" dirty="0">
              <a:solidFill>
                <a:srgbClr val="04365D"/>
              </a:solidFill>
              <a:effectLst/>
              <a:latin typeface="Inter"/>
            </a:endParaRPr>
          </a:p>
          <a:p>
            <a:r>
              <a:rPr lang="en-US" b="0" i="0" dirty="0">
                <a:solidFill>
                  <a:srgbClr val="04365D"/>
                </a:solidFill>
                <a:effectLst/>
                <a:latin typeface="Inter"/>
              </a:rPr>
              <a:t>If you choose to do this, connect with your manager as they play a role in </a:t>
            </a:r>
            <a:r>
              <a:rPr lang="en-US" b="0" i="0">
                <a:solidFill>
                  <a:srgbClr val="04365D"/>
                </a:solidFill>
                <a:effectLst/>
                <a:latin typeface="Inter"/>
              </a:rPr>
              <a:t>the development of your core comps</a:t>
            </a:r>
            <a:endParaRPr lang="en-US" dirty="0"/>
          </a:p>
        </p:txBody>
      </p:sp>
      <p:sp>
        <p:nvSpPr>
          <p:cNvPr id="4" name="Slide Number Placeholder 3"/>
          <p:cNvSpPr>
            <a:spLocks noGrp="1"/>
          </p:cNvSpPr>
          <p:nvPr>
            <p:ph type="sldNum" sz="quarter" idx="5"/>
          </p:nvPr>
        </p:nvSpPr>
        <p:spPr/>
        <p:txBody>
          <a:bodyPr/>
          <a:lstStyle/>
          <a:p>
            <a:fld id="{DEDE0D8A-691A-4247-9BB3-B5C6E859FB9D}" type="slidenum">
              <a:rPr lang="en-US" smtClean="0"/>
              <a:t>43</a:t>
            </a:fld>
            <a:endParaRPr lang="en-US"/>
          </a:p>
        </p:txBody>
      </p:sp>
    </p:spTree>
    <p:extLst>
      <p:ext uri="{BB962C8B-B14F-4D97-AF65-F5344CB8AC3E}">
        <p14:creationId xmlns:p14="http://schemas.microsoft.com/office/powerpoint/2010/main" val="158431976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04365D"/>
                </a:solidFill>
                <a:effectLst/>
                <a:latin typeface="Inter"/>
              </a:rPr>
              <a:t>When you go into each core comp it breaks down what the core comp is, and then has behavioural indicators for each growth stage. </a:t>
            </a:r>
          </a:p>
        </p:txBody>
      </p:sp>
      <p:sp>
        <p:nvSpPr>
          <p:cNvPr id="4" name="Slide Number Placeholder 3"/>
          <p:cNvSpPr>
            <a:spLocks noGrp="1"/>
          </p:cNvSpPr>
          <p:nvPr>
            <p:ph type="sldNum" sz="quarter" idx="5"/>
          </p:nvPr>
        </p:nvSpPr>
        <p:spPr/>
        <p:txBody>
          <a:bodyPr/>
          <a:lstStyle/>
          <a:p>
            <a:fld id="{DEDE0D8A-691A-4247-9BB3-B5C6E859FB9D}" type="slidenum">
              <a:rPr lang="en-US" smtClean="0"/>
              <a:t>44</a:t>
            </a:fld>
            <a:endParaRPr lang="en-US"/>
          </a:p>
        </p:txBody>
      </p:sp>
    </p:spTree>
    <p:extLst>
      <p:ext uri="{BB962C8B-B14F-4D97-AF65-F5344CB8AC3E}">
        <p14:creationId xmlns:p14="http://schemas.microsoft.com/office/powerpoint/2010/main" val="147964726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04365D"/>
                </a:solidFill>
                <a:effectLst/>
                <a:latin typeface="Inter"/>
              </a:rPr>
              <a:t>it will automatically start you at the emerging stage</a:t>
            </a:r>
          </a:p>
          <a:p>
            <a:endParaRPr lang="en-US" b="0" i="0">
              <a:solidFill>
                <a:srgbClr val="04365D"/>
              </a:solidFill>
              <a:effectLst/>
              <a:latin typeface="Inter"/>
            </a:endParaRPr>
          </a:p>
          <a:p>
            <a:r>
              <a:rPr lang="en-US" b="0" i="0">
                <a:solidFill>
                  <a:srgbClr val="04365D"/>
                </a:solidFill>
                <a:effectLst/>
                <a:latin typeface="Inter"/>
              </a:rPr>
              <a:t>You would review the behavioural indicators and then start the self-assessment</a:t>
            </a:r>
          </a:p>
          <a:p>
            <a:endParaRPr lang="en-US" b="0" i="0">
              <a:solidFill>
                <a:srgbClr val="04365D"/>
              </a:solidFill>
              <a:effectLst/>
              <a:latin typeface="Inter"/>
            </a:endParaRPr>
          </a:p>
        </p:txBody>
      </p:sp>
      <p:sp>
        <p:nvSpPr>
          <p:cNvPr id="4" name="Slide Number Placeholder 3"/>
          <p:cNvSpPr>
            <a:spLocks noGrp="1"/>
          </p:cNvSpPr>
          <p:nvPr>
            <p:ph type="sldNum" sz="quarter" idx="5"/>
          </p:nvPr>
        </p:nvSpPr>
        <p:spPr/>
        <p:txBody>
          <a:bodyPr/>
          <a:lstStyle/>
          <a:p>
            <a:fld id="{DEDE0D8A-691A-4247-9BB3-B5C6E859FB9D}" type="slidenum">
              <a:rPr lang="en-US" smtClean="0"/>
              <a:t>45</a:t>
            </a:fld>
            <a:endParaRPr lang="en-US"/>
          </a:p>
        </p:txBody>
      </p:sp>
    </p:spTree>
    <p:extLst>
      <p:ext uri="{BB962C8B-B14F-4D97-AF65-F5344CB8AC3E}">
        <p14:creationId xmlns:p14="http://schemas.microsoft.com/office/powerpoint/2010/main" val="28476666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04365D"/>
                </a:solidFill>
                <a:effectLst/>
                <a:latin typeface="Inter"/>
              </a:rPr>
              <a:t>Once you have reviewed the description, and gone over the behavioural indicators, you can now start the self assessment</a:t>
            </a:r>
          </a:p>
          <a:p>
            <a:endParaRPr lang="en-US" b="0" i="0">
              <a:solidFill>
                <a:srgbClr val="04365D"/>
              </a:solidFill>
              <a:effectLst/>
              <a:latin typeface="Inter"/>
            </a:endParaRPr>
          </a:p>
          <a:p>
            <a:endParaRPr lang="en-US" b="0" i="0">
              <a:solidFill>
                <a:srgbClr val="04365D"/>
              </a:solidFill>
              <a:effectLst/>
              <a:latin typeface="Inter"/>
            </a:endParaRPr>
          </a:p>
        </p:txBody>
      </p:sp>
      <p:sp>
        <p:nvSpPr>
          <p:cNvPr id="4" name="Slide Number Placeholder 3"/>
          <p:cNvSpPr>
            <a:spLocks noGrp="1"/>
          </p:cNvSpPr>
          <p:nvPr>
            <p:ph type="sldNum" sz="quarter" idx="5"/>
          </p:nvPr>
        </p:nvSpPr>
        <p:spPr/>
        <p:txBody>
          <a:bodyPr/>
          <a:lstStyle/>
          <a:p>
            <a:fld id="{DEDE0D8A-691A-4247-9BB3-B5C6E859FB9D}" type="slidenum">
              <a:rPr lang="en-US" smtClean="0"/>
              <a:t>46</a:t>
            </a:fld>
            <a:endParaRPr lang="en-US"/>
          </a:p>
        </p:txBody>
      </p:sp>
    </p:spTree>
    <p:extLst>
      <p:ext uri="{BB962C8B-B14F-4D97-AF65-F5344CB8AC3E}">
        <p14:creationId xmlns:p14="http://schemas.microsoft.com/office/powerpoint/2010/main" val="427316061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04365D"/>
                </a:solidFill>
                <a:effectLst/>
                <a:latin typeface="Inter"/>
              </a:rPr>
              <a:t>It then gives you instructions on how to complete the self assessment (say each step)</a:t>
            </a:r>
          </a:p>
          <a:p>
            <a:endParaRPr lang="en-US" b="0" i="0">
              <a:solidFill>
                <a:srgbClr val="04365D"/>
              </a:solidFill>
              <a:effectLst/>
              <a:latin typeface="Inter"/>
            </a:endParaRPr>
          </a:p>
          <a:p>
            <a:pPr marL="246244" indent="-246244">
              <a:buAutoNum type="arabicPeriod"/>
            </a:pPr>
            <a:r>
              <a:rPr lang="en-US" b="0" i="0">
                <a:solidFill>
                  <a:srgbClr val="04365D"/>
                </a:solidFill>
                <a:effectLst/>
                <a:latin typeface="Inter"/>
              </a:rPr>
              <a:t>Review the Behavioural Indicators for all the stages, there are drop down sections at each growth level and come videos to watch</a:t>
            </a:r>
          </a:p>
        </p:txBody>
      </p:sp>
      <p:sp>
        <p:nvSpPr>
          <p:cNvPr id="4" name="Slide Number Placeholder 3"/>
          <p:cNvSpPr>
            <a:spLocks noGrp="1"/>
          </p:cNvSpPr>
          <p:nvPr>
            <p:ph type="sldNum" sz="quarter" idx="5"/>
          </p:nvPr>
        </p:nvSpPr>
        <p:spPr/>
        <p:txBody>
          <a:bodyPr/>
          <a:lstStyle/>
          <a:p>
            <a:fld id="{DEDE0D8A-691A-4247-9BB3-B5C6E859FB9D}" type="slidenum">
              <a:rPr lang="en-US" smtClean="0"/>
              <a:t>47</a:t>
            </a:fld>
            <a:endParaRPr lang="en-US"/>
          </a:p>
        </p:txBody>
      </p:sp>
    </p:spTree>
    <p:extLst>
      <p:ext uri="{BB962C8B-B14F-4D97-AF65-F5344CB8AC3E}">
        <p14:creationId xmlns:p14="http://schemas.microsoft.com/office/powerpoint/2010/main" val="14656407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4365D"/>
                </a:solidFill>
                <a:effectLst/>
                <a:latin typeface="Inter"/>
              </a:rPr>
              <a:t>2. Write your example of a situation that you demonstrated these behaviours (Use the STAR method (Situation, Task, Actions, Result)</a:t>
            </a:r>
          </a:p>
          <a:p>
            <a:pPr marL="738733" lvl="1" indent="-246244">
              <a:buFont typeface="Arial" panose="020B0604020202020204" pitchFamily="34" charset="0"/>
              <a:buChar char="•"/>
            </a:pPr>
            <a:r>
              <a:rPr lang="en-US" b="0" i="0" dirty="0">
                <a:solidFill>
                  <a:srgbClr val="04365D"/>
                </a:solidFill>
                <a:effectLst/>
                <a:latin typeface="Inter"/>
              </a:rPr>
              <a:t>Considerations when completing a self assessment **</a:t>
            </a:r>
          </a:p>
        </p:txBody>
      </p:sp>
      <p:sp>
        <p:nvSpPr>
          <p:cNvPr id="4" name="Slide Number Placeholder 3"/>
          <p:cNvSpPr>
            <a:spLocks noGrp="1"/>
          </p:cNvSpPr>
          <p:nvPr>
            <p:ph type="sldNum" sz="quarter" idx="5"/>
          </p:nvPr>
        </p:nvSpPr>
        <p:spPr/>
        <p:txBody>
          <a:bodyPr/>
          <a:lstStyle/>
          <a:p>
            <a:fld id="{DEDE0D8A-691A-4247-9BB3-B5C6E859FB9D}" type="slidenum">
              <a:rPr lang="en-US" smtClean="0"/>
              <a:t>48</a:t>
            </a:fld>
            <a:endParaRPr lang="en-US"/>
          </a:p>
        </p:txBody>
      </p:sp>
    </p:spTree>
    <p:extLst>
      <p:ext uri="{BB962C8B-B14F-4D97-AF65-F5344CB8AC3E}">
        <p14:creationId xmlns:p14="http://schemas.microsoft.com/office/powerpoint/2010/main" val="323359775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4365D"/>
                </a:solidFill>
                <a:effectLst/>
                <a:latin typeface="Inter"/>
              </a:rPr>
              <a:t>Write your example of a situation that you demonstrated these behaviours (Use the STAR method Situation, Task, Actions, Result)</a:t>
            </a:r>
          </a:p>
          <a:p>
            <a:pPr marL="738733" lvl="1" indent="-246244">
              <a:buFont typeface="Arial" panose="020B0604020202020204" pitchFamily="34" charset="0"/>
              <a:buChar char="•"/>
            </a:pPr>
            <a:r>
              <a:rPr lang="en-US" b="0" i="0" dirty="0">
                <a:solidFill>
                  <a:srgbClr val="04365D"/>
                </a:solidFill>
                <a:effectLst/>
                <a:latin typeface="Inter"/>
              </a:rPr>
              <a:t>Considerations when completing a self assessment ** (read from slide)</a:t>
            </a:r>
          </a:p>
        </p:txBody>
      </p:sp>
      <p:sp>
        <p:nvSpPr>
          <p:cNvPr id="4" name="Slide Number Placeholder 3"/>
          <p:cNvSpPr>
            <a:spLocks noGrp="1"/>
          </p:cNvSpPr>
          <p:nvPr>
            <p:ph type="sldNum" sz="quarter" idx="5"/>
          </p:nvPr>
        </p:nvSpPr>
        <p:spPr/>
        <p:txBody>
          <a:bodyPr/>
          <a:lstStyle/>
          <a:p>
            <a:fld id="{DEDE0D8A-691A-4247-9BB3-B5C6E859FB9D}" type="slidenum">
              <a:rPr lang="en-US" smtClean="0"/>
              <a:t>49</a:t>
            </a:fld>
            <a:endParaRPr lang="en-US"/>
          </a:p>
        </p:txBody>
      </p:sp>
    </p:spTree>
    <p:extLst>
      <p:ext uri="{BB962C8B-B14F-4D97-AF65-F5344CB8AC3E}">
        <p14:creationId xmlns:p14="http://schemas.microsoft.com/office/powerpoint/2010/main" val="3432178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4365D"/>
                </a:solidFill>
                <a:effectLst/>
                <a:latin typeface="Inter"/>
              </a:rPr>
              <a:t>Brenda</a:t>
            </a:r>
          </a:p>
          <a:p>
            <a:r>
              <a:rPr lang="en-US" b="0" i="0" dirty="0">
                <a:solidFill>
                  <a:srgbClr val="04365D"/>
                </a:solidFill>
                <a:effectLst/>
                <a:latin typeface="Inter"/>
              </a:rPr>
              <a:t>In 2008 the Developmental Services Human Resource Strategy (DSHRS) was launched, as a partnership between the Ministry of Community and Social Services (MCSS) and the Provincial Network on Developmental Services (PNDS). It was initiated with a vision to professionalize the sector and ensure the best quality supports for people with developmental disabilities in Ontario.</a:t>
            </a:r>
          </a:p>
          <a:p>
            <a:pPr algn="l" fontAlgn="base"/>
            <a:r>
              <a:rPr lang="en-US" b="0" i="0" dirty="0">
                <a:solidFill>
                  <a:srgbClr val="04365D"/>
                </a:solidFill>
                <a:effectLst/>
                <a:latin typeface="Inter"/>
              </a:rPr>
              <a:t>The provincial implementation of these Core Competencies was an important and critical key driver for all aspects of DSHRS and laid the foundation for strengthening human resource development, recruitment and retention practices for the sector.</a:t>
            </a:r>
          </a:p>
          <a:p>
            <a:pPr algn="l" fontAlgn="base"/>
            <a:r>
              <a:rPr lang="en-US" b="0" i="0" dirty="0">
                <a:solidFill>
                  <a:srgbClr val="04365D"/>
                </a:solidFill>
                <a:effectLst/>
                <a:latin typeface="Inter"/>
              </a:rPr>
              <a:t>The Competency model focused on </a:t>
            </a:r>
            <a:r>
              <a:rPr lang="en-US" b="0" i="0" dirty="0" err="1">
                <a:solidFill>
                  <a:srgbClr val="04365D"/>
                </a:solidFill>
                <a:effectLst/>
                <a:latin typeface="Inter"/>
              </a:rPr>
              <a:t>Behavioural</a:t>
            </a:r>
            <a:r>
              <a:rPr lang="en-US" b="0" i="0" dirty="0">
                <a:solidFill>
                  <a:srgbClr val="04365D"/>
                </a:solidFill>
                <a:effectLst/>
                <a:latin typeface="Inter"/>
              </a:rPr>
              <a:t> (Core) Competencies and not technical competencies, concentrating on the </a:t>
            </a:r>
            <a:r>
              <a:rPr lang="en-US" b="0" i="0" dirty="0" err="1">
                <a:solidFill>
                  <a:srgbClr val="04365D"/>
                </a:solidFill>
                <a:effectLst/>
                <a:latin typeface="Inter"/>
              </a:rPr>
              <a:t>behaviours</a:t>
            </a:r>
            <a:r>
              <a:rPr lang="en-US" b="0" i="0" dirty="0">
                <a:solidFill>
                  <a:srgbClr val="04365D"/>
                </a:solidFill>
                <a:effectLst/>
                <a:latin typeface="Inter"/>
              </a:rPr>
              <a:t> that drive superior job performance – the core competencies – of highly effective people in these job roles.</a:t>
            </a:r>
          </a:p>
          <a:p>
            <a:pPr algn="l" fontAlgn="base"/>
            <a:r>
              <a:rPr lang="en-US" b="0" i="0" dirty="0">
                <a:solidFill>
                  <a:srgbClr val="04365D"/>
                </a:solidFill>
                <a:effectLst/>
                <a:latin typeface="Inter"/>
              </a:rPr>
              <a:t>Since the launch of the Core Competencies the competencies continue to be used within agencies and taught as part of the DSW program in Colleges.</a:t>
            </a:r>
          </a:p>
          <a:p>
            <a:pPr algn="l" fontAlgn="base"/>
            <a:r>
              <a:rPr lang="en-US" b="0" i="0" dirty="0">
                <a:solidFill>
                  <a:srgbClr val="04365D"/>
                </a:solidFill>
                <a:effectLst/>
                <a:latin typeface="Inter"/>
              </a:rPr>
              <a:t>In 2021 the Ministry of Children and Community Social Services released Journey to Belonging: Choice and Inclusion, a long-term vision for Ontario’s Developmental Services. A key pillar of this vision is to focus on launching a strategy that will support a skilled, diverse and professional workforce to help people participate meaningfully in their communities and live good lives. Integral to this is ensuring that the strategy recognizes that an employer is not just an agency, but can also be a family, individual or other support group, aligning with the person-directed focus of Journey to Belonging. To do this, the MCCSS partnered with the Provincial Network on Developmental Services to launch the Developmental Services Workforce Initiative Committee (DSWIC), and develop a long-term workforce strategy so that people and their families have access to high-quality support staff.</a:t>
            </a:r>
          </a:p>
          <a:p>
            <a:pPr algn="l" fontAlgn="base"/>
            <a:r>
              <a:rPr lang="en-US" b="0" i="0" dirty="0">
                <a:solidFill>
                  <a:srgbClr val="04365D"/>
                </a:solidFill>
                <a:effectLst/>
                <a:latin typeface="Inter"/>
              </a:rPr>
              <a:t>Building on the work of the DS HR Strategy, DSWIC’s focus is on the following areas:</a:t>
            </a:r>
          </a:p>
          <a:p>
            <a:pPr algn="l" fontAlgn="base">
              <a:buFont typeface="+mj-lt"/>
              <a:buAutoNum type="arabicPeriod"/>
            </a:pPr>
            <a:r>
              <a:rPr lang="en-US" b="1" i="0" dirty="0">
                <a:solidFill>
                  <a:srgbClr val="04365D"/>
                </a:solidFill>
                <a:effectLst/>
                <a:latin typeface="inherit"/>
              </a:rPr>
              <a:t>Modernize the Developmental Services Core Competencies</a:t>
            </a:r>
            <a:r>
              <a:rPr lang="en-US" b="0" i="0" dirty="0">
                <a:solidFill>
                  <a:srgbClr val="04365D"/>
                </a:solidFill>
                <a:effectLst/>
                <a:latin typeface="Inter"/>
              </a:rPr>
              <a:t> that reflect next generation expectations (e.g., individualized supports; skilled practitioners in other key sector(s))</a:t>
            </a:r>
          </a:p>
          <a:p>
            <a:endParaRPr lang="en-CA" dirty="0"/>
          </a:p>
        </p:txBody>
      </p:sp>
      <p:sp>
        <p:nvSpPr>
          <p:cNvPr id="4" name="Slide Number Placeholder 3"/>
          <p:cNvSpPr>
            <a:spLocks noGrp="1"/>
          </p:cNvSpPr>
          <p:nvPr>
            <p:ph type="sldNum" sz="quarter" idx="5"/>
          </p:nvPr>
        </p:nvSpPr>
        <p:spPr/>
        <p:txBody>
          <a:bodyPr/>
          <a:lstStyle/>
          <a:p>
            <a:fld id="{8CCB5B9E-0B03-4440-B516-95BB91AD52E6}" type="slidenum">
              <a:rPr lang="en-CA" smtClean="0"/>
              <a:t>5</a:t>
            </a:fld>
            <a:endParaRPr lang="en-CA"/>
          </a:p>
        </p:txBody>
      </p:sp>
    </p:spTree>
    <p:extLst>
      <p:ext uri="{BB962C8B-B14F-4D97-AF65-F5344CB8AC3E}">
        <p14:creationId xmlns:p14="http://schemas.microsoft.com/office/powerpoint/2010/main" val="122043829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4365D"/>
                </a:solidFill>
                <a:effectLst/>
                <a:latin typeface="Inter"/>
              </a:rPr>
              <a:t>Write your example of a situation that you demonstrated these behaviours (Use the STAR method (Situation, Task, Actions, Result)</a:t>
            </a:r>
          </a:p>
          <a:p>
            <a:pPr marL="738733" lvl="1" indent="-246244">
              <a:buFont typeface="Arial" panose="020B0604020202020204" pitchFamily="34" charset="0"/>
              <a:buChar char="•"/>
            </a:pPr>
            <a:r>
              <a:rPr lang="en-US" b="0" i="0" dirty="0">
                <a:solidFill>
                  <a:srgbClr val="04365D"/>
                </a:solidFill>
                <a:effectLst/>
                <a:latin typeface="Inter"/>
              </a:rPr>
              <a:t>Considerations when completing a self assessment **</a:t>
            </a:r>
          </a:p>
        </p:txBody>
      </p:sp>
      <p:sp>
        <p:nvSpPr>
          <p:cNvPr id="4" name="Slide Number Placeholder 3"/>
          <p:cNvSpPr>
            <a:spLocks noGrp="1"/>
          </p:cNvSpPr>
          <p:nvPr>
            <p:ph type="sldNum" sz="quarter" idx="5"/>
          </p:nvPr>
        </p:nvSpPr>
        <p:spPr/>
        <p:txBody>
          <a:bodyPr/>
          <a:lstStyle/>
          <a:p>
            <a:fld id="{DEDE0D8A-691A-4247-9BB3-B5C6E859FB9D}" type="slidenum">
              <a:rPr lang="en-US" smtClean="0"/>
              <a:t>50</a:t>
            </a:fld>
            <a:endParaRPr lang="en-US"/>
          </a:p>
        </p:txBody>
      </p:sp>
    </p:spTree>
    <p:extLst>
      <p:ext uri="{BB962C8B-B14F-4D97-AF65-F5344CB8AC3E}">
        <p14:creationId xmlns:p14="http://schemas.microsoft.com/office/powerpoint/2010/main" val="11224193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4365D"/>
                </a:solidFill>
                <a:effectLst/>
                <a:latin typeface="Inter"/>
              </a:rPr>
              <a:t>4. Validate your assessment </a:t>
            </a:r>
          </a:p>
          <a:p>
            <a:pPr marL="738733" lvl="1" indent="-246244">
              <a:buFont typeface="Arial" panose="020B0604020202020204" pitchFamily="34" charset="0"/>
              <a:buChar char="•"/>
            </a:pPr>
            <a:r>
              <a:rPr lang="en-US" b="0" i="0" dirty="0">
                <a:solidFill>
                  <a:srgbClr val="04365D"/>
                </a:solidFill>
                <a:effectLst/>
                <a:latin typeface="Inter"/>
              </a:rPr>
              <a:t>Good opportunity to have those discussion with your mentor and vice versa, allows for good coaching discussions to happen</a:t>
            </a:r>
          </a:p>
          <a:p>
            <a:pPr marL="738733" lvl="1" indent="-246244">
              <a:buFont typeface="Arial" panose="020B0604020202020204" pitchFamily="34" charset="0"/>
              <a:buChar char="•"/>
            </a:pPr>
            <a:r>
              <a:rPr lang="en-US" b="0" i="0" dirty="0">
                <a:solidFill>
                  <a:srgbClr val="04365D"/>
                </a:solidFill>
                <a:effectLst/>
                <a:latin typeface="Inter"/>
              </a:rPr>
              <a:t>Once you click complete you now have the option to email it to yourself and forward it to your mentor</a:t>
            </a:r>
          </a:p>
          <a:p>
            <a:pPr marL="738733" lvl="1" indent="-246244">
              <a:buFont typeface="Arial" panose="020B0604020202020204" pitchFamily="34" charset="0"/>
              <a:buChar char="•"/>
            </a:pPr>
            <a:endParaRPr lang="en-US" b="0" i="0" dirty="0">
              <a:solidFill>
                <a:srgbClr val="04365D"/>
              </a:solidFill>
              <a:effectLst/>
              <a:latin typeface="Inter"/>
            </a:endParaRPr>
          </a:p>
          <a:p>
            <a:pPr marL="738733" lvl="1" indent="-246244">
              <a:buFont typeface="Arial" panose="020B0604020202020204" pitchFamily="34" charset="0"/>
              <a:buChar char="•"/>
            </a:pPr>
            <a:r>
              <a:rPr lang="en-US" b="0" i="0" dirty="0">
                <a:solidFill>
                  <a:srgbClr val="04365D"/>
                </a:solidFill>
                <a:effectLst/>
                <a:latin typeface="Inter"/>
              </a:rPr>
              <a:t>** who is your mentor</a:t>
            </a:r>
          </a:p>
        </p:txBody>
      </p:sp>
      <p:sp>
        <p:nvSpPr>
          <p:cNvPr id="4" name="Slide Number Placeholder 3"/>
          <p:cNvSpPr>
            <a:spLocks noGrp="1"/>
          </p:cNvSpPr>
          <p:nvPr>
            <p:ph type="sldNum" sz="quarter" idx="5"/>
          </p:nvPr>
        </p:nvSpPr>
        <p:spPr/>
        <p:txBody>
          <a:bodyPr/>
          <a:lstStyle/>
          <a:p>
            <a:fld id="{DEDE0D8A-691A-4247-9BB3-B5C6E859FB9D}" type="slidenum">
              <a:rPr lang="en-US" smtClean="0"/>
              <a:t>51</a:t>
            </a:fld>
            <a:endParaRPr lang="en-US"/>
          </a:p>
        </p:txBody>
      </p:sp>
    </p:spTree>
    <p:extLst>
      <p:ext uri="{BB962C8B-B14F-4D97-AF65-F5344CB8AC3E}">
        <p14:creationId xmlns:p14="http://schemas.microsoft.com/office/powerpoint/2010/main" val="389054390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4365D"/>
                </a:solidFill>
                <a:effectLst/>
                <a:latin typeface="Inter"/>
              </a:rPr>
              <a:t>5. Validate your assessment </a:t>
            </a:r>
          </a:p>
          <a:p>
            <a:pPr marL="738733" lvl="1" indent="-246244">
              <a:buFont typeface="Arial" panose="020B0604020202020204" pitchFamily="34" charset="0"/>
              <a:buChar char="•"/>
            </a:pPr>
            <a:r>
              <a:rPr lang="en-US" b="0" i="0" dirty="0">
                <a:solidFill>
                  <a:srgbClr val="04365D"/>
                </a:solidFill>
                <a:effectLst/>
                <a:latin typeface="Inter"/>
              </a:rPr>
              <a:t>Good opportunity to have those discussion with your mentor (your direct reporting manager) and vice versa, allows for good coaching discussions to happen</a:t>
            </a:r>
          </a:p>
          <a:p>
            <a:pPr marL="738733" lvl="1" indent="-246244">
              <a:buFont typeface="Arial" panose="020B0604020202020204" pitchFamily="34" charset="0"/>
              <a:buChar char="•"/>
            </a:pPr>
            <a:r>
              <a:rPr lang="en-US" b="0" i="0" dirty="0">
                <a:solidFill>
                  <a:srgbClr val="04365D"/>
                </a:solidFill>
                <a:effectLst/>
                <a:latin typeface="Inter"/>
              </a:rPr>
              <a:t>Once you click submit you now have the option to email it to yourself and forward it to your mentor</a:t>
            </a:r>
          </a:p>
        </p:txBody>
      </p:sp>
      <p:sp>
        <p:nvSpPr>
          <p:cNvPr id="4" name="Slide Number Placeholder 3"/>
          <p:cNvSpPr>
            <a:spLocks noGrp="1"/>
          </p:cNvSpPr>
          <p:nvPr>
            <p:ph type="sldNum" sz="quarter" idx="5"/>
          </p:nvPr>
        </p:nvSpPr>
        <p:spPr/>
        <p:txBody>
          <a:bodyPr/>
          <a:lstStyle/>
          <a:p>
            <a:fld id="{DEDE0D8A-691A-4247-9BB3-B5C6E859FB9D}" type="slidenum">
              <a:rPr lang="en-US" smtClean="0"/>
              <a:t>52</a:t>
            </a:fld>
            <a:endParaRPr lang="en-US"/>
          </a:p>
        </p:txBody>
      </p:sp>
    </p:spTree>
    <p:extLst>
      <p:ext uri="{BB962C8B-B14F-4D97-AF65-F5344CB8AC3E}">
        <p14:creationId xmlns:p14="http://schemas.microsoft.com/office/powerpoint/2010/main" val="185753877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92489" lvl="1"/>
            <a:r>
              <a:rPr lang="en-US" b="0" i="0">
                <a:solidFill>
                  <a:srgbClr val="04365D"/>
                </a:solidFill>
                <a:effectLst/>
                <a:latin typeface="Inter"/>
              </a:rPr>
              <a:t>Go back to </a:t>
            </a:r>
            <a:r>
              <a:rPr lang="en-US" b="0" i="0" err="1">
                <a:solidFill>
                  <a:srgbClr val="04365D"/>
                </a:solidFill>
                <a:effectLst/>
                <a:latin typeface="Inter"/>
              </a:rPr>
              <a:t>powerpoint</a:t>
            </a:r>
            <a:endParaRPr lang="en-US" b="0" i="0">
              <a:solidFill>
                <a:srgbClr val="04365D"/>
              </a:solidFill>
              <a:effectLst/>
              <a:latin typeface="Inter"/>
            </a:endParaRPr>
          </a:p>
          <a:p>
            <a:pPr marL="492489" lvl="1"/>
            <a:endParaRPr lang="en-US" b="0" i="0">
              <a:solidFill>
                <a:srgbClr val="04365D"/>
              </a:solidFill>
              <a:effectLst/>
              <a:latin typeface="Inter"/>
            </a:endParaRPr>
          </a:p>
          <a:p>
            <a:pPr marL="492489" lvl="1"/>
            <a:r>
              <a:rPr lang="en-US" b="0" i="0">
                <a:solidFill>
                  <a:srgbClr val="04365D"/>
                </a:solidFill>
                <a:effectLst/>
                <a:latin typeface="Inter"/>
              </a:rPr>
              <a:t>This is what the email will look like</a:t>
            </a:r>
          </a:p>
          <a:p>
            <a:pPr marL="492489" lvl="1"/>
            <a:endParaRPr lang="en-US" b="0" i="0">
              <a:solidFill>
                <a:srgbClr val="04365D"/>
              </a:solidFill>
              <a:effectLst/>
              <a:latin typeface="Inter"/>
            </a:endParaRPr>
          </a:p>
          <a:p>
            <a:pPr marL="492489" lvl="1"/>
            <a:r>
              <a:rPr lang="en-US" b="0" i="0">
                <a:solidFill>
                  <a:srgbClr val="04365D"/>
                </a:solidFill>
                <a:effectLst/>
                <a:latin typeface="Inter"/>
              </a:rPr>
              <a:t>Once you email it to your mentor, connect with them to let them you are starting this process and would like to set up a meeting to discuss your self assessment. The whole core comp development process is individual run, meaning it is your responsibility to start the process, do </a:t>
            </a:r>
            <a:r>
              <a:rPr lang="en-US" b="0" i="0" err="1">
                <a:solidFill>
                  <a:srgbClr val="04365D"/>
                </a:solidFill>
                <a:effectLst/>
                <a:latin typeface="Inter"/>
              </a:rPr>
              <a:t>thr</a:t>
            </a:r>
            <a:r>
              <a:rPr lang="en-US" b="0" i="0">
                <a:solidFill>
                  <a:srgbClr val="04365D"/>
                </a:solidFill>
                <a:effectLst/>
                <a:latin typeface="Inter"/>
              </a:rPr>
              <a:t> self assessments and set up meetings with your mentors.</a:t>
            </a:r>
          </a:p>
          <a:p>
            <a:pPr marL="492489" lvl="1"/>
            <a:endParaRPr lang="en-US" b="0" i="0">
              <a:solidFill>
                <a:srgbClr val="04365D"/>
              </a:solidFill>
              <a:effectLst/>
              <a:latin typeface="Inter"/>
            </a:endParaRPr>
          </a:p>
          <a:p>
            <a:pPr marL="492489" lvl="1"/>
            <a:r>
              <a:rPr lang="en-US" b="0" i="0">
                <a:solidFill>
                  <a:srgbClr val="04365D"/>
                </a:solidFill>
                <a:effectLst/>
                <a:latin typeface="Inter"/>
              </a:rPr>
              <a:t>This then leads us into the Coaching Part of the website, we will come back to the self assessment piece. </a:t>
            </a:r>
          </a:p>
        </p:txBody>
      </p:sp>
      <p:sp>
        <p:nvSpPr>
          <p:cNvPr id="4" name="Slide Number Placeholder 3"/>
          <p:cNvSpPr>
            <a:spLocks noGrp="1"/>
          </p:cNvSpPr>
          <p:nvPr>
            <p:ph type="sldNum" sz="quarter" idx="5"/>
          </p:nvPr>
        </p:nvSpPr>
        <p:spPr/>
        <p:txBody>
          <a:bodyPr/>
          <a:lstStyle/>
          <a:p>
            <a:fld id="{DEDE0D8A-691A-4247-9BB3-B5C6E859FB9D}" type="slidenum">
              <a:rPr lang="en-US" smtClean="0"/>
              <a:t>53</a:t>
            </a:fld>
            <a:endParaRPr lang="en-US"/>
          </a:p>
        </p:txBody>
      </p:sp>
    </p:spTree>
    <p:extLst>
      <p:ext uri="{BB962C8B-B14F-4D97-AF65-F5344CB8AC3E}">
        <p14:creationId xmlns:p14="http://schemas.microsoft.com/office/powerpoint/2010/main" val="294248771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54585C"/>
                </a:solidFill>
                <a:effectLst/>
                <a:latin typeface="Inter"/>
              </a:rPr>
              <a:t>Leaders play a key role in facilitating the development of your direct reports. This may involve helping them accurately assess their Core Competencies and create a development plan, along with providing continuous feedback and coaching.</a:t>
            </a:r>
          </a:p>
          <a:p>
            <a:endParaRPr lang="en-US" b="0" i="0" dirty="0">
              <a:solidFill>
                <a:srgbClr val="54585C"/>
              </a:solidFill>
              <a:effectLst/>
              <a:latin typeface="Inter"/>
            </a:endParaRPr>
          </a:p>
          <a:p>
            <a:r>
              <a:rPr lang="en-US" b="0" i="0" dirty="0">
                <a:solidFill>
                  <a:srgbClr val="54585C"/>
                </a:solidFill>
                <a:effectLst/>
                <a:latin typeface="Inter"/>
              </a:rPr>
              <a:t>Recommend watching the video in the module!</a:t>
            </a:r>
          </a:p>
          <a:p>
            <a:endParaRPr lang="en-US" b="0" i="0" dirty="0">
              <a:solidFill>
                <a:srgbClr val="54585C"/>
              </a:solidFill>
              <a:effectLst/>
              <a:latin typeface="Inter"/>
            </a:endParaRPr>
          </a:p>
          <a:p>
            <a:r>
              <a:rPr lang="en-US" b="0" i="0" dirty="0">
                <a:solidFill>
                  <a:srgbClr val="54585C"/>
                </a:solidFill>
                <a:effectLst/>
                <a:latin typeface="Inter"/>
              </a:rPr>
              <a:t>Discussion Planner:</a:t>
            </a:r>
          </a:p>
          <a:p>
            <a:pPr marL="184684" indent="-184684">
              <a:buFontTx/>
              <a:buChar char="-"/>
            </a:pPr>
            <a:r>
              <a:rPr lang="en-US" b="0" i="0" dirty="0">
                <a:solidFill>
                  <a:srgbClr val="54585C"/>
                </a:solidFill>
                <a:effectLst/>
                <a:latin typeface="Inter"/>
              </a:rPr>
              <a:t>Breaks down steps once employee completes a self-assessment</a:t>
            </a:r>
          </a:p>
          <a:p>
            <a:pPr marL="184684" indent="-184684">
              <a:buFontTx/>
              <a:buChar char="-"/>
            </a:pPr>
            <a:r>
              <a:rPr lang="en-US" b="0" i="0" dirty="0">
                <a:solidFill>
                  <a:srgbClr val="54585C"/>
                </a:solidFill>
                <a:effectLst/>
                <a:latin typeface="Inter"/>
              </a:rPr>
              <a:t>Can use the form template as a guide to document what was discussed </a:t>
            </a:r>
          </a:p>
          <a:p>
            <a:pPr marL="184684" indent="-184684">
              <a:buFontTx/>
              <a:buChar char="-"/>
            </a:pPr>
            <a:endParaRPr lang="en-US" b="0" i="0" dirty="0">
              <a:solidFill>
                <a:srgbClr val="54585C"/>
              </a:solidFill>
              <a:effectLst/>
              <a:latin typeface="Inter"/>
            </a:endParaRPr>
          </a:p>
          <a:p>
            <a:r>
              <a:rPr lang="en-US" b="0" i="0" dirty="0">
                <a:solidFill>
                  <a:srgbClr val="54585C"/>
                </a:solidFill>
                <a:effectLst/>
                <a:latin typeface="Inter"/>
              </a:rPr>
              <a:t>Development Resource Guide</a:t>
            </a:r>
          </a:p>
          <a:p>
            <a:r>
              <a:rPr lang="en-US" b="0" i="0" dirty="0">
                <a:solidFill>
                  <a:srgbClr val="54585C"/>
                </a:solidFill>
                <a:effectLst/>
                <a:latin typeface="Inter"/>
              </a:rPr>
              <a:t>- tips, tricks or activity examples that can help give ideas on ways the employee can build on that core comp they are working on</a:t>
            </a:r>
          </a:p>
          <a:p>
            <a:endParaRPr lang="en-US" b="0" i="0" dirty="0">
              <a:solidFill>
                <a:srgbClr val="54585C"/>
              </a:solidFill>
              <a:effectLst/>
              <a:latin typeface="Inter"/>
            </a:endParaRPr>
          </a:p>
          <a:p>
            <a:r>
              <a:rPr lang="en-US" b="0" i="0" dirty="0">
                <a:solidFill>
                  <a:srgbClr val="54585C"/>
                </a:solidFill>
                <a:effectLst/>
                <a:latin typeface="Inter"/>
              </a:rPr>
              <a:t>Once the coaching session has been completed and you have been confirmed you are at that growth stage, you will go back to your self-assessment page and click on “confirm my stage”</a:t>
            </a:r>
          </a:p>
        </p:txBody>
      </p:sp>
      <p:sp>
        <p:nvSpPr>
          <p:cNvPr id="4" name="Slide Number Placeholder 3"/>
          <p:cNvSpPr>
            <a:spLocks noGrp="1"/>
          </p:cNvSpPr>
          <p:nvPr>
            <p:ph type="sldNum" sz="quarter" idx="5"/>
          </p:nvPr>
        </p:nvSpPr>
        <p:spPr/>
        <p:txBody>
          <a:bodyPr/>
          <a:lstStyle/>
          <a:p>
            <a:fld id="{DEDE0D8A-691A-4247-9BB3-B5C6E859FB9D}" type="slidenum">
              <a:rPr lang="en-US" smtClean="0"/>
              <a:t>54</a:t>
            </a:fld>
            <a:endParaRPr lang="en-US"/>
          </a:p>
        </p:txBody>
      </p:sp>
    </p:spTree>
    <p:extLst>
      <p:ext uri="{BB962C8B-B14F-4D97-AF65-F5344CB8AC3E}">
        <p14:creationId xmlns:p14="http://schemas.microsoft.com/office/powerpoint/2010/main" val="151370883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a:solidFill>
                <a:srgbClr val="04365D"/>
              </a:solidFill>
              <a:effectLst/>
              <a:latin typeface="Inter"/>
            </a:endParaRPr>
          </a:p>
        </p:txBody>
      </p:sp>
      <p:sp>
        <p:nvSpPr>
          <p:cNvPr id="4" name="Slide Number Placeholder 3"/>
          <p:cNvSpPr>
            <a:spLocks noGrp="1"/>
          </p:cNvSpPr>
          <p:nvPr>
            <p:ph type="sldNum" sz="quarter" idx="5"/>
          </p:nvPr>
        </p:nvSpPr>
        <p:spPr/>
        <p:txBody>
          <a:bodyPr/>
          <a:lstStyle/>
          <a:p>
            <a:fld id="{DEDE0D8A-691A-4247-9BB3-B5C6E859FB9D}" type="slidenum">
              <a:rPr lang="en-US" smtClean="0"/>
              <a:t>55</a:t>
            </a:fld>
            <a:endParaRPr lang="en-US"/>
          </a:p>
        </p:txBody>
      </p:sp>
    </p:spTree>
    <p:extLst>
      <p:ext uri="{BB962C8B-B14F-4D97-AF65-F5344CB8AC3E}">
        <p14:creationId xmlns:p14="http://schemas.microsoft.com/office/powerpoint/2010/main" val="364784428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04365D"/>
                </a:solidFill>
                <a:effectLst/>
                <a:latin typeface="Inter"/>
              </a:rPr>
              <a:t>It will confirm again, yes you are conforming you are at this stage</a:t>
            </a:r>
          </a:p>
        </p:txBody>
      </p:sp>
      <p:sp>
        <p:nvSpPr>
          <p:cNvPr id="4" name="Slide Number Placeholder 3"/>
          <p:cNvSpPr>
            <a:spLocks noGrp="1"/>
          </p:cNvSpPr>
          <p:nvPr>
            <p:ph type="sldNum" sz="quarter" idx="5"/>
          </p:nvPr>
        </p:nvSpPr>
        <p:spPr/>
        <p:txBody>
          <a:bodyPr/>
          <a:lstStyle/>
          <a:p>
            <a:fld id="{DEDE0D8A-691A-4247-9BB3-B5C6E859FB9D}" type="slidenum">
              <a:rPr lang="en-US" smtClean="0"/>
              <a:t>56</a:t>
            </a:fld>
            <a:endParaRPr lang="en-US"/>
          </a:p>
        </p:txBody>
      </p:sp>
    </p:spTree>
    <p:extLst>
      <p:ext uri="{BB962C8B-B14F-4D97-AF65-F5344CB8AC3E}">
        <p14:creationId xmlns:p14="http://schemas.microsoft.com/office/powerpoint/2010/main" val="57803510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04365D"/>
                </a:solidFill>
                <a:effectLst/>
                <a:latin typeface="Inter"/>
              </a:rPr>
              <a:t>It is important to note that as you work on the development of the core comps, it is not over night. It takes time, and that’s ok. </a:t>
            </a:r>
          </a:p>
          <a:p>
            <a:endParaRPr lang="en-US" b="0" i="0">
              <a:solidFill>
                <a:srgbClr val="04365D"/>
              </a:solidFill>
              <a:effectLst/>
              <a:latin typeface="Inter"/>
            </a:endParaRPr>
          </a:p>
          <a:p>
            <a:r>
              <a:rPr lang="en-US" b="0" i="0">
                <a:solidFill>
                  <a:srgbClr val="04365D"/>
                </a:solidFill>
                <a:effectLst/>
                <a:latin typeface="Inter"/>
              </a:rPr>
              <a:t>As you work through the growth stages, you can see here that now advocacy is at Evolving. I can continue my journey and continue will my self assessment</a:t>
            </a:r>
          </a:p>
          <a:p>
            <a:endParaRPr lang="en-US" b="0" i="0">
              <a:solidFill>
                <a:srgbClr val="04365D"/>
              </a:solidFill>
              <a:effectLst/>
              <a:latin typeface="Inter"/>
            </a:endParaRPr>
          </a:p>
        </p:txBody>
      </p:sp>
      <p:sp>
        <p:nvSpPr>
          <p:cNvPr id="4" name="Slide Number Placeholder 3"/>
          <p:cNvSpPr>
            <a:spLocks noGrp="1"/>
          </p:cNvSpPr>
          <p:nvPr>
            <p:ph type="sldNum" sz="quarter" idx="5"/>
          </p:nvPr>
        </p:nvSpPr>
        <p:spPr/>
        <p:txBody>
          <a:bodyPr/>
          <a:lstStyle/>
          <a:p>
            <a:fld id="{DEDE0D8A-691A-4247-9BB3-B5C6E859FB9D}" type="slidenum">
              <a:rPr lang="en-US" smtClean="0"/>
              <a:t>57</a:t>
            </a:fld>
            <a:endParaRPr lang="en-US"/>
          </a:p>
        </p:txBody>
      </p:sp>
    </p:spTree>
    <p:extLst>
      <p:ext uri="{BB962C8B-B14F-4D97-AF65-F5344CB8AC3E}">
        <p14:creationId xmlns:p14="http://schemas.microsoft.com/office/powerpoint/2010/main" val="410164581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04365D"/>
                </a:solidFill>
                <a:effectLst/>
                <a:latin typeface="Inter"/>
              </a:rPr>
              <a:t>At anytime you can go on and click see my growth – and it gives a break down of where you are at in your growth stages </a:t>
            </a:r>
          </a:p>
          <a:p>
            <a:endParaRPr lang="en-US" b="0" i="0">
              <a:solidFill>
                <a:srgbClr val="04365D"/>
              </a:solidFill>
              <a:effectLst/>
              <a:latin typeface="Inter"/>
            </a:endParaRPr>
          </a:p>
          <a:p>
            <a:r>
              <a:rPr lang="en-US" b="0" i="0">
                <a:solidFill>
                  <a:srgbClr val="04365D"/>
                </a:solidFill>
                <a:effectLst/>
                <a:latin typeface="Inter"/>
              </a:rPr>
              <a:t>Lets go over the website on self assessment and walk through one together.</a:t>
            </a:r>
          </a:p>
          <a:p>
            <a:endParaRPr lang="en-US" b="0" i="0">
              <a:solidFill>
                <a:srgbClr val="04365D"/>
              </a:solidFill>
              <a:effectLst/>
              <a:latin typeface="Inter"/>
            </a:endParaRPr>
          </a:p>
        </p:txBody>
      </p:sp>
      <p:sp>
        <p:nvSpPr>
          <p:cNvPr id="4" name="Slide Number Placeholder 3"/>
          <p:cNvSpPr>
            <a:spLocks noGrp="1"/>
          </p:cNvSpPr>
          <p:nvPr>
            <p:ph type="sldNum" sz="quarter" idx="5"/>
          </p:nvPr>
        </p:nvSpPr>
        <p:spPr/>
        <p:txBody>
          <a:bodyPr/>
          <a:lstStyle/>
          <a:p>
            <a:fld id="{DEDE0D8A-691A-4247-9BB3-B5C6E859FB9D}" type="slidenum">
              <a:rPr lang="en-US" smtClean="0"/>
              <a:t>58</a:t>
            </a:fld>
            <a:endParaRPr lang="en-US"/>
          </a:p>
        </p:txBody>
      </p:sp>
    </p:spTree>
    <p:extLst>
      <p:ext uri="{BB962C8B-B14F-4D97-AF65-F5344CB8AC3E}">
        <p14:creationId xmlns:p14="http://schemas.microsoft.com/office/powerpoint/2010/main" val="103080213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dirty="0">
              <a:solidFill>
                <a:srgbClr val="04365D"/>
              </a:solidFill>
              <a:effectLst/>
              <a:latin typeface="Inter"/>
            </a:endParaRPr>
          </a:p>
        </p:txBody>
      </p:sp>
      <p:sp>
        <p:nvSpPr>
          <p:cNvPr id="4" name="Slide Number Placeholder 3"/>
          <p:cNvSpPr>
            <a:spLocks noGrp="1"/>
          </p:cNvSpPr>
          <p:nvPr>
            <p:ph type="sldNum" sz="quarter" idx="5"/>
          </p:nvPr>
        </p:nvSpPr>
        <p:spPr/>
        <p:txBody>
          <a:bodyPr/>
          <a:lstStyle/>
          <a:p>
            <a:fld id="{DEDE0D8A-691A-4247-9BB3-B5C6E859FB9D}" type="slidenum">
              <a:rPr lang="en-US" smtClean="0"/>
              <a:t>59</a:t>
            </a:fld>
            <a:endParaRPr lang="en-US"/>
          </a:p>
        </p:txBody>
      </p:sp>
    </p:spTree>
    <p:extLst>
      <p:ext uri="{BB962C8B-B14F-4D97-AF65-F5344CB8AC3E}">
        <p14:creationId xmlns:p14="http://schemas.microsoft.com/office/powerpoint/2010/main" val="1850716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None/>
            </a:pPr>
            <a:r>
              <a:rPr lang="en-US" b="0" i="0" dirty="0">
                <a:solidFill>
                  <a:srgbClr val="000000"/>
                </a:solidFill>
                <a:effectLst/>
                <a:latin typeface="__Urbanist_befd17"/>
              </a:rPr>
              <a:t>Brenda</a:t>
            </a:r>
          </a:p>
          <a:p>
            <a:endParaRPr lang="en-CA" dirty="0"/>
          </a:p>
          <a:p>
            <a:pPr algn="l" fontAlgn="base"/>
            <a:r>
              <a:rPr lang="en-US" b="1" i="0" dirty="0">
                <a:effectLst/>
                <a:latin typeface="var(--ff-2)"/>
              </a:rPr>
              <a:t>Emerging</a:t>
            </a:r>
          </a:p>
          <a:p>
            <a:pPr algn="l" fontAlgn="base">
              <a:buFont typeface="Arial" panose="020B0604020202020204" pitchFamily="34" charset="0"/>
              <a:buChar char="•"/>
            </a:pPr>
            <a:r>
              <a:rPr lang="en-US" b="0" i="0" dirty="0">
                <a:solidFill>
                  <a:srgbClr val="54585C"/>
                </a:solidFill>
                <a:effectLst/>
                <a:latin typeface="inherit"/>
              </a:rPr>
              <a:t>Shares information, expertise and insight with team members about actions or proposed changes that will affect them. Uses ethical judgement about sharing information with others</a:t>
            </a:r>
          </a:p>
          <a:p>
            <a:r>
              <a:rPr lang="en-CA" dirty="0"/>
              <a:t>Assumes personal responsibility to do their share of the work and follows through in a timely manner on inquiries, requests and concerns from individuals, their families, community partners and others</a:t>
            </a:r>
          </a:p>
          <a:p>
            <a:r>
              <a:rPr lang="en-CA" dirty="0"/>
              <a:t>Identifies the strength of key individual relationships and improves them in their immediate environment</a:t>
            </a:r>
          </a:p>
          <a:p>
            <a:r>
              <a:rPr lang="en-CA" dirty="0"/>
              <a:t>Maintains clear and timely communication with individuals and families, seeks continual feedback about service experience and shares helpful information and person directed goals</a:t>
            </a:r>
          </a:p>
          <a:p>
            <a:r>
              <a:rPr lang="en-CA" dirty="0"/>
              <a:t>Shares information, expertise and insight with team members about actions or proposed changes that will affect them. Uses ethical judgement about sharing information with others</a:t>
            </a:r>
          </a:p>
          <a:p>
            <a:r>
              <a:rPr lang="en-CA" dirty="0"/>
              <a:t>Treats other team members with respect, and listens with an open mind to others’ points of view</a:t>
            </a:r>
            <a:endParaRPr lang="en-CA" dirty="0">
              <a:cs typeface="Calibri"/>
            </a:endParaRPr>
          </a:p>
          <a:p>
            <a:endParaRPr lang="en-CA" b="1" dirty="0">
              <a:cs typeface="Calibri"/>
            </a:endParaRPr>
          </a:p>
          <a:p>
            <a:pPr algn="l" fontAlgn="base"/>
            <a:r>
              <a:rPr lang="en-US" b="1" i="0" dirty="0">
                <a:effectLst/>
                <a:latin typeface="var(--ff-2)"/>
              </a:rPr>
              <a:t>Evolving</a:t>
            </a:r>
          </a:p>
          <a:p>
            <a:pPr algn="l" fontAlgn="base">
              <a:buFont typeface="Arial" panose="020B0604020202020204" pitchFamily="34" charset="0"/>
              <a:buChar char="•"/>
            </a:pPr>
            <a:r>
              <a:rPr lang="en-US" b="0" i="0" dirty="0">
                <a:solidFill>
                  <a:srgbClr val="54585C"/>
                </a:solidFill>
                <a:effectLst/>
                <a:latin typeface="inherit"/>
              </a:rPr>
              <a:t>Engages others in dialogue about the importance of relationship building to foster reflection and growth in self and others</a:t>
            </a:r>
          </a:p>
          <a:p>
            <a:r>
              <a:rPr lang="en-CA" dirty="0"/>
              <a:t>Able to maintain current and established relationships that benefits the person receiving services, their family, the organization and the community</a:t>
            </a:r>
          </a:p>
          <a:p>
            <a:r>
              <a:rPr lang="en-CA" dirty="0"/>
              <a:t>Demonstrates commitment to initiatives by actively contributing to the efforts of a team and by recognizing the contributions of others</a:t>
            </a:r>
          </a:p>
          <a:p>
            <a:r>
              <a:rPr lang="en-CA" dirty="0"/>
              <a:t>Engages others in dialogue about the importance of relationship building to foster reflection and growth in self and others</a:t>
            </a:r>
          </a:p>
          <a:p>
            <a:r>
              <a:rPr lang="en-CA" dirty="0"/>
              <a:t>Appreciates the value that diversity and people’s lived experiences, contributes to a relationship</a:t>
            </a:r>
            <a:endParaRPr lang="en-CA" dirty="0">
              <a:cs typeface="Calibri"/>
            </a:endParaRPr>
          </a:p>
          <a:p>
            <a:r>
              <a:rPr lang="en-CA" dirty="0"/>
              <a:t>Identifies the strength of key individual relationships and improves them in their immediate environment</a:t>
            </a:r>
            <a:endParaRPr lang="en-CA" dirty="0">
              <a:cs typeface="Calibri"/>
            </a:endParaRPr>
          </a:p>
          <a:p>
            <a:r>
              <a:rPr lang="en-CA" dirty="0"/>
              <a:t>Encourages people to continue their efforts through support and feedback when they become discouraged</a:t>
            </a:r>
            <a:endParaRPr lang="en-CA" dirty="0">
              <a:cs typeface="Calibri"/>
            </a:endParaRPr>
          </a:p>
          <a:p>
            <a:r>
              <a:rPr lang="en-CA" dirty="0"/>
              <a:t>Actively finds ways to build positive, friendly, inclusive, diverse and cooperative relationships that will lead to new community involvement opportunities</a:t>
            </a:r>
            <a:endParaRPr lang="en-CA" dirty="0">
              <a:cs typeface="Calibri"/>
            </a:endParaRPr>
          </a:p>
          <a:p>
            <a:endParaRPr lang="en-CA" dirty="0">
              <a:cs typeface="Calibri"/>
            </a:endParaRPr>
          </a:p>
          <a:p>
            <a:pPr algn="l" fontAlgn="base"/>
            <a:r>
              <a:rPr lang="en-US" b="1" i="0" dirty="0">
                <a:effectLst/>
                <a:latin typeface="var(--ff-2)"/>
              </a:rPr>
              <a:t>Leading</a:t>
            </a:r>
          </a:p>
          <a:p>
            <a:pPr algn="l" fontAlgn="base">
              <a:buFont typeface="Arial" panose="020B0604020202020204" pitchFamily="34" charset="0"/>
              <a:buChar char="•"/>
            </a:pPr>
            <a:r>
              <a:rPr lang="en-US" b="0" i="0" dirty="0">
                <a:solidFill>
                  <a:srgbClr val="54585C"/>
                </a:solidFill>
                <a:effectLst/>
                <a:latin typeface="inherit"/>
              </a:rPr>
              <a:t>Seeks to creatively build on and develop new relationships beyond their current sphere that would benefit people receiving supports, families, other staff, and the workplace to address immediate and future needs as an agent of change</a:t>
            </a:r>
          </a:p>
          <a:p>
            <a:pPr algn="l" fontAlgn="base">
              <a:buFont typeface="Arial" panose="020B0604020202020204" pitchFamily="34" charset="0"/>
              <a:buChar char="•"/>
            </a:pPr>
            <a:r>
              <a:rPr lang="en-US" b="0" i="0" dirty="0">
                <a:solidFill>
                  <a:srgbClr val="54585C"/>
                </a:solidFill>
                <a:effectLst/>
                <a:latin typeface="inherit"/>
              </a:rPr>
              <a:t>Recognizes where strengths lie within and across resources and taps into their expertise; makes best use of people’s talents to achieve superior services/results</a:t>
            </a:r>
          </a:p>
          <a:p>
            <a:pPr algn="l" fontAlgn="base">
              <a:buFont typeface="Arial" panose="020B0604020202020204" pitchFamily="34" charset="0"/>
              <a:buChar char="•"/>
            </a:pPr>
            <a:endParaRPr lang="en-US" b="0" i="0" dirty="0">
              <a:solidFill>
                <a:srgbClr val="54585C"/>
              </a:solidFill>
              <a:effectLst/>
              <a:latin typeface="inherit"/>
            </a:endParaRPr>
          </a:p>
          <a:p>
            <a:pPr algn="l" fontAlgn="base"/>
            <a:r>
              <a:rPr lang="en-US" b="1" i="0" dirty="0">
                <a:effectLst/>
                <a:latin typeface="var(--ff-2)"/>
              </a:rPr>
              <a:t>Influencing</a:t>
            </a:r>
          </a:p>
          <a:p>
            <a:pPr algn="l" fontAlgn="base">
              <a:buFont typeface="Arial" panose="020B0604020202020204" pitchFamily="34" charset="0"/>
              <a:buChar char="•"/>
            </a:pPr>
            <a:r>
              <a:rPr lang="en-US" b="0" i="0" dirty="0">
                <a:solidFill>
                  <a:srgbClr val="54585C"/>
                </a:solidFill>
                <a:effectLst/>
                <a:latin typeface="inherit"/>
              </a:rPr>
              <a:t>Uses strategic planning processes to create new opportunities and build on existing relationships as a driver of positive change and transformation</a:t>
            </a:r>
          </a:p>
          <a:p>
            <a:pPr algn="l" fontAlgn="base">
              <a:buFont typeface="Arial" panose="020B0604020202020204" pitchFamily="34" charset="0"/>
              <a:buNone/>
            </a:pPr>
            <a:endParaRPr lang="en-US" b="0" i="0" dirty="0">
              <a:solidFill>
                <a:srgbClr val="54585C"/>
              </a:solidFill>
              <a:effectLst/>
              <a:latin typeface="inherit"/>
            </a:endParaRPr>
          </a:p>
          <a:p>
            <a:endParaRPr lang="en-CA" dirty="0"/>
          </a:p>
          <a:p>
            <a:endParaRPr lang="en-CA" dirty="0"/>
          </a:p>
        </p:txBody>
      </p:sp>
      <p:sp>
        <p:nvSpPr>
          <p:cNvPr id="4" name="Slide Number Placeholder 3"/>
          <p:cNvSpPr>
            <a:spLocks noGrp="1"/>
          </p:cNvSpPr>
          <p:nvPr>
            <p:ph type="sldNum" sz="quarter" idx="5"/>
          </p:nvPr>
        </p:nvSpPr>
        <p:spPr/>
        <p:txBody>
          <a:bodyPr/>
          <a:lstStyle/>
          <a:p>
            <a:fld id="{8CCB5B9E-0B03-4440-B516-95BB91AD52E6}" type="slidenum">
              <a:rPr lang="en-CA" smtClean="0"/>
              <a:t>6</a:t>
            </a:fld>
            <a:endParaRPr lang="en-CA"/>
          </a:p>
        </p:txBody>
      </p:sp>
    </p:spTree>
    <p:extLst>
      <p:ext uri="{BB962C8B-B14F-4D97-AF65-F5344CB8AC3E}">
        <p14:creationId xmlns:p14="http://schemas.microsoft.com/office/powerpoint/2010/main" val="49461977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Reminding them as leader they need to go through this process so they can coach and lead others. </a:t>
            </a:r>
          </a:p>
          <a:p>
            <a:r>
              <a:rPr lang="en-US" dirty="0"/>
              <a:t>Good resource for performance development plans. </a:t>
            </a:r>
          </a:p>
          <a:p>
            <a:r>
              <a:rPr lang="en-US" dirty="0"/>
              <a:t>Staff will be trained in February. </a:t>
            </a:r>
          </a:p>
        </p:txBody>
      </p:sp>
      <p:sp>
        <p:nvSpPr>
          <p:cNvPr id="4" name="Slide Number Placeholder 3"/>
          <p:cNvSpPr>
            <a:spLocks noGrp="1"/>
          </p:cNvSpPr>
          <p:nvPr>
            <p:ph type="sldNum" sz="quarter" idx="5"/>
          </p:nvPr>
        </p:nvSpPr>
        <p:spPr/>
        <p:txBody>
          <a:bodyPr/>
          <a:lstStyle/>
          <a:p>
            <a:fld id="{8CCB5B9E-0B03-4440-B516-95BB91AD52E6}" type="slidenum">
              <a:rPr lang="en-CA" smtClean="0"/>
              <a:t>60</a:t>
            </a:fld>
            <a:endParaRPr lang="en-CA"/>
          </a:p>
        </p:txBody>
      </p:sp>
    </p:spTree>
    <p:extLst>
      <p:ext uri="{BB962C8B-B14F-4D97-AF65-F5344CB8AC3E}">
        <p14:creationId xmlns:p14="http://schemas.microsoft.com/office/powerpoint/2010/main" val="21477828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Brenda</a:t>
            </a:r>
          </a:p>
          <a:p>
            <a:r>
              <a:rPr lang="en-CA" dirty="0"/>
              <a:t>Question ball activity</a:t>
            </a:r>
          </a:p>
          <a:p>
            <a:r>
              <a:rPr lang="en-CA" dirty="0"/>
              <a:t>10 minutes throw the ball around.</a:t>
            </a:r>
          </a:p>
          <a:p>
            <a:endParaRPr lang="en-CA" dirty="0"/>
          </a:p>
          <a:p>
            <a:r>
              <a:rPr lang="en-US" dirty="0"/>
              <a:t>The question ball</a:t>
            </a:r>
          </a:p>
          <a:p>
            <a:pPr algn="l"/>
            <a:r>
              <a:rPr lang="en-US" b="0" i="0" dirty="0">
                <a:solidFill>
                  <a:srgbClr val="000000"/>
                </a:solidFill>
                <a:effectLst/>
                <a:latin typeface="__Urbanist_befd17"/>
              </a:rPr>
              <a:t>Another simple team activity that allows employees to let their guard down and have some fun. You only need a medium-sized beach ball, a marker, and some motivated team members to play this game.</a:t>
            </a:r>
          </a:p>
          <a:p>
            <a:pPr algn="l"/>
            <a:r>
              <a:rPr lang="en-US" b="0" i="0" dirty="0">
                <a:solidFill>
                  <a:srgbClr val="000000"/>
                </a:solidFill>
                <a:effectLst/>
                <a:latin typeface="__Urbanist_befd17"/>
              </a:rPr>
              <a:t>Take the marker and write ten questions on the beach ball. Gather your team into a circle and kick things off by passing the ball to an employee. Whoever catches the ball must answer the question closest to their right thumb.</a:t>
            </a:r>
          </a:p>
          <a:p>
            <a:pPr algn="l"/>
            <a:r>
              <a:rPr lang="en-US" b="0" i="0" dirty="0">
                <a:solidFill>
                  <a:srgbClr val="000000"/>
                </a:solidFill>
                <a:effectLst/>
                <a:latin typeface="__Urbanist_befd17"/>
              </a:rPr>
              <a:t>Sample questions that will help employees get to know each other on a more personal level include:</a:t>
            </a:r>
          </a:p>
          <a:p>
            <a:pPr algn="l">
              <a:buFont typeface="Arial" panose="020B0604020202020204" pitchFamily="34" charset="0"/>
              <a:buChar char="•"/>
            </a:pPr>
            <a:r>
              <a:rPr lang="en-US" b="0" i="0" dirty="0">
                <a:solidFill>
                  <a:srgbClr val="000000"/>
                </a:solidFill>
                <a:effectLst/>
                <a:latin typeface="__Urbanist_befd17"/>
              </a:rPr>
              <a:t>What is your favorite TV show/movie/book/author?</a:t>
            </a:r>
          </a:p>
          <a:p>
            <a:pPr algn="l">
              <a:buFont typeface="Arial" panose="020B0604020202020204" pitchFamily="34" charset="0"/>
              <a:buChar char="•"/>
            </a:pPr>
            <a:r>
              <a:rPr lang="en-US" b="0" i="0" dirty="0">
                <a:solidFill>
                  <a:srgbClr val="000000"/>
                </a:solidFill>
                <a:effectLst/>
                <a:latin typeface="__Urbanist_befd17"/>
              </a:rPr>
              <a:t>Where was the last place you went on vacation?</a:t>
            </a:r>
          </a:p>
          <a:p>
            <a:pPr algn="l">
              <a:buFont typeface="Arial" panose="020B0604020202020204" pitchFamily="34" charset="0"/>
              <a:buChar char="•"/>
            </a:pPr>
            <a:r>
              <a:rPr lang="en-US" b="0" i="0" dirty="0">
                <a:solidFill>
                  <a:srgbClr val="000000"/>
                </a:solidFill>
                <a:effectLst/>
                <a:latin typeface="__Urbanist_befd17"/>
              </a:rPr>
              <a:t>What do you like to do for fun?</a:t>
            </a:r>
          </a:p>
          <a:p>
            <a:pPr algn="l">
              <a:buFont typeface="Arial" panose="020B0604020202020204" pitchFamily="34" charset="0"/>
              <a:buChar char="•"/>
            </a:pPr>
            <a:r>
              <a:rPr lang="en-US" b="0" i="0" dirty="0">
                <a:solidFill>
                  <a:srgbClr val="000000"/>
                </a:solidFill>
                <a:effectLst/>
                <a:latin typeface="__Urbanist_befd17"/>
              </a:rPr>
              <a:t>Where is your favorite place to eat?</a:t>
            </a:r>
          </a:p>
          <a:p>
            <a:pPr algn="l">
              <a:buFont typeface="Arial" panose="020B0604020202020204" pitchFamily="34" charset="0"/>
              <a:buChar char="•"/>
            </a:pPr>
            <a:endParaRPr lang="en-US" b="0" i="0" dirty="0">
              <a:solidFill>
                <a:srgbClr val="000000"/>
              </a:solidFill>
              <a:effectLst/>
              <a:latin typeface="__Urbanist_befd17"/>
            </a:endParaRPr>
          </a:p>
          <a:p>
            <a:pPr defTabSz="931774">
              <a:buFont typeface="Arial" panose="020B0604020202020204" pitchFamily="34" charset="0"/>
              <a:buChar char="•"/>
              <a:defRPr/>
            </a:pPr>
            <a:r>
              <a:rPr lang="en-CA" dirty="0"/>
              <a:t>https://teambuilding.com/blog/relationship-building  </a:t>
            </a:r>
          </a:p>
          <a:p>
            <a:pPr algn="l">
              <a:buFont typeface="Arial" panose="020B0604020202020204" pitchFamily="34" charset="0"/>
              <a:buChar char="•"/>
            </a:pPr>
            <a:endParaRPr lang="en-US" b="0" i="0" dirty="0">
              <a:solidFill>
                <a:srgbClr val="000000"/>
              </a:solidFill>
              <a:effectLst/>
              <a:latin typeface="__Urbanist_befd17"/>
            </a:endParaRPr>
          </a:p>
          <a:p>
            <a:endParaRPr lang="en-CA" dirty="0"/>
          </a:p>
        </p:txBody>
      </p:sp>
      <p:sp>
        <p:nvSpPr>
          <p:cNvPr id="4" name="Slide Number Placeholder 3"/>
          <p:cNvSpPr>
            <a:spLocks noGrp="1"/>
          </p:cNvSpPr>
          <p:nvPr>
            <p:ph type="sldNum" sz="quarter" idx="5"/>
          </p:nvPr>
        </p:nvSpPr>
        <p:spPr/>
        <p:txBody>
          <a:bodyPr/>
          <a:lstStyle/>
          <a:p>
            <a:fld id="{8CCB5B9E-0B03-4440-B516-95BB91AD52E6}" type="slidenum">
              <a:rPr lang="en-CA" smtClean="0"/>
              <a:t>7</a:t>
            </a:fld>
            <a:endParaRPr lang="en-CA"/>
          </a:p>
        </p:txBody>
      </p:sp>
    </p:spTree>
    <p:extLst>
      <p:ext uri="{BB962C8B-B14F-4D97-AF65-F5344CB8AC3E}">
        <p14:creationId xmlns:p14="http://schemas.microsoft.com/office/powerpoint/2010/main" val="29844788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Libre Baskerville" panose="02000000000000000000" pitchFamily="2" charset="0"/>
              </a:rPr>
              <a:t>Brenda</a:t>
            </a:r>
          </a:p>
          <a:p>
            <a:pPr algn="l"/>
            <a:r>
              <a:rPr lang="en-US" b="0" i="0" dirty="0">
                <a:solidFill>
                  <a:srgbClr val="333333"/>
                </a:solidFill>
                <a:effectLst/>
                <a:latin typeface="Libre Baskerville" panose="02000000000000000000" pitchFamily="2" charset="0"/>
              </a:rPr>
              <a:t>While it’s not advisable to flat out tell people their opinions are wrong (even if or especially if you’re the boss), it is solid advice to value every person’s opinion at work. Why? It boils down to respect. </a:t>
            </a:r>
          </a:p>
          <a:p>
            <a:pPr algn="l"/>
            <a:r>
              <a:rPr lang="en-US" b="1" i="0" u="none" strike="noStrike" dirty="0">
                <a:solidFill>
                  <a:srgbClr val="111111"/>
                </a:solidFill>
                <a:effectLst/>
                <a:latin typeface="Source Sans Pro" panose="020B0503030403020204" pitchFamily="34" charset="0"/>
              </a:rPr>
              <a:t>Respect and Opinions at Work</a:t>
            </a:r>
          </a:p>
          <a:p>
            <a:pPr algn="l"/>
            <a:r>
              <a:rPr lang="en-US" b="0" i="0" dirty="0">
                <a:solidFill>
                  <a:srgbClr val="333333"/>
                </a:solidFill>
                <a:effectLst/>
                <a:latin typeface="Libre Baskerville" panose="02000000000000000000" pitchFamily="2" charset="0"/>
              </a:rPr>
              <a:t>According to </a:t>
            </a:r>
            <a:r>
              <a:rPr lang="en-US" b="0" i="0" u="sng" dirty="0">
                <a:solidFill>
                  <a:srgbClr val="776F6C"/>
                </a:solidFill>
                <a:effectLst/>
                <a:latin typeface="Libre Baskerville" panose="02000000000000000000" pitchFamily="2" charset="0"/>
                <a:hlinkClick r:id="rId3"/>
              </a:rPr>
              <a:t>Harvard Business Review</a:t>
            </a:r>
            <a:r>
              <a:rPr lang="en-US" b="0" i="0" dirty="0">
                <a:solidFill>
                  <a:srgbClr val="333333"/>
                </a:solidFill>
                <a:effectLst/>
                <a:latin typeface="Libre Baskerville" panose="02000000000000000000" pitchFamily="2" charset="0"/>
              </a:rPr>
              <a:t>, workers value feeling respected at work. In fact a whopping 20,000 survey respondents report respect as the most important value at work. </a:t>
            </a:r>
          </a:p>
          <a:p>
            <a:pPr algn="l"/>
            <a:r>
              <a:rPr lang="en-US" b="0" i="0" dirty="0">
                <a:solidFill>
                  <a:srgbClr val="333333"/>
                </a:solidFill>
                <a:effectLst/>
                <a:latin typeface="Libre Baskerville" panose="02000000000000000000" pitchFamily="2" charset="0"/>
              </a:rPr>
              <a:t>When you value all opinions (even those you don’t agree with), you are extending respect to your colleagues. It’s really that simple</a:t>
            </a:r>
          </a:p>
          <a:p>
            <a:r>
              <a:rPr lang="en-US" dirty="0">
                <a:effectLst/>
              </a:rPr>
              <a:t>So, how exactly do you value someone’s opinion whether or not you agree with them? You can check out</a:t>
            </a:r>
            <a:r>
              <a:rPr lang="en-US" u="sng" dirty="0">
                <a:solidFill>
                  <a:srgbClr val="776F6C"/>
                </a:solidFill>
                <a:effectLst/>
                <a:hlinkClick r:id="rId4"/>
              </a:rPr>
              <a:t> career-related TED Talks</a:t>
            </a:r>
            <a:r>
              <a:rPr lang="en-US" dirty="0">
                <a:effectLst/>
              </a:rPr>
              <a:t> for ways to listen better or simply follow these simple</a:t>
            </a:r>
            <a:r>
              <a:rPr lang="en-US" u="sng" dirty="0">
                <a:solidFill>
                  <a:srgbClr val="776F6C"/>
                </a:solidFill>
                <a:effectLst/>
                <a:hlinkClick r:id="rId5"/>
              </a:rPr>
              <a:t> tips to effective listening provided by Forbes</a:t>
            </a:r>
            <a:r>
              <a:rPr lang="en-US" dirty="0">
                <a:effectLst/>
              </a:rPr>
              <a:t>: </a:t>
            </a:r>
          </a:p>
          <a:p>
            <a:r>
              <a:rPr lang="en-US" b="1" u="none" strike="noStrike" dirty="0">
                <a:solidFill>
                  <a:srgbClr val="111111"/>
                </a:solidFill>
                <a:effectLst/>
                <a:latin typeface="Source Sans Pro" panose="020B0503030403020204" pitchFamily="34" charset="0"/>
              </a:rPr>
              <a:t>How to Value Work Opinions through Listening</a:t>
            </a:r>
          </a:p>
          <a:p>
            <a:pPr>
              <a:buFont typeface="Arial" panose="020B0604020202020204" pitchFamily="34" charset="0"/>
              <a:buChar char="•"/>
            </a:pPr>
            <a:r>
              <a:rPr lang="en-US" b="1" i="0" dirty="0">
                <a:solidFill>
                  <a:srgbClr val="333333"/>
                </a:solidFill>
                <a:effectLst/>
                <a:latin typeface="Libre Baskerville" panose="02000000000000000000" pitchFamily="2" charset="0"/>
              </a:rPr>
              <a:t>Maintain eye contact</a:t>
            </a:r>
            <a:r>
              <a:rPr lang="en-US" b="0" i="0" dirty="0">
                <a:solidFill>
                  <a:srgbClr val="333333"/>
                </a:solidFill>
                <a:effectLst/>
                <a:latin typeface="Libre Baskerville" panose="02000000000000000000" pitchFamily="2" charset="0"/>
              </a:rPr>
              <a:t> – This is the basic ingredient to show someone you value what they’re saying. Always turn to face the person speaking and put down your phone, papers, or anything else that is a distraction. </a:t>
            </a:r>
          </a:p>
          <a:p>
            <a:pPr>
              <a:buFont typeface="Arial" panose="020B0604020202020204" pitchFamily="34" charset="0"/>
              <a:buChar char="•"/>
            </a:pPr>
            <a:r>
              <a:rPr lang="en-US" b="1" i="0" dirty="0">
                <a:solidFill>
                  <a:srgbClr val="333333"/>
                </a:solidFill>
                <a:effectLst/>
                <a:latin typeface="Libre Baskerville" panose="02000000000000000000" pitchFamily="2" charset="0"/>
              </a:rPr>
              <a:t>Be relaxed</a:t>
            </a:r>
            <a:r>
              <a:rPr lang="en-US" b="0" i="0" dirty="0">
                <a:solidFill>
                  <a:srgbClr val="333333"/>
                </a:solidFill>
                <a:effectLst/>
                <a:latin typeface="Libre Baskerville" panose="02000000000000000000" pitchFamily="2" charset="0"/>
              </a:rPr>
              <a:t> – Eye contact is great, but you don’t have to stare the person down. A too intense stare can be intimidating. Similarly, tense posture like furrowing your brow or folding your arms can also tell the speaker you’re disinterested in what they’re saying. </a:t>
            </a:r>
          </a:p>
          <a:p>
            <a:pPr>
              <a:buFont typeface="Arial" panose="020B0604020202020204" pitchFamily="34" charset="0"/>
              <a:buChar char="•"/>
            </a:pPr>
            <a:r>
              <a:rPr lang="en-US" b="1" i="0" dirty="0">
                <a:solidFill>
                  <a:srgbClr val="333333"/>
                </a:solidFill>
                <a:effectLst/>
                <a:latin typeface="Libre Baskerville" panose="02000000000000000000" pitchFamily="2" charset="0"/>
              </a:rPr>
              <a:t>Don’t jump to conclusions</a:t>
            </a:r>
            <a:r>
              <a:rPr lang="en-US" b="0" i="0" dirty="0">
                <a:solidFill>
                  <a:srgbClr val="333333"/>
                </a:solidFill>
                <a:effectLst/>
                <a:latin typeface="Libre Baskerville" panose="02000000000000000000" pitchFamily="2" charset="0"/>
              </a:rPr>
              <a:t> – When someone speaks to you they are verbally expressing thoughts and opinions that matter to them. </a:t>
            </a:r>
            <a:r>
              <a:rPr lang="en-US" b="0" i="1" dirty="0">
                <a:solidFill>
                  <a:srgbClr val="333333"/>
                </a:solidFill>
                <a:effectLst/>
                <a:latin typeface="Libre Baskerville" panose="02000000000000000000" pitchFamily="2" charset="0"/>
              </a:rPr>
              <a:t>Them</a:t>
            </a:r>
            <a:r>
              <a:rPr lang="en-US" b="0" i="0" dirty="0">
                <a:solidFill>
                  <a:srgbClr val="333333"/>
                </a:solidFill>
                <a:effectLst/>
                <a:latin typeface="Libre Baskerville" panose="02000000000000000000" pitchFamily="2" charset="0"/>
              </a:rPr>
              <a:t>. Not you. Allow them to get out these opinions fully before you interject or attempt to finish their sentence. </a:t>
            </a:r>
          </a:p>
          <a:p>
            <a:pPr>
              <a:buFont typeface="Arial" panose="020B0604020202020204" pitchFamily="34" charset="0"/>
              <a:buChar char="•"/>
            </a:pPr>
            <a:r>
              <a:rPr lang="en-US" b="1" i="0" dirty="0">
                <a:solidFill>
                  <a:srgbClr val="333333"/>
                </a:solidFill>
                <a:effectLst/>
                <a:latin typeface="Libre Baskerville" panose="02000000000000000000" pitchFamily="2" charset="0"/>
              </a:rPr>
              <a:t>Focus on the words being said</a:t>
            </a:r>
            <a:r>
              <a:rPr lang="en-US" b="0" i="0" dirty="0">
                <a:solidFill>
                  <a:srgbClr val="333333"/>
                </a:solidFill>
                <a:effectLst/>
                <a:latin typeface="Libre Baskerville" panose="02000000000000000000" pitchFamily="2" charset="0"/>
              </a:rPr>
              <a:t> – Active listening is important. But too often we are focused on topics outside of what the person is actually saying or simply staying quiet until it’s “our turn” to speak. If you have a hard time fully zoning in to what’s being said try to focus on key phrases. You can even visualize the conversation using mental pictures. This will keep you from rehearsing your response in  your head. Remember, you can’t listen and rehearse at the same time. </a:t>
            </a:r>
          </a:p>
          <a:p>
            <a:pPr algn="l">
              <a:buFont typeface="Arial" panose="020B0604020202020204" pitchFamily="34" charset="0"/>
              <a:buChar char="•"/>
            </a:pPr>
            <a:r>
              <a:rPr lang="en-US" b="1" i="0" dirty="0">
                <a:solidFill>
                  <a:srgbClr val="333333"/>
                </a:solidFill>
                <a:effectLst/>
                <a:latin typeface="Libre Baskerville" panose="02000000000000000000" pitchFamily="2" charset="0"/>
              </a:rPr>
              <a:t>Do not interrupt</a:t>
            </a:r>
            <a:r>
              <a:rPr lang="en-US" b="0" i="0" dirty="0">
                <a:solidFill>
                  <a:srgbClr val="333333"/>
                </a:solidFill>
                <a:effectLst/>
                <a:latin typeface="Libre Baskerville" panose="02000000000000000000" pitchFamily="2" charset="0"/>
              </a:rPr>
              <a:t> – This is a big one. No matter how much you disagree or limited your attention span may be, do not interrupt the person speaking. Period. When you do it always sends the wrong message like: </a:t>
            </a:r>
          </a:p>
          <a:p>
            <a:pPr marL="757066" lvl="1" indent="-291179">
              <a:buFont typeface="Arial" panose="020B0604020202020204" pitchFamily="34" charset="0"/>
              <a:buChar char="•"/>
            </a:pPr>
            <a:r>
              <a:rPr lang="en-US" b="0" i="0" dirty="0">
                <a:solidFill>
                  <a:srgbClr val="333333"/>
                </a:solidFill>
                <a:effectLst/>
                <a:latin typeface="Libre Baskerville" panose="02000000000000000000" pitchFamily="2" charset="0"/>
              </a:rPr>
              <a:t>I’m more important. </a:t>
            </a:r>
          </a:p>
          <a:p>
            <a:pPr marL="757066" lvl="1" indent="-291179">
              <a:buFont typeface="Arial" panose="020B0604020202020204" pitchFamily="34" charset="0"/>
              <a:buChar char="•"/>
            </a:pPr>
            <a:r>
              <a:rPr lang="en-US" b="0" i="0" dirty="0">
                <a:solidFill>
                  <a:srgbClr val="333333"/>
                </a:solidFill>
                <a:effectLst/>
                <a:latin typeface="Libre Baskerville" panose="02000000000000000000" pitchFamily="2" charset="0"/>
              </a:rPr>
              <a:t>Your opinion doesn’t matter. </a:t>
            </a:r>
          </a:p>
          <a:p>
            <a:pPr marL="757066" lvl="1" indent="-291179">
              <a:buFont typeface="Arial" panose="020B0604020202020204" pitchFamily="34" charset="0"/>
              <a:buChar char="•"/>
            </a:pPr>
            <a:r>
              <a:rPr lang="en-US" b="0" i="0" dirty="0">
                <a:solidFill>
                  <a:srgbClr val="333333"/>
                </a:solidFill>
                <a:effectLst/>
                <a:latin typeface="Libre Baskerville" panose="02000000000000000000" pitchFamily="2" charset="0"/>
              </a:rPr>
              <a:t>This is a contest, and I’m going to win. </a:t>
            </a:r>
          </a:p>
          <a:p>
            <a:pPr marL="757066" lvl="1" indent="-291179">
              <a:buFont typeface="Arial" panose="020B0604020202020204" pitchFamily="34" charset="0"/>
              <a:buChar char="•"/>
            </a:pPr>
            <a:r>
              <a:rPr lang="en-US" b="0" i="0" dirty="0">
                <a:solidFill>
                  <a:srgbClr val="333333"/>
                </a:solidFill>
                <a:effectLst/>
                <a:latin typeface="Libre Baskerville" panose="02000000000000000000" pitchFamily="2" charset="0"/>
              </a:rPr>
              <a:t>I don’t care what you think. </a:t>
            </a:r>
          </a:p>
          <a:p>
            <a:pPr algn="l"/>
            <a:r>
              <a:rPr lang="en-US" b="0" i="0" dirty="0">
                <a:solidFill>
                  <a:srgbClr val="333333"/>
                </a:solidFill>
                <a:effectLst/>
                <a:latin typeface="Libre Baskerville" panose="02000000000000000000" pitchFamily="2" charset="0"/>
              </a:rPr>
              <a:t>There’s never a justifiable excuse for interrupting someone (unless there’s a fire or a giant spider is dropping from the ceiling about to land on their head). </a:t>
            </a:r>
          </a:p>
          <a:p>
            <a:pPr algn="l"/>
            <a:r>
              <a:rPr lang="en-US" b="1" i="0" u="none" strike="noStrike" dirty="0">
                <a:solidFill>
                  <a:srgbClr val="111111"/>
                </a:solidFill>
                <a:effectLst/>
                <a:latin typeface="Source Sans Pro" panose="020B0503030403020204" pitchFamily="34" charset="0"/>
              </a:rPr>
              <a:t>Default to the Golden Rule</a:t>
            </a:r>
          </a:p>
          <a:p>
            <a:pPr algn="l"/>
            <a:r>
              <a:rPr lang="en-US" b="0" i="0" dirty="0">
                <a:solidFill>
                  <a:srgbClr val="333333"/>
                </a:solidFill>
                <a:effectLst/>
                <a:latin typeface="Libre Baskerville" panose="02000000000000000000" pitchFamily="2" charset="0"/>
              </a:rPr>
              <a:t>If all else fails, remember the golden rule: Treat others how you want to be treated. Think about how you expect to be received when addressing someone. You want your opinion to be valued (even if it’s wrong!). </a:t>
            </a:r>
          </a:p>
          <a:p>
            <a:br>
              <a:rPr lang="en-US" dirty="0">
                <a:effectLst/>
              </a:rPr>
            </a:br>
            <a:endParaRPr lang="en-CA" dirty="0"/>
          </a:p>
        </p:txBody>
      </p:sp>
      <p:sp>
        <p:nvSpPr>
          <p:cNvPr id="4" name="Slide Number Placeholder 3"/>
          <p:cNvSpPr>
            <a:spLocks noGrp="1"/>
          </p:cNvSpPr>
          <p:nvPr>
            <p:ph type="sldNum" sz="quarter" idx="5"/>
          </p:nvPr>
        </p:nvSpPr>
        <p:spPr/>
        <p:txBody>
          <a:bodyPr/>
          <a:lstStyle/>
          <a:p>
            <a:fld id="{8CCB5B9E-0B03-4440-B516-95BB91AD52E6}" type="slidenum">
              <a:rPr lang="en-CA" smtClean="0"/>
              <a:t>8</a:t>
            </a:fld>
            <a:endParaRPr lang="en-CA"/>
          </a:p>
        </p:txBody>
      </p:sp>
    </p:spTree>
    <p:extLst>
      <p:ext uri="{BB962C8B-B14F-4D97-AF65-F5344CB8AC3E}">
        <p14:creationId xmlns:p14="http://schemas.microsoft.com/office/powerpoint/2010/main" val="3696538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err="1"/>
              <a:t>Jikulunu</a:t>
            </a:r>
            <a:endParaRPr lang="en-CA" dirty="0"/>
          </a:p>
          <a:p>
            <a:endParaRPr lang="en-CA" dirty="0"/>
          </a:p>
          <a:p>
            <a:pPr algn="l" fontAlgn="base"/>
            <a:r>
              <a:rPr lang="en-US" b="1" i="0" dirty="0">
                <a:effectLst/>
                <a:latin typeface="var(--ff-2)"/>
              </a:rPr>
              <a:t>Emerging</a:t>
            </a:r>
          </a:p>
          <a:p>
            <a:pPr algn="l" fontAlgn="base">
              <a:buFont typeface="Arial" panose="020B0604020202020204" pitchFamily="34" charset="0"/>
              <a:buChar char="•"/>
            </a:pPr>
            <a:r>
              <a:rPr lang="en-US" b="0" i="0" dirty="0">
                <a:solidFill>
                  <a:srgbClr val="54585C"/>
                </a:solidFill>
                <a:effectLst/>
                <a:latin typeface="inherit"/>
              </a:rPr>
              <a:t>Recognizes that one is not speaking for a person but amplifying their thoughts, preferences and choices</a:t>
            </a:r>
          </a:p>
          <a:p>
            <a:pPr>
              <a:buFont typeface="Arial" panose="020B0604020202020204" pitchFamily="34" charset="0"/>
              <a:buChar char="•"/>
            </a:pPr>
            <a:r>
              <a:rPr lang="en-US" dirty="0">
                <a:solidFill>
                  <a:srgbClr val="54585C"/>
                </a:solidFill>
              </a:rPr>
              <a:t>Identifies factors that may impact the person</a:t>
            </a:r>
            <a:endParaRPr lang="en-US" dirty="0">
              <a:solidFill>
                <a:srgbClr val="54585C"/>
              </a:solidFill>
              <a:latin typeface="inherit"/>
            </a:endParaRPr>
          </a:p>
          <a:p>
            <a:pPr>
              <a:buFont typeface="Arial" panose="020B0604020202020204" pitchFamily="34" charset="0"/>
              <a:buChar char="•"/>
            </a:pPr>
            <a:r>
              <a:rPr lang="en-US">
                <a:solidFill>
                  <a:srgbClr val="54585C"/>
                </a:solidFill>
              </a:rPr>
              <a:t>Understands the barriers/opportunities for the person or group</a:t>
            </a:r>
            <a:endParaRPr lang="en-US"/>
          </a:p>
          <a:p>
            <a:pPr>
              <a:buFont typeface="Arial" panose="020B0604020202020204" pitchFamily="34" charset="0"/>
              <a:buChar char="•"/>
            </a:pPr>
            <a:r>
              <a:rPr lang="en-US">
                <a:solidFill>
                  <a:srgbClr val="54585C"/>
                </a:solidFill>
              </a:rPr>
              <a:t>Recognizes the significance of personal experiences, values, cultural diversity, and inclusion</a:t>
            </a:r>
            <a:endParaRPr lang="en-US"/>
          </a:p>
          <a:p>
            <a:pPr>
              <a:buFont typeface="Arial" panose="020B0604020202020204" pitchFamily="34" charset="0"/>
              <a:buChar char="•"/>
            </a:pPr>
            <a:r>
              <a:rPr lang="en-US" dirty="0">
                <a:solidFill>
                  <a:srgbClr val="54585C"/>
                </a:solidFill>
              </a:rPr>
              <a:t>Shows sensitivity to time, issue, place and role</a:t>
            </a:r>
            <a:endParaRPr lang="en-US" dirty="0"/>
          </a:p>
          <a:p>
            <a:pPr>
              <a:buFont typeface="Arial" panose="020B0604020202020204" pitchFamily="34" charset="0"/>
              <a:buChar char="•"/>
            </a:pPr>
            <a:r>
              <a:rPr lang="en-US" dirty="0">
                <a:solidFill>
                  <a:srgbClr val="54585C"/>
                </a:solidFill>
              </a:rPr>
              <a:t>Takes appropriate steps and opportunities to advocate</a:t>
            </a:r>
            <a:endParaRPr lang="en-US" dirty="0"/>
          </a:p>
          <a:p>
            <a:pPr>
              <a:buFont typeface="Arial" panose="020B0604020202020204" pitchFamily="34" charset="0"/>
              <a:buChar char="•"/>
            </a:pPr>
            <a:r>
              <a:rPr lang="en-US" dirty="0">
                <a:solidFill>
                  <a:srgbClr val="54585C"/>
                </a:solidFill>
              </a:rPr>
              <a:t>Communicates through facts, data and examples to convince</a:t>
            </a:r>
            <a:endParaRPr lang="en-US" dirty="0"/>
          </a:p>
          <a:p>
            <a:pPr>
              <a:buFont typeface="Arial" panose="020B0604020202020204" pitchFamily="34" charset="0"/>
              <a:buChar char="•"/>
            </a:pPr>
            <a:r>
              <a:rPr lang="en-US" dirty="0">
                <a:solidFill>
                  <a:srgbClr val="54585C"/>
                </a:solidFill>
              </a:rPr>
              <a:t>Recognizes that one is not speaking for a person but amplifying their thoughts, preferences and choices</a:t>
            </a:r>
            <a:endParaRPr lang="en-US" dirty="0"/>
          </a:p>
          <a:p>
            <a:pPr algn="l">
              <a:buFont typeface="Arial" panose="020B0604020202020204" pitchFamily="34" charset="0"/>
              <a:buChar char="•"/>
            </a:pPr>
            <a:endParaRPr lang="en-US" i="0" dirty="0">
              <a:solidFill>
                <a:srgbClr val="54585C"/>
              </a:solidFill>
              <a:effectLst/>
              <a:latin typeface="inherit"/>
            </a:endParaRPr>
          </a:p>
          <a:p>
            <a:pPr fontAlgn="base">
              <a:buFont typeface="Arial" panose="020B0604020202020204" pitchFamily="34" charset="0"/>
              <a:buChar char="•"/>
            </a:pPr>
            <a:endParaRPr lang="en-US" b="1" dirty="0">
              <a:solidFill>
                <a:srgbClr val="54585C"/>
              </a:solidFill>
              <a:latin typeface="inherit"/>
            </a:endParaRPr>
          </a:p>
          <a:p>
            <a:pPr algn="l" fontAlgn="base"/>
            <a:r>
              <a:rPr lang="en-US" b="1" i="0" dirty="0">
                <a:effectLst/>
                <a:latin typeface="var(--ff-2)"/>
              </a:rPr>
              <a:t>Evolving</a:t>
            </a:r>
          </a:p>
          <a:p>
            <a:pPr algn="l" fontAlgn="base">
              <a:buFont typeface="Arial" panose="020B0604020202020204" pitchFamily="34" charset="0"/>
              <a:buChar char="•"/>
            </a:pPr>
            <a:r>
              <a:rPr lang="en-US" b="0" i="0" dirty="0">
                <a:solidFill>
                  <a:srgbClr val="54585C"/>
                </a:solidFill>
                <a:effectLst/>
                <a:latin typeface="inherit"/>
              </a:rPr>
              <a:t>Uses a person directed approach to develop a plan of action, including potential outcomes with individual/family/team</a:t>
            </a:r>
          </a:p>
          <a:p>
            <a:pPr fontAlgn="base">
              <a:buFont typeface="Arial" panose="020B0604020202020204" pitchFamily="34" charset="0"/>
              <a:buChar char="•"/>
            </a:pPr>
            <a:r>
              <a:rPr lang="en-US" dirty="0">
                <a:solidFill>
                  <a:srgbClr val="54585C"/>
                </a:solidFill>
              </a:rPr>
              <a:t>Understands the decision-making process and identifies the key decision makers</a:t>
            </a:r>
            <a:endParaRPr lang="en-US" dirty="0">
              <a:solidFill>
                <a:srgbClr val="54585C"/>
              </a:solidFill>
              <a:latin typeface="inherit"/>
            </a:endParaRPr>
          </a:p>
          <a:p>
            <a:pPr>
              <a:buFont typeface="Arial" panose="020B0604020202020204" pitchFamily="34" charset="0"/>
              <a:buChar char="•"/>
            </a:pPr>
            <a:r>
              <a:rPr lang="en-US">
                <a:solidFill>
                  <a:srgbClr val="54585C"/>
                </a:solidFill>
              </a:rPr>
              <a:t>Communicates facts in response to understanding different views</a:t>
            </a:r>
            <a:endParaRPr lang="en-US"/>
          </a:p>
          <a:p>
            <a:pPr>
              <a:buFont typeface="Arial" panose="020B0604020202020204" pitchFamily="34" charset="0"/>
              <a:buChar char="•"/>
            </a:pPr>
            <a:r>
              <a:rPr lang="en-US">
                <a:solidFill>
                  <a:srgbClr val="54585C"/>
                </a:solidFill>
              </a:rPr>
              <a:t>Uses a person directed approach to develop a plan of action, including potential outcomes with individual/family/team</a:t>
            </a:r>
            <a:endParaRPr lang="en-US"/>
          </a:p>
          <a:p>
            <a:pPr>
              <a:buFont typeface="Arial" panose="020B0604020202020204" pitchFamily="34" charset="0"/>
              <a:buChar char="•"/>
            </a:pPr>
            <a:r>
              <a:rPr lang="en-US">
                <a:solidFill>
                  <a:srgbClr val="54585C"/>
                </a:solidFill>
              </a:rPr>
              <a:t>Reflects/evaluates the effectiveness of advocacy and adjusts approach</a:t>
            </a:r>
            <a:endParaRPr lang="en-US"/>
          </a:p>
          <a:p>
            <a:pPr>
              <a:buFont typeface="Arial" panose="020B0604020202020204" pitchFamily="34" charset="0"/>
              <a:buChar char="•"/>
            </a:pPr>
            <a:r>
              <a:rPr lang="en-US" dirty="0">
                <a:solidFill>
                  <a:srgbClr val="54585C"/>
                </a:solidFill>
              </a:rPr>
              <a:t>Considers impact of actions or words, anticipating and preparing for response</a:t>
            </a:r>
            <a:endParaRPr lang="en-US" dirty="0"/>
          </a:p>
          <a:p>
            <a:pPr>
              <a:buFont typeface="Arial" panose="020B0604020202020204" pitchFamily="34" charset="0"/>
              <a:buChar char="•"/>
            </a:pPr>
            <a:r>
              <a:rPr lang="en-US" dirty="0">
                <a:solidFill>
                  <a:srgbClr val="54585C"/>
                </a:solidFill>
              </a:rPr>
              <a:t>Supports individuals and families to advocate for themselves and others</a:t>
            </a:r>
            <a:endParaRPr lang="en-US" dirty="0"/>
          </a:p>
          <a:p>
            <a:pPr>
              <a:buFont typeface="Arial" panose="020B0604020202020204" pitchFamily="34" charset="0"/>
              <a:buChar char="•"/>
            </a:pPr>
            <a:r>
              <a:rPr lang="en-US" dirty="0">
                <a:solidFill>
                  <a:srgbClr val="54585C"/>
                </a:solidFill>
              </a:rPr>
              <a:t>Effectively questions existing practices and offers opportunities for new ideas</a:t>
            </a:r>
            <a:endParaRPr lang="en-US" dirty="0"/>
          </a:p>
          <a:p>
            <a:pPr algn="l">
              <a:buFont typeface="Arial" panose="020B0604020202020204" pitchFamily="34" charset="0"/>
              <a:buChar char="•"/>
            </a:pPr>
            <a:endParaRPr lang="en-US" b="0" i="0" dirty="0">
              <a:solidFill>
                <a:srgbClr val="54585C"/>
              </a:solidFill>
              <a:effectLst/>
              <a:latin typeface="inherit"/>
            </a:endParaRPr>
          </a:p>
          <a:p>
            <a:pPr algn="l" fontAlgn="base"/>
            <a:r>
              <a:rPr lang="en-US" b="1" i="0" dirty="0">
                <a:effectLst/>
                <a:latin typeface="var(--ff-2)"/>
              </a:rPr>
              <a:t>Leading</a:t>
            </a:r>
          </a:p>
          <a:p>
            <a:pPr algn="l" fontAlgn="base">
              <a:buFont typeface="Arial" panose="020B0604020202020204" pitchFamily="34" charset="0"/>
              <a:buChar char="•"/>
            </a:pPr>
            <a:r>
              <a:rPr lang="en-US" b="0" i="0" dirty="0">
                <a:solidFill>
                  <a:srgbClr val="54585C"/>
                </a:solidFill>
                <a:effectLst/>
                <a:latin typeface="inherit"/>
              </a:rPr>
              <a:t>Adapts a communication strategy based on the audience and when applicable, uses trauma informed practices</a:t>
            </a:r>
          </a:p>
          <a:p>
            <a:pPr algn="l" fontAlgn="base">
              <a:buFont typeface="Arial" panose="020B0604020202020204" pitchFamily="34" charset="0"/>
              <a:buChar char="•"/>
            </a:pPr>
            <a:r>
              <a:rPr lang="en-US" b="0" i="0" dirty="0">
                <a:solidFill>
                  <a:srgbClr val="54585C"/>
                </a:solidFill>
                <a:effectLst/>
                <a:latin typeface="inherit"/>
              </a:rPr>
              <a:t>Anticipates and prepares for others’ reactions</a:t>
            </a:r>
          </a:p>
          <a:p>
            <a:pPr algn="l" fontAlgn="base">
              <a:buFont typeface="Arial" panose="020B0604020202020204" pitchFamily="34" charset="0"/>
              <a:buChar char="•"/>
            </a:pPr>
            <a:endParaRPr lang="en-US" b="0" i="0" dirty="0">
              <a:solidFill>
                <a:srgbClr val="54585C"/>
              </a:solidFill>
              <a:effectLst/>
              <a:latin typeface="inherit"/>
            </a:endParaRPr>
          </a:p>
          <a:p>
            <a:pPr algn="l" fontAlgn="base"/>
            <a:r>
              <a:rPr lang="en-US" b="1" i="0" dirty="0">
                <a:effectLst/>
                <a:latin typeface="var(--ff-2)"/>
              </a:rPr>
              <a:t>Influencing</a:t>
            </a:r>
          </a:p>
          <a:p>
            <a:pPr algn="l" fontAlgn="base">
              <a:buFont typeface="Arial" panose="020B0604020202020204" pitchFamily="34" charset="0"/>
              <a:buChar char="•"/>
            </a:pPr>
            <a:r>
              <a:rPr lang="en-US" b="0" i="0" dirty="0">
                <a:solidFill>
                  <a:srgbClr val="54585C"/>
                </a:solidFill>
                <a:effectLst/>
                <a:latin typeface="inherit"/>
              </a:rPr>
              <a:t>Builds partnerships and alliances to promote advocacy efforts within various internal and external systems and broader society</a:t>
            </a:r>
          </a:p>
          <a:p>
            <a:pPr algn="l" fontAlgn="base">
              <a:buFont typeface="Arial" panose="020B0604020202020204" pitchFamily="34" charset="0"/>
              <a:buNone/>
            </a:pPr>
            <a:endParaRPr lang="en-US" b="0" i="0" dirty="0">
              <a:solidFill>
                <a:srgbClr val="54585C"/>
              </a:solidFill>
              <a:effectLst/>
              <a:latin typeface="inherit"/>
            </a:endParaRPr>
          </a:p>
          <a:p>
            <a:pPr algn="l" fontAlgn="base">
              <a:buFont typeface="Arial" panose="020B0604020202020204" pitchFamily="34" charset="0"/>
              <a:buNone/>
            </a:pPr>
            <a:endParaRPr lang="en-US" b="0" i="0" dirty="0">
              <a:solidFill>
                <a:srgbClr val="54585C"/>
              </a:solidFill>
              <a:effectLst/>
              <a:latin typeface="inherit"/>
            </a:endParaRPr>
          </a:p>
          <a:p>
            <a:pPr algn="l" fontAlgn="base">
              <a:buFont typeface="Arial" panose="020B0604020202020204" pitchFamily="34" charset="0"/>
              <a:buNone/>
            </a:pPr>
            <a:endParaRPr lang="en-US" b="0" i="0" dirty="0">
              <a:solidFill>
                <a:srgbClr val="54585C"/>
              </a:solidFill>
              <a:effectLst/>
              <a:latin typeface="inherit"/>
            </a:endParaRPr>
          </a:p>
          <a:p>
            <a:endParaRPr lang="en-CA" dirty="0"/>
          </a:p>
        </p:txBody>
      </p:sp>
      <p:sp>
        <p:nvSpPr>
          <p:cNvPr id="4" name="Slide Number Placeholder 3"/>
          <p:cNvSpPr>
            <a:spLocks noGrp="1"/>
          </p:cNvSpPr>
          <p:nvPr>
            <p:ph type="sldNum" sz="quarter" idx="5"/>
          </p:nvPr>
        </p:nvSpPr>
        <p:spPr/>
        <p:txBody>
          <a:bodyPr/>
          <a:lstStyle/>
          <a:p>
            <a:fld id="{8CCB5B9E-0B03-4440-B516-95BB91AD52E6}" type="slidenum">
              <a:rPr lang="en-CA" smtClean="0"/>
              <a:t>9</a:t>
            </a:fld>
            <a:endParaRPr lang="en-CA"/>
          </a:p>
        </p:txBody>
      </p:sp>
    </p:spTree>
    <p:extLst>
      <p:ext uri="{BB962C8B-B14F-4D97-AF65-F5344CB8AC3E}">
        <p14:creationId xmlns:p14="http://schemas.microsoft.com/office/powerpoint/2010/main" val="9692711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D8D8659-13A8-B64F-958C-D849834DCB2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F420B9F-D1A8-B940-8CFE-5914106AEBCE}"/>
              </a:ext>
            </a:extLst>
          </p:cNvPr>
          <p:cNvSpPr>
            <a:spLocks noGrp="1"/>
          </p:cNvSpPr>
          <p:nvPr>
            <p:ph type="ctrTitle"/>
          </p:nvPr>
        </p:nvSpPr>
        <p:spPr>
          <a:xfrm>
            <a:off x="1193800" y="3429000"/>
            <a:ext cx="9144000" cy="1762443"/>
          </a:xfrm>
        </p:spPr>
        <p:txBody>
          <a:bodyPr anchor="b">
            <a:noAutofit/>
          </a:bodyPr>
          <a:lstStyle>
            <a:lvl1pPr algn="l">
              <a:defRPr sz="5400" b="1">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4C9653C-7DA0-9846-ADAE-24081E18DE73}"/>
              </a:ext>
            </a:extLst>
          </p:cNvPr>
          <p:cNvSpPr>
            <a:spLocks noGrp="1"/>
          </p:cNvSpPr>
          <p:nvPr>
            <p:ph type="subTitle" idx="1"/>
          </p:nvPr>
        </p:nvSpPr>
        <p:spPr>
          <a:xfrm>
            <a:off x="1193800" y="5378928"/>
            <a:ext cx="9144000" cy="625474"/>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571590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2/26/2024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DCD33B3E-EB67-D055-6934-9CD712E9094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013693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F27A89-D7A3-4543-B3F2-88116666FCD6}" type="datetimeFigureOut">
              <a:rPr lang="en-US" smtClean="0"/>
              <a:t>2/26/2024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D05FA0-E8F5-B240-AE59-1182D98026BF}" type="slidenum">
              <a:rPr lang="en-US" smtClean="0"/>
              <a:t>‹#›</a:t>
            </a:fld>
            <a:endParaRPr lang="en-US"/>
          </a:p>
        </p:txBody>
      </p:sp>
    </p:spTree>
    <p:extLst>
      <p:ext uri="{BB962C8B-B14F-4D97-AF65-F5344CB8AC3E}">
        <p14:creationId xmlns:p14="http://schemas.microsoft.com/office/powerpoint/2010/main" val="26054639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4F27A89-D7A3-4543-B3F2-88116666FCD6}" type="datetimeFigureOut">
              <a:rPr lang="en-US" smtClean="0"/>
              <a:t>2/26/2024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D05FA0-E8F5-B240-AE59-1182D98026BF}"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47562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4F27A89-D7A3-4543-B3F2-88116666FCD6}" type="datetimeFigureOut">
              <a:rPr lang="en-US" smtClean="0"/>
              <a:t>2/26/2024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D05FA0-E8F5-B240-AE59-1182D98026BF}" type="slidenum">
              <a:rPr lang="en-US" smtClean="0"/>
              <a:t>‹#›</a:t>
            </a:fld>
            <a:endParaRPr lang="en-US"/>
          </a:p>
        </p:txBody>
      </p:sp>
    </p:spTree>
    <p:extLst>
      <p:ext uri="{BB962C8B-B14F-4D97-AF65-F5344CB8AC3E}">
        <p14:creationId xmlns:p14="http://schemas.microsoft.com/office/powerpoint/2010/main" val="14984987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4F27A89-D7A3-4543-B3F2-88116666FCD6}" type="datetimeFigureOut">
              <a:rPr lang="en-US" smtClean="0"/>
              <a:t>2/26/2024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D05FA0-E8F5-B240-AE59-1182D98026BF}" type="slidenum">
              <a:rPr lang="en-US" smtClean="0"/>
              <a:t>‹#›</a:t>
            </a:fld>
            <a:endParaRPr lang="en-US"/>
          </a:p>
        </p:txBody>
      </p:sp>
    </p:spTree>
    <p:extLst>
      <p:ext uri="{BB962C8B-B14F-4D97-AF65-F5344CB8AC3E}">
        <p14:creationId xmlns:p14="http://schemas.microsoft.com/office/powerpoint/2010/main" val="30052150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4F27A89-D7A3-4543-B3F2-88116666FCD6}" type="datetimeFigureOut">
              <a:rPr lang="en-US" smtClean="0"/>
              <a:t>2/26/2024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D05FA0-E8F5-B240-AE59-1182D98026BF}" type="slidenum">
              <a:rPr lang="en-US" smtClean="0"/>
              <a:t>‹#›</a:t>
            </a:fld>
            <a:endParaRPr lang="en-US"/>
          </a:p>
        </p:txBody>
      </p:sp>
    </p:spTree>
    <p:extLst>
      <p:ext uri="{BB962C8B-B14F-4D97-AF65-F5344CB8AC3E}">
        <p14:creationId xmlns:p14="http://schemas.microsoft.com/office/powerpoint/2010/main" val="2685362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F27A89-D7A3-4543-B3F2-88116666FCD6}" type="datetimeFigureOut">
              <a:rPr lang="en-US" smtClean="0"/>
              <a:t>2/26/2024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D05FA0-E8F5-B240-AE59-1182D98026BF}" type="slidenum">
              <a:rPr lang="en-US" smtClean="0"/>
              <a:t>‹#›</a:t>
            </a:fld>
            <a:endParaRPr lang="en-US"/>
          </a:p>
        </p:txBody>
      </p:sp>
    </p:spTree>
    <p:extLst>
      <p:ext uri="{BB962C8B-B14F-4D97-AF65-F5344CB8AC3E}">
        <p14:creationId xmlns:p14="http://schemas.microsoft.com/office/powerpoint/2010/main" val="31943341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4F27A89-D7A3-4543-B3F2-88116666FCD6}" type="datetimeFigureOut">
              <a:rPr lang="en-US" smtClean="0"/>
              <a:t>2/26/2024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D05FA0-E8F5-B240-AE59-1182D98026BF}" type="slidenum">
              <a:rPr lang="en-US" smtClean="0"/>
              <a:t>‹#›</a:t>
            </a:fld>
            <a:endParaRPr lang="en-US"/>
          </a:p>
        </p:txBody>
      </p:sp>
    </p:spTree>
    <p:extLst>
      <p:ext uri="{BB962C8B-B14F-4D97-AF65-F5344CB8AC3E}">
        <p14:creationId xmlns:p14="http://schemas.microsoft.com/office/powerpoint/2010/main" val="20704794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4F27A89-D7A3-4543-B3F2-88116666FCD6}" type="datetimeFigureOut">
              <a:rPr lang="en-US" smtClean="0"/>
              <a:t>2/26/2024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D05FA0-E8F5-B240-AE59-1182D98026BF}"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11150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F27A89-D7A3-4543-B3F2-88116666FCD6}" type="datetimeFigureOut">
              <a:rPr lang="en-US" smtClean="0"/>
              <a:t>2/26/2024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D05FA0-E8F5-B240-AE59-1182D98026BF}" type="slidenum">
              <a:rPr lang="en-US" smtClean="0"/>
              <a:t>‹#›</a:t>
            </a:fld>
            <a:endParaRPr lang="en-US"/>
          </a:p>
        </p:txBody>
      </p:sp>
    </p:spTree>
    <p:extLst>
      <p:ext uri="{BB962C8B-B14F-4D97-AF65-F5344CB8AC3E}">
        <p14:creationId xmlns:p14="http://schemas.microsoft.com/office/powerpoint/2010/main" val="865094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 Column Tex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79C856F-C006-7447-AC59-83F0F15D10F0}"/>
              </a:ext>
            </a:extLst>
          </p:cNvPr>
          <p:cNvPicPr>
            <a:picLocks noChangeAspect="1"/>
          </p:cNvPicPr>
          <p:nvPr userDrawn="1"/>
        </p:nvPicPr>
        <p:blipFill>
          <a:blip r:embed="rId2"/>
          <a:stretch>
            <a:fillRect/>
          </a:stretch>
        </p:blipFill>
        <p:spPr>
          <a:xfrm>
            <a:off x="0" y="0"/>
            <a:ext cx="12192000" cy="1257300"/>
          </a:xfrm>
          <a:prstGeom prst="rect">
            <a:avLst/>
          </a:prstGeom>
        </p:spPr>
      </p:pic>
      <p:sp>
        <p:nvSpPr>
          <p:cNvPr id="2" name="Title 1">
            <a:extLst>
              <a:ext uri="{FF2B5EF4-FFF2-40B4-BE49-F238E27FC236}">
                <a16:creationId xmlns:a16="http://schemas.microsoft.com/office/drawing/2014/main" id="{0F589D71-F9BE-8E44-B6E0-9F808A92A471}"/>
              </a:ext>
            </a:extLst>
          </p:cNvPr>
          <p:cNvSpPr>
            <a:spLocks noGrp="1"/>
          </p:cNvSpPr>
          <p:nvPr>
            <p:ph type="title"/>
          </p:nvPr>
        </p:nvSpPr>
        <p:spPr>
          <a:xfrm>
            <a:off x="1193800" y="197894"/>
            <a:ext cx="10160000" cy="892175"/>
          </a:xfrm>
        </p:spPr>
        <p:txBody>
          <a:bodyPr>
            <a:noAutofit/>
          </a:bodyPr>
          <a:lstStyle>
            <a:lvl1pPr>
              <a:defRPr sz="34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9E50505-108B-3E4B-A4C8-B0C837438A54}"/>
              </a:ext>
            </a:extLst>
          </p:cNvPr>
          <p:cNvSpPr>
            <a:spLocks noGrp="1"/>
          </p:cNvSpPr>
          <p:nvPr>
            <p:ph idx="1"/>
          </p:nvPr>
        </p:nvSpPr>
        <p:spPr>
          <a:xfrm>
            <a:off x="1193800" y="2493817"/>
            <a:ext cx="10160000" cy="3683145"/>
          </a:xfrm>
        </p:spPr>
        <p:txBody>
          <a:bodyPr/>
          <a:lstStyle>
            <a:lvl1pPr marL="0" indent="0">
              <a:buNone/>
              <a:defRPr sz="2500"/>
            </a:lvl1pPr>
            <a:lvl2pPr>
              <a:defRPr sz="22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a:extLst>
              <a:ext uri="{FF2B5EF4-FFF2-40B4-BE49-F238E27FC236}">
                <a16:creationId xmlns:a16="http://schemas.microsoft.com/office/drawing/2014/main" id="{2E9E0309-14DD-984A-A95C-7E518EF18F5D}"/>
              </a:ext>
            </a:extLst>
          </p:cNvPr>
          <p:cNvPicPr>
            <a:picLocks noChangeAspect="1"/>
          </p:cNvPicPr>
          <p:nvPr userDrawn="1"/>
        </p:nvPicPr>
        <p:blipFill>
          <a:blip r:embed="rId3"/>
          <a:stretch>
            <a:fillRect/>
          </a:stretch>
        </p:blipFill>
        <p:spPr>
          <a:xfrm>
            <a:off x="1256431" y="6289697"/>
            <a:ext cx="4503131" cy="252000"/>
          </a:xfrm>
          <a:prstGeom prst="rect">
            <a:avLst/>
          </a:prstGeom>
        </p:spPr>
      </p:pic>
      <p:sp>
        <p:nvSpPr>
          <p:cNvPr id="15" name="Content Placeholder 2">
            <a:extLst>
              <a:ext uri="{FF2B5EF4-FFF2-40B4-BE49-F238E27FC236}">
                <a16:creationId xmlns:a16="http://schemas.microsoft.com/office/drawing/2014/main" id="{4A851C38-5705-FF4A-A089-8D834114BD49}"/>
              </a:ext>
            </a:extLst>
          </p:cNvPr>
          <p:cNvSpPr>
            <a:spLocks noGrp="1"/>
          </p:cNvSpPr>
          <p:nvPr>
            <p:ph idx="10"/>
          </p:nvPr>
        </p:nvSpPr>
        <p:spPr>
          <a:xfrm>
            <a:off x="1193800" y="1721921"/>
            <a:ext cx="10160000" cy="604666"/>
          </a:xfrm>
        </p:spPr>
        <p:txBody>
          <a:bodyPr/>
          <a:lstStyle>
            <a:lvl1pPr marL="0" indent="0">
              <a:buNone/>
              <a:defRPr b="1">
                <a:solidFill>
                  <a:srgbClr val="0070C0"/>
                </a:solidFill>
              </a:defRPr>
            </a:lvl1pPr>
          </a:lstStyle>
          <a:p>
            <a:pPr lvl="0"/>
            <a:r>
              <a:rPr lang="en-US"/>
              <a:t>Click to edit Master text styles</a:t>
            </a:r>
          </a:p>
        </p:txBody>
      </p:sp>
    </p:spTree>
    <p:extLst>
      <p:ext uri="{BB962C8B-B14F-4D97-AF65-F5344CB8AC3E}">
        <p14:creationId xmlns:p14="http://schemas.microsoft.com/office/powerpoint/2010/main" val="9942138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F27A89-D7A3-4543-B3F2-88116666FCD6}" type="datetimeFigureOut">
              <a:rPr lang="en-US" smtClean="0"/>
              <a:t>2/26/2024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D05FA0-E8F5-B240-AE59-1182D98026BF}"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19665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79C856F-C006-7447-AC59-83F0F15D10F0}"/>
              </a:ext>
            </a:extLst>
          </p:cNvPr>
          <p:cNvPicPr>
            <a:picLocks noChangeAspect="1"/>
          </p:cNvPicPr>
          <p:nvPr userDrawn="1"/>
        </p:nvPicPr>
        <p:blipFill>
          <a:blip r:embed="rId2"/>
          <a:stretch>
            <a:fillRect/>
          </a:stretch>
        </p:blipFill>
        <p:spPr>
          <a:xfrm>
            <a:off x="0" y="0"/>
            <a:ext cx="12192000" cy="1257300"/>
          </a:xfrm>
          <a:prstGeom prst="rect">
            <a:avLst/>
          </a:prstGeom>
        </p:spPr>
      </p:pic>
      <p:sp>
        <p:nvSpPr>
          <p:cNvPr id="2" name="Title 1">
            <a:extLst>
              <a:ext uri="{FF2B5EF4-FFF2-40B4-BE49-F238E27FC236}">
                <a16:creationId xmlns:a16="http://schemas.microsoft.com/office/drawing/2014/main" id="{0F589D71-F9BE-8E44-B6E0-9F808A92A471}"/>
              </a:ext>
            </a:extLst>
          </p:cNvPr>
          <p:cNvSpPr>
            <a:spLocks noGrp="1"/>
          </p:cNvSpPr>
          <p:nvPr>
            <p:ph type="title"/>
          </p:nvPr>
        </p:nvSpPr>
        <p:spPr>
          <a:xfrm>
            <a:off x="1193800" y="197894"/>
            <a:ext cx="10160000" cy="892175"/>
          </a:xfrm>
        </p:spPr>
        <p:txBody>
          <a:bodyPr>
            <a:noAutofit/>
          </a:bodyPr>
          <a:lstStyle>
            <a:lvl1pPr>
              <a:defRPr sz="3400" b="1" i="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14" name="Picture 13">
            <a:extLst>
              <a:ext uri="{FF2B5EF4-FFF2-40B4-BE49-F238E27FC236}">
                <a16:creationId xmlns:a16="http://schemas.microsoft.com/office/drawing/2014/main" id="{2E9E0309-14DD-984A-A95C-7E518EF18F5D}"/>
              </a:ext>
            </a:extLst>
          </p:cNvPr>
          <p:cNvPicPr>
            <a:picLocks noChangeAspect="1"/>
          </p:cNvPicPr>
          <p:nvPr userDrawn="1"/>
        </p:nvPicPr>
        <p:blipFill>
          <a:blip r:embed="rId3"/>
          <a:stretch>
            <a:fillRect/>
          </a:stretch>
        </p:blipFill>
        <p:spPr>
          <a:xfrm>
            <a:off x="1256431" y="6289697"/>
            <a:ext cx="4503131" cy="252000"/>
          </a:xfrm>
          <a:prstGeom prst="rect">
            <a:avLst/>
          </a:prstGeom>
        </p:spPr>
      </p:pic>
      <p:sp>
        <p:nvSpPr>
          <p:cNvPr id="7" name="Content Placeholder 2">
            <a:extLst>
              <a:ext uri="{FF2B5EF4-FFF2-40B4-BE49-F238E27FC236}">
                <a16:creationId xmlns:a16="http://schemas.microsoft.com/office/drawing/2014/main" id="{C2186B10-2B67-EB43-9D68-6BB1121F43C2}"/>
              </a:ext>
            </a:extLst>
          </p:cNvPr>
          <p:cNvSpPr>
            <a:spLocks noGrp="1"/>
          </p:cNvSpPr>
          <p:nvPr>
            <p:ph idx="1"/>
          </p:nvPr>
        </p:nvSpPr>
        <p:spPr>
          <a:xfrm>
            <a:off x="1193800" y="2493817"/>
            <a:ext cx="4922982" cy="3683145"/>
          </a:xfrm>
        </p:spPr>
        <p:txBody>
          <a:bodyPr/>
          <a:lstStyle>
            <a:lvl1pPr marL="0" indent="0">
              <a:buNone/>
              <a:defRPr sz="2500"/>
            </a:lvl1pPr>
            <a:lvl2pPr>
              <a:defRPr sz="2200"/>
            </a:lvl2pPr>
          </a:lstStyle>
          <a:p>
            <a:pPr lvl="0"/>
            <a:r>
              <a:rPr lang="en-US" dirty="0"/>
              <a:t>Click to edit Master text styles</a:t>
            </a:r>
            <a:br>
              <a:rPr lang="en-US" dirty="0"/>
            </a:b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a:extLst>
              <a:ext uri="{FF2B5EF4-FFF2-40B4-BE49-F238E27FC236}">
                <a16:creationId xmlns:a16="http://schemas.microsoft.com/office/drawing/2014/main" id="{6CDFE192-BB64-7E4D-8DE4-F27C6655421E}"/>
              </a:ext>
            </a:extLst>
          </p:cNvPr>
          <p:cNvSpPr>
            <a:spLocks noGrp="1"/>
          </p:cNvSpPr>
          <p:nvPr>
            <p:ph idx="10"/>
          </p:nvPr>
        </p:nvSpPr>
        <p:spPr>
          <a:xfrm>
            <a:off x="6430818" y="2493817"/>
            <a:ext cx="4922982" cy="3683145"/>
          </a:xfrm>
        </p:spPr>
        <p:txBody>
          <a:bodyPr/>
          <a:lstStyle>
            <a:lvl1pPr marL="0" indent="0">
              <a:buNone/>
              <a:defRPr sz="2500"/>
            </a:lvl1pPr>
            <a:lvl2pPr>
              <a:defRPr sz="2200"/>
            </a:lvl2pPr>
          </a:lstStyle>
          <a:p>
            <a:pPr lvl="0"/>
            <a:r>
              <a:rPr lang="en-US" dirty="0"/>
              <a:t>Click to edit Master text styles</a:t>
            </a:r>
            <a:br>
              <a:rPr lang="en-US" dirty="0"/>
            </a:b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a:extLst>
              <a:ext uri="{FF2B5EF4-FFF2-40B4-BE49-F238E27FC236}">
                <a16:creationId xmlns:a16="http://schemas.microsoft.com/office/drawing/2014/main" id="{AB251EAC-4F35-0240-9D3E-918DB10E5C34}"/>
              </a:ext>
            </a:extLst>
          </p:cNvPr>
          <p:cNvSpPr>
            <a:spLocks noGrp="1"/>
          </p:cNvSpPr>
          <p:nvPr>
            <p:ph idx="11"/>
          </p:nvPr>
        </p:nvSpPr>
        <p:spPr>
          <a:xfrm>
            <a:off x="1193800" y="1721921"/>
            <a:ext cx="10160000" cy="604666"/>
          </a:xfrm>
        </p:spPr>
        <p:txBody>
          <a:bodyPr/>
          <a:lstStyle>
            <a:lvl1pPr marL="0" indent="0">
              <a:buNone/>
              <a:defRPr b="1">
                <a:solidFill>
                  <a:srgbClr val="0070C0"/>
                </a:solidFill>
              </a:defRPr>
            </a:lvl1pPr>
          </a:lstStyle>
          <a:p>
            <a:pPr lvl="0"/>
            <a:r>
              <a:rPr lang="en-US" dirty="0"/>
              <a:t>Click to edit Master text styles</a:t>
            </a:r>
          </a:p>
        </p:txBody>
      </p:sp>
    </p:spTree>
    <p:extLst>
      <p:ext uri="{BB962C8B-B14F-4D97-AF65-F5344CB8AC3E}">
        <p14:creationId xmlns:p14="http://schemas.microsoft.com/office/powerpoint/2010/main" val="15709798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 Column Text + Imag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79C856F-C006-7447-AC59-83F0F15D10F0}"/>
              </a:ext>
            </a:extLst>
          </p:cNvPr>
          <p:cNvPicPr>
            <a:picLocks noChangeAspect="1"/>
          </p:cNvPicPr>
          <p:nvPr userDrawn="1"/>
        </p:nvPicPr>
        <p:blipFill>
          <a:blip r:embed="rId2"/>
          <a:stretch>
            <a:fillRect/>
          </a:stretch>
        </p:blipFill>
        <p:spPr>
          <a:xfrm>
            <a:off x="0" y="0"/>
            <a:ext cx="12192000" cy="1257300"/>
          </a:xfrm>
          <a:prstGeom prst="rect">
            <a:avLst/>
          </a:prstGeom>
        </p:spPr>
      </p:pic>
      <p:sp>
        <p:nvSpPr>
          <p:cNvPr id="2" name="Title 1">
            <a:extLst>
              <a:ext uri="{FF2B5EF4-FFF2-40B4-BE49-F238E27FC236}">
                <a16:creationId xmlns:a16="http://schemas.microsoft.com/office/drawing/2014/main" id="{0F589D71-F9BE-8E44-B6E0-9F808A92A471}"/>
              </a:ext>
            </a:extLst>
          </p:cNvPr>
          <p:cNvSpPr>
            <a:spLocks noGrp="1"/>
          </p:cNvSpPr>
          <p:nvPr>
            <p:ph type="title"/>
          </p:nvPr>
        </p:nvSpPr>
        <p:spPr>
          <a:xfrm>
            <a:off x="1193800" y="197894"/>
            <a:ext cx="10160000" cy="892175"/>
          </a:xfrm>
        </p:spPr>
        <p:txBody>
          <a:bodyPr>
            <a:noAutofit/>
          </a:bodyPr>
          <a:lstStyle>
            <a:lvl1pPr>
              <a:defRPr sz="3400" b="1" i="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99E50505-108B-3E4B-A4C8-B0C837438A54}"/>
              </a:ext>
            </a:extLst>
          </p:cNvPr>
          <p:cNvSpPr>
            <a:spLocks noGrp="1"/>
          </p:cNvSpPr>
          <p:nvPr>
            <p:ph idx="1"/>
          </p:nvPr>
        </p:nvSpPr>
        <p:spPr>
          <a:xfrm>
            <a:off x="1193800" y="1825625"/>
            <a:ext cx="5044162" cy="4351338"/>
          </a:xfrm>
        </p:spPr>
        <p:txBody>
          <a:bodyPr>
            <a:noAutofit/>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br>
              <a:rPr lang="en-US" dirty="0"/>
            </a:b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a:extLst>
              <a:ext uri="{FF2B5EF4-FFF2-40B4-BE49-F238E27FC236}">
                <a16:creationId xmlns:a16="http://schemas.microsoft.com/office/drawing/2014/main" id="{2E9E0309-14DD-984A-A95C-7E518EF18F5D}"/>
              </a:ext>
            </a:extLst>
          </p:cNvPr>
          <p:cNvPicPr>
            <a:picLocks noChangeAspect="1"/>
          </p:cNvPicPr>
          <p:nvPr userDrawn="1"/>
        </p:nvPicPr>
        <p:blipFill>
          <a:blip r:embed="rId3"/>
          <a:stretch>
            <a:fillRect/>
          </a:stretch>
        </p:blipFill>
        <p:spPr>
          <a:xfrm>
            <a:off x="1256431" y="6289697"/>
            <a:ext cx="4503131" cy="252000"/>
          </a:xfrm>
          <a:prstGeom prst="rect">
            <a:avLst/>
          </a:prstGeom>
        </p:spPr>
      </p:pic>
      <p:sp>
        <p:nvSpPr>
          <p:cNvPr id="7" name="Picture Placeholder 2">
            <a:extLst>
              <a:ext uri="{FF2B5EF4-FFF2-40B4-BE49-F238E27FC236}">
                <a16:creationId xmlns:a16="http://schemas.microsoft.com/office/drawing/2014/main" id="{DE006E0E-71AC-9D4E-9F59-CB416553A61F}"/>
              </a:ext>
            </a:extLst>
          </p:cNvPr>
          <p:cNvSpPr>
            <a:spLocks noGrp="1"/>
          </p:cNvSpPr>
          <p:nvPr>
            <p:ph type="pic" idx="10"/>
          </p:nvPr>
        </p:nvSpPr>
        <p:spPr>
          <a:xfrm>
            <a:off x="6432440" y="1825626"/>
            <a:ext cx="4921360" cy="43513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13639009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79C856F-C006-7447-AC59-83F0F15D10F0}"/>
              </a:ext>
            </a:extLst>
          </p:cNvPr>
          <p:cNvPicPr>
            <a:picLocks noChangeAspect="1"/>
          </p:cNvPicPr>
          <p:nvPr userDrawn="1"/>
        </p:nvPicPr>
        <p:blipFill>
          <a:blip r:embed="rId2"/>
          <a:stretch>
            <a:fillRect/>
          </a:stretch>
        </p:blipFill>
        <p:spPr>
          <a:xfrm>
            <a:off x="0" y="0"/>
            <a:ext cx="12192000" cy="1257300"/>
          </a:xfrm>
          <a:prstGeom prst="rect">
            <a:avLst/>
          </a:prstGeom>
        </p:spPr>
      </p:pic>
      <p:sp>
        <p:nvSpPr>
          <p:cNvPr id="2" name="Title 1">
            <a:extLst>
              <a:ext uri="{FF2B5EF4-FFF2-40B4-BE49-F238E27FC236}">
                <a16:creationId xmlns:a16="http://schemas.microsoft.com/office/drawing/2014/main" id="{0F589D71-F9BE-8E44-B6E0-9F808A92A471}"/>
              </a:ext>
            </a:extLst>
          </p:cNvPr>
          <p:cNvSpPr>
            <a:spLocks noGrp="1"/>
          </p:cNvSpPr>
          <p:nvPr>
            <p:ph type="title"/>
          </p:nvPr>
        </p:nvSpPr>
        <p:spPr>
          <a:xfrm>
            <a:off x="1193800" y="197894"/>
            <a:ext cx="10160000" cy="892175"/>
          </a:xfrm>
        </p:spPr>
        <p:txBody>
          <a:bodyPr>
            <a:noAutofit/>
          </a:bodyPr>
          <a:lstStyle>
            <a:lvl1pPr>
              <a:defRPr sz="3400" b="1" i="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14" name="Picture 13">
            <a:extLst>
              <a:ext uri="{FF2B5EF4-FFF2-40B4-BE49-F238E27FC236}">
                <a16:creationId xmlns:a16="http://schemas.microsoft.com/office/drawing/2014/main" id="{2E9E0309-14DD-984A-A95C-7E518EF18F5D}"/>
              </a:ext>
            </a:extLst>
          </p:cNvPr>
          <p:cNvPicPr>
            <a:picLocks noChangeAspect="1"/>
          </p:cNvPicPr>
          <p:nvPr userDrawn="1"/>
        </p:nvPicPr>
        <p:blipFill>
          <a:blip r:embed="rId3"/>
          <a:stretch>
            <a:fillRect/>
          </a:stretch>
        </p:blipFill>
        <p:spPr>
          <a:xfrm>
            <a:off x="1256431" y="6289697"/>
            <a:ext cx="4503131" cy="252000"/>
          </a:xfrm>
          <a:prstGeom prst="rect">
            <a:avLst/>
          </a:prstGeom>
        </p:spPr>
      </p:pic>
    </p:spTree>
    <p:extLst>
      <p:ext uri="{BB962C8B-B14F-4D97-AF65-F5344CB8AC3E}">
        <p14:creationId xmlns:p14="http://schemas.microsoft.com/office/powerpoint/2010/main" val="23655306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SECTION DIVIDER with number">
    <p:bg>
      <p:bgPr>
        <a:solidFill>
          <a:srgbClr val="002E8A"/>
        </a:solidFill>
        <a:effectLst/>
      </p:bgPr>
    </p:bg>
    <p:spTree>
      <p:nvGrpSpPr>
        <p:cNvPr id="1" name=""/>
        <p:cNvGrpSpPr/>
        <p:nvPr/>
      </p:nvGrpSpPr>
      <p:grpSpPr>
        <a:xfrm>
          <a:off x="0" y="0"/>
          <a:ext cx="0" cy="0"/>
          <a:chOff x="0" y="0"/>
          <a:chExt cx="0" cy="0"/>
        </a:xfrm>
      </p:grpSpPr>
      <p:sp>
        <p:nvSpPr>
          <p:cNvPr id="19" name="Freeform: Shape 18"/>
          <p:cNvSpPr/>
          <p:nvPr userDrawn="1"/>
        </p:nvSpPr>
        <p:spPr>
          <a:xfrm>
            <a:off x="3803737" y="-65233"/>
            <a:ext cx="4584526" cy="2297766"/>
          </a:xfrm>
          <a:custGeom>
            <a:avLst/>
            <a:gdLst>
              <a:gd name="connsiteX0" fmla="*/ 278 w 4584526"/>
              <a:gd name="connsiteY0" fmla="*/ 0 h 2297766"/>
              <a:gd name="connsiteX1" fmla="*/ 4584248 w 4584526"/>
              <a:gd name="connsiteY1" fmla="*/ 0 h 2297766"/>
              <a:gd name="connsiteX2" fmla="*/ 4584526 w 4584526"/>
              <a:gd name="connsiteY2" fmla="*/ 5503 h 2297766"/>
              <a:gd name="connsiteX3" fmla="*/ 2292263 w 4584526"/>
              <a:gd name="connsiteY3" fmla="*/ 2297766 h 2297766"/>
              <a:gd name="connsiteX4" fmla="*/ 0 w 4584526"/>
              <a:gd name="connsiteY4" fmla="*/ 5503 h 2297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84526" h="2297766">
                <a:moveTo>
                  <a:pt x="278" y="0"/>
                </a:moveTo>
                <a:lnTo>
                  <a:pt x="4584248" y="0"/>
                </a:lnTo>
                <a:lnTo>
                  <a:pt x="4584526" y="5503"/>
                </a:lnTo>
                <a:cubicBezTo>
                  <a:pt x="4584526" y="1271485"/>
                  <a:pt x="3558245" y="2297766"/>
                  <a:pt x="2292263" y="2297766"/>
                </a:cubicBezTo>
                <a:cubicBezTo>
                  <a:pt x="1026281" y="2297766"/>
                  <a:pt x="0" y="1271485"/>
                  <a:pt x="0" y="5503"/>
                </a:cubicBezTo>
                <a:close/>
              </a:path>
            </a:pathLst>
          </a:custGeom>
          <a:solidFill>
            <a:srgbClr val="000000"/>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egoe UI"/>
              <a:ea typeface="+mn-ea"/>
              <a:cs typeface="+mn-cs"/>
            </a:endParaRPr>
          </a:p>
        </p:txBody>
      </p:sp>
      <p:sp>
        <p:nvSpPr>
          <p:cNvPr id="17" name="Footer Placeholder 4"/>
          <p:cNvSpPr txBox="1">
            <a:spLocks/>
          </p:cNvSpPr>
          <p:nvPr userDrawn="1"/>
        </p:nvSpPr>
        <p:spPr>
          <a:xfrm>
            <a:off x="4038600" y="6356350"/>
            <a:ext cx="4114800" cy="365125"/>
          </a:xfrm>
          <a:prstGeom prst="rect">
            <a:avLst/>
          </a:prstGeom>
        </p:spPr>
        <p:txBody>
          <a:bodyPr/>
          <a:lstStyle>
            <a:defPPr>
              <a:defRPr lang="en-US"/>
            </a:defPPr>
            <a:lvl1pPr marL="0" algn="l"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FFFFFF"/>
              </a:solidFill>
              <a:effectLst/>
              <a:uLnTx/>
              <a:uFillTx/>
              <a:latin typeface="Segoe UI"/>
              <a:ea typeface="+mn-ea"/>
              <a:cs typeface="+mn-cs"/>
            </a:endParaRPr>
          </a:p>
        </p:txBody>
      </p:sp>
      <p:sp>
        <p:nvSpPr>
          <p:cNvPr id="3" name="Title 2"/>
          <p:cNvSpPr>
            <a:spLocks noGrp="1"/>
          </p:cNvSpPr>
          <p:nvPr>
            <p:ph type="title" hasCustomPrompt="1"/>
          </p:nvPr>
        </p:nvSpPr>
        <p:spPr>
          <a:xfrm>
            <a:off x="302995" y="3383280"/>
            <a:ext cx="11660405" cy="625641"/>
          </a:xfrm>
          <a:prstGeom prst="rect">
            <a:avLst/>
          </a:prstGeom>
        </p:spPr>
        <p:txBody>
          <a:bodyPr vert="horz" lIns="457200" tIns="45720" rIns="457200" bIns="45720" rtlCol="0" anchor="b">
            <a:noAutofit/>
          </a:bodyPr>
          <a:lstStyle>
            <a:lvl1pPr algn="ctr" defTabSz="914400" rtl="0" eaLnBrk="1" latinLnBrk="0" hangingPunct="1">
              <a:lnSpc>
                <a:spcPct val="90000"/>
              </a:lnSpc>
              <a:spcBef>
                <a:spcPct val="0"/>
              </a:spcBef>
              <a:buNone/>
              <a:defRPr lang="en-US" sz="4800" b="1" i="0" kern="1200" spc="40" baseline="0" dirty="0">
                <a:gradFill>
                  <a:gsLst>
                    <a:gs pos="0">
                      <a:schemeClr val="accent1">
                        <a:lumMod val="5000"/>
                        <a:lumOff val="95000"/>
                      </a:schemeClr>
                    </a:gs>
                    <a:gs pos="100000">
                      <a:schemeClr val="bg1"/>
                    </a:gs>
                  </a:gsLst>
                  <a:lin ang="5400000" scaled="1"/>
                </a:gradFill>
                <a:latin typeface="+mn-lt"/>
                <a:ea typeface="+mn-ea"/>
                <a:cs typeface="Segoe UI Semilight" panose="020B0402040204020203" pitchFamily="34" charset="0"/>
              </a:defRPr>
            </a:lvl1pPr>
          </a:lstStyle>
          <a:p>
            <a:pPr marL="0" marR="0" lvl="0" indent="0" fontAlgn="auto">
              <a:spcAft>
                <a:spcPts val="0"/>
              </a:spcAft>
              <a:buClrTx/>
              <a:buSzTx/>
              <a:buFontTx/>
              <a:tabLst/>
            </a:pPr>
            <a:r>
              <a:rPr lang="en-US" dirty="0"/>
              <a:t>CLICK TO EDIT MASTER TITLE STYLE</a:t>
            </a:r>
          </a:p>
        </p:txBody>
      </p:sp>
      <p:sp>
        <p:nvSpPr>
          <p:cNvPr id="22" name="Text Placeholder 3"/>
          <p:cNvSpPr>
            <a:spLocks noGrp="1"/>
          </p:cNvSpPr>
          <p:nvPr>
            <p:ph type="body" sz="quarter" idx="10" hasCustomPrompt="1"/>
          </p:nvPr>
        </p:nvSpPr>
        <p:spPr>
          <a:xfrm>
            <a:off x="3923323" y="186061"/>
            <a:ext cx="4376615" cy="627351"/>
          </a:xfrm>
        </p:spPr>
        <p:txBody>
          <a:bodyPr/>
          <a:lstStyle>
            <a:lvl1pPr algn="ctr">
              <a:defRPr sz="2000">
                <a:solidFill>
                  <a:schemeClr val="bg1"/>
                </a:solidFill>
              </a:defRPr>
            </a:lvl1pPr>
            <a:lvl2pPr algn="ctr">
              <a:defRPr sz="1400">
                <a:solidFill>
                  <a:schemeClr val="bg1"/>
                </a:solidFill>
              </a:defRPr>
            </a:lvl2pPr>
            <a:lvl3pPr algn="ctr">
              <a:defRPr>
                <a:solidFill>
                  <a:schemeClr val="bg1"/>
                </a:solidFill>
              </a:defRPr>
            </a:lvl3pPr>
            <a:lvl4pPr algn="ctr">
              <a:defRPr>
                <a:solidFill>
                  <a:schemeClr val="bg1"/>
                </a:solidFill>
              </a:defRPr>
            </a:lvl4pPr>
            <a:lvl5pPr>
              <a:defRPr>
                <a:solidFill>
                  <a:schemeClr val="bg1"/>
                </a:solidFill>
              </a:defRPr>
            </a:lvl5pPr>
          </a:lstStyle>
          <a:p>
            <a:pPr lvl="0"/>
            <a:r>
              <a:rPr lang="en-US" dirty="0"/>
              <a:t>Add Your Section Title Here</a:t>
            </a:r>
          </a:p>
          <a:p>
            <a:pPr lvl="1"/>
            <a:r>
              <a:rPr lang="en-US" dirty="0"/>
              <a:t>1</a:t>
            </a:r>
          </a:p>
        </p:txBody>
      </p:sp>
      <p:sp>
        <p:nvSpPr>
          <p:cNvPr id="23" name="Text Placeholder 3"/>
          <p:cNvSpPr>
            <a:spLocks noGrp="1"/>
          </p:cNvSpPr>
          <p:nvPr>
            <p:ph type="body" sz="quarter" idx="11" hasCustomPrompt="1"/>
          </p:nvPr>
        </p:nvSpPr>
        <p:spPr>
          <a:xfrm>
            <a:off x="304801" y="4206240"/>
            <a:ext cx="11658600" cy="424732"/>
          </a:xfrm>
        </p:spPr>
        <p:txBody>
          <a:bodyPr lIns="457200" rIns="45720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2400" b="0" i="0" u="none" strike="noStrike" kern="1200" cap="none" spc="0" normalizeH="0" baseline="0">
                <a:ln>
                  <a:noFill/>
                </a:ln>
                <a:solidFill>
                  <a:srgbClr val="FFFFFF">
                    <a:lumMod val="85000"/>
                    <a:lumOff val="15000"/>
                  </a:srgbClr>
                </a:solidFill>
                <a:effectLst/>
                <a:uLnTx/>
                <a:uFillTx/>
                <a:latin typeface="Segoe UI Semilight" panose="020B0402040204020203" pitchFamily="34" charset="0"/>
                <a:ea typeface="+mn-ea"/>
                <a:cs typeface="Segoe UI Semilight" panose="020B04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FFFFFF">
                    <a:lumMod val="85000"/>
                    <a:lumOff val="15000"/>
                  </a:srgbClr>
                </a:solidFill>
                <a:effectLst/>
                <a:uLnTx/>
                <a:uFillTx/>
                <a:latin typeface="Segoe UI Semilight" panose="020B0402040204020203" pitchFamily="34" charset="0"/>
                <a:ea typeface="+mn-ea"/>
                <a:cs typeface="Segoe UI Semilight" panose="020B0402040204020203" pitchFamily="34" charset="0"/>
              </a:rPr>
              <a:t>Add a short summary sentence here about title/statement above</a:t>
            </a:r>
          </a:p>
        </p:txBody>
      </p:sp>
      <p:sp>
        <p:nvSpPr>
          <p:cNvPr id="6" name="Text Placeholder 5"/>
          <p:cNvSpPr>
            <a:spLocks noGrp="1"/>
          </p:cNvSpPr>
          <p:nvPr>
            <p:ph type="body" sz="quarter" idx="12" hasCustomPrompt="1"/>
          </p:nvPr>
        </p:nvSpPr>
        <p:spPr>
          <a:xfrm>
            <a:off x="5737094" y="1007413"/>
            <a:ext cx="792205" cy="1200329"/>
          </a:xfrm>
        </p:spPr>
        <p:txBody>
          <a:bodyPr wrap="none" anchor="ctr"/>
          <a:lstStyle>
            <a:lvl1pPr algn="ctr">
              <a:defRPr kumimoji="0" lang="en-US" sz="8000" b="1" i="0" u="none" strike="noStrike" kern="1200" cap="none" spc="0" normalizeH="0" baseline="0" dirty="0">
                <a:ln>
                  <a:noFill/>
                </a:ln>
                <a:solidFill>
                  <a:schemeClr val="accent4"/>
                </a:solidFill>
                <a:effectLst/>
                <a:uLnTx/>
                <a:uFillTx/>
                <a:latin typeface="Segoe UI" panose="020B0502040204020203" pitchFamily="34" charset="0"/>
                <a:ea typeface="+mn-ea"/>
                <a:cs typeface="Segoe UI" panose="020B0502040204020203"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a:t>
            </a:r>
          </a:p>
        </p:txBody>
      </p:sp>
    </p:spTree>
    <p:extLst>
      <p:ext uri="{BB962C8B-B14F-4D97-AF65-F5344CB8AC3E}">
        <p14:creationId xmlns:p14="http://schemas.microsoft.com/office/powerpoint/2010/main" val="1975885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79C856F-C006-7447-AC59-83F0F15D10F0}"/>
              </a:ext>
            </a:extLst>
          </p:cNvPr>
          <p:cNvPicPr>
            <a:picLocks noChangeAspect="1"/>
          </p:cNvPicPr>
          <p:nvPr userDrawn="1"/>
        </p:nvPicPr>
        <p:blipFill>
          <a:blip r:embed="rId2"/>
          <a:stretch>
            <a:fillRect/>
          </a:stretch>
        </p:blipFill>
        <p:spPr>
          <a:xfrm>
            <a:off x="0" y="0"/>
            <a:ext cx="12192000" cy="1257300"/>
          </a:xfrm>
          <a:prstGeom prst="rect">
            <a:avLst/>
          </a:prstGeom>
        </p:spPr>
      </p:pic>
      <p:sp>
        <p:nvSpPr>
          <p:cNvPr id="2" name="Title 1">
            <a:extLst>
              <a:ext uri="{FF2B5EF4-FFF2-40B4-BE49-F238E27FC236}">
                <a16:creationId xmlns:a16="http://schemas.microsoft.com/office/drawing/2014/main" id="{0F589D71-F9BE-8E44-B6E0-9F808A92A471}"/>
              </a:ext>
            </a:extLst>
          </p:cNvPr>
          <p:cNvSpPr>
            <a:spLocks noGrp="1"/>
          </p:cNvSpPr>
          <p:nvPr>
            <p:ph type="title"/>
          </p:nvPr>
        </p:nvSpPr>
        <p:spPr>
          <a:xfrm>
            <a:off x="1193800" y="197894"/>
            <a:ext cx="10160000" cy="892175"/>
          </a:xfrm>
        </p:spPr>
        <p:txBody>
          <a:bodyPr>
            <a:noAutofit/>
          </a:bodyPr>
          <a:lstStyle>
            <a:lvl1pPr>
              <a:defRPr sz="34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pic>
        <p:nvPicPr>
          <p:cNvPr id="14" name="Picture 13">
            <a:extLst>
              <a:ext uri="{FF2B5EF4-FFF2-40B4-BE49-F238E27FC236}">
                <a16:creationId xmlns:a16="http://schemas.microsoft.com/office/drawing/2014/main" id="{2E9E0309-14DD-984A-A95C-7E518EF18F5D}"/>
              </a:ext>
            </a:extLst>
          </p:cNvPr>
          <p:cNvPicPr>
            <a:picLocks noChangeAspect="1"/>
          </p:cNvPicPr>
          <p:nvPr userDrawn="1"/>
        </p:nvPicPr>
        <p:blipFill>
          <a:blip r:embed="rId3"/>
          <a:stretch>
            <a:fillRect/>
          </a:stretch>
        </p:blipFill>
        <p:spPr>
          <a:xfrm>
            <a:off x="1256431" y="6289697"/>
            <a:ext cx="4503131" cy="252000"/>
          </a:xfrm>
          <a:prstGeom prst="rect">
            <a:avLst/>
          </a:prstGeom>
        </p:spPr>
      </p:pic>
      <p:sp>
        <p:nvSpPr>
          <p:cNvPr id="7" name="Content Placeholder 2">
            <a:extLst>
              <a:ext uri="{FF2B5EF4-FFF2-40B4-BE49-F238E27FC236}">
                <a16:creationId xmlns:a16="http://schemas.microsoft.com/office/drawing/2014/main" id="{C2186B10-2B67-EB43-9D68-6BB1121F43C2}"/>
              </a:ext>
            </a:extLst>
          </p:cNvPr>
          <p:cNvSpPr>
            <a:spLocks noGrp="1"/>
          </p:cNvSpPr>
          <p:nvPr>
            <p:ph idx="1"/>
          </p:nvPr>
        </p:nvSpPr>
        <p:spPr>
          <a:xfrm>
            <a:off x="1193800" y="2493817"/>
            <a:ext cx="4922982" cy="3683145"/>
          </a:xfrm>
        </p:spPr>
        <p:txBody>
          <a:bodyPr/>
          <a:lstStyle>
            <a:lvl1pPr marL="0" indent="0">
              <a:buNone/>
              <a:defRPr sz="2500"/>
            </a:lvl1pPr>
            <a:lvl2pPr>
              <a:defRPr sz="22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6CDFE192-BB64-7E4D-8DE4-F27C6655421E}"/>
              </a:ext>
            </a:extLst>
          </p:cNvPr>
          <p:cNvSpPr>
            <a:spLocks noGrp="1"/>
          </p:cNvSpPr>
          <p:nvPr>
            <p:ph idx="10"/>
          </p:nvPr>
        </p:nvSpPr>
        <p:spPr>
          <a:xfrm>
            <a:off x="6430818" y="2493817"/>
            <a:ext cx="4922982" cy="3683145"/>
          </a:xfrm>
        </p:spPr>
        <p:txBody>
          <a:bodyPr/>
          <a:lstStyle>
            <a:lvl1pPr marL="0" indent="0">
              <a:buNone/>
              <a:defRPr sz="2500"/>
            </a:lvl1pPr>
            <a:lvl2pPr>
              <a:defRPr sz="22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a:extLst>
              <a:ext uri="{FF2B5EF4-FFF2-40B4-BE49-F238E27FC236}">
                <a16:creationId xmlns:a16="http://schemas.microsoft.com/office/drawing/2014/main" id="{AB251EAC-4F35-0240-9D3E-918DB10E5C34}"/>
              </a:ext>
            </a:extLst>
          </p:cNvPr>
          <p:cNvSpPr>
            <a:spLocks noGrp="1"/>
          </p:cNvSpPr>
          <p:nvPr>
            <p:ph idx="11"/>
          </p:nvPr>
        </p:nvSpPr>
        <p:spPr>
          <a:xfrm>
            <a:off x="1193800" y="1721921"/>
            <a:ext cx="10160000" cy="604666"/>
          </a:xfrm>
        </p:spPr>
        <p:txBody>
          <a:bodyPr/>
          <a:lstStyle>
            <a:lvl1pPr marL="0" indent="0">
              <a:buNone/>
              <a:defRPr b="1">
                <a:solidFill>
                  <a:srgbClr val="0070C0"/>
                </a:solidFill>
              </a:defRPr>
            </a:lvl1pPr>
          </a:lstStyle>
          <a:p>
            <a:pPr lvl="0"/>
            <a:r>
              <a:rPr lang="en-US"/>
              <a:t>Click to edit Master text styles</a:t>
            </a:r>
          </a:p>
        </p:txBody>
      </p:sp>
    </p:spTree>
    <p:extLst>
      <p:ext uri="{BB962C8B-B14F-4D97-AF65-F5344CB8AC3E}">
        <p14:creationId xmlns:p14="http://schemas.microsoft.com/office/powerpoint/2010/main" val="3477883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Column Text + Imag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79C856F-C006-7447-AC59-83F0F15D10F0}"/>
              </a:ext>
            </a:extLst>
          </p:cNvPr>
          <p:cNvPicPr>
            <a:picLocks noChangeAspect="1"/>
          </p:cNvPicPr>
          <p:nvPr userDrawn="1"/>
        </p:nvPicPr>
        <p:blipFill>
          <a:blip r:embed="rId2"/>
          <a:stretch>
            <a:fillRect/>
          </a:stretch>
        </p:blipFill>
        <p:spPr>
          <a:xfrm>
            <a:off x="0" y="0"/>
            <a:ext cx="12192000" cy="1257300"/>
          </a:xfrm>
          <a:prstGeom prst="rect">
            <a:avLst/>
          </a:prstGeom>
        </p:spPr>
      </p:pic>
      <p:sp>
        <p:nvSpPr>
          <p:cNvPr id="2" name="Title 1">
            <a:extLst>
              <a:ext uri="{FF2B5EF4-FFF2-40B4-BE49-F238E27FC236}">
                <a16:creationId xmlns:a16="http://schemas.microsoft.com/office/drawing/2014/main" id="{0F589D71-F9BE-8E44-B6E0-9F808A92A471}"/>
              </a:ext>
            </a:extLst>
          </p:cNvPr>
          <p:cNvSpPr>
            <a:spLocks noGrp="1"/>
          </p:cNvSpPr>
          <p:nvPr>
            <p:ph type="title"/>
          </p:nvPr>
        </p:nvSpPr>
        <p:spPr>
          <a:xfrm>
            <a:off x="1193800" y="197894"/>
            <a:ext cx="10160000" cy="892175"/>
          </a:xfrm>
        </p:spPr>
        <p:txBody>
          <a:bodyPr>
            <a:noAutofit/>
          </a:bodyPr>
          <a:lstStyle>
            <a:lvl1pPr>
              <a:defRPr sz="34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9E50505-108B-3E4B-A4C8-B0C837438A54}"/>
              </a:ext>
            </a:extLst>
          </p:cNvPr>
          <p:cNvSpPr>
            <a:spLocks noGrp="1"/>
          </p:cNvSpPr>
          <p:nvPr>
            <p:ph idx="1"/>
          </p:nvPr>
        </p:nvSpPr>
        <p:spPr>
          <a:xfrm>
            <a:off x="1193800" y="1825625"/>
            <a:ext cx="5044162" cy="4351338"/>
          </a:xfrm>
        </p:spPr>
        <p:txBody>
          <a:bodyPr>
            <a:noAutofit/>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a:extLst>
              <a:ext uri="{FF2B5EF4-FFF2-40B4-BE49-F238E27FC236}">
                <a16:creationId xmlns:a16="http://schemas.microsoft.com/office/drawing/2014/main" id="{2E9E0309-14DD-984A-A95C-7E518EF18F5D}"/>
              </a:ext>
            </a:extLst>
          </p:cNvPr>
          <p:cNvPicPr>
            <a:picLocks noChangeAspect="1"/>
          </p:cNvPicPr>
          <p:nvPr userDrawn="1"/>
        </p:nvPicPr>
        <p:blipFill>
          <a:blip r:embed="rId3"/>
          <a:stretch>
            <a:fillRect/>
          </a:stretch>
        </p:blipFill>
        <p:spPr>
          <a:xfrm>
            <a:off x="1256431" y="6289697"/>
            <a:ext cx="4503131" cy="252000"/>
          </a:xfrm>
          <a:prstGeom prst="rect">
            <a:avLst/>
          </a:prstGeom>
        </p:spPr>
      </p:pic>
      <p:sp>
        <p:nvSpPr>
          <p:cNvPr id="7" name="Picture Placeholder 2">
            <a:extLst>
              <a:ext uri="{FF2B5EF4-FFF2-40B4-BE49-F238E27FC236}">
                <a16:creationId xmlns:a16="http://schemas.microsoft.com/office/drawing/2014/main" id="{DE006E0E-71AC-9D4E-9F59-CB416553A61F}"/>
              </a:ext>
            </a:extLst>
          </p:cNvPr>
          <p:cNvSpPr>
            <a:spLocks noGrp="1"/>
          </p:cNvSpPr>
          <p:nvPr>
            <p:ph type="pic" idx="10"/>
          </p:nvPr>
        </p:nvSpPr>
        <p:spPr>
          <a:xfrm>
            <a:off x="6432440" y="1825626"/>
            <a:ext cx="4921360" cy="43513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3420711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79C856F-C006-7447-AC59-83F0F15D10F0}"/>
              </a:ext>
            </a:extLst>
          </p:cNvPr>
          <p:cNvPicPr>
            <a:picLocks noChangeAspect="1"/>
          </p:cNvPicPr>
          <p:nvPr userDrawn="1"/>
        </p:nvPicPr>
        <p:blipFill>
          <a:blip r:embed="rId2"/>
          <a:stretch>
            <a:fillRect/>
          </a:stretch>
        </p:blipFill>
        <p:spPr>
          <a:xfrm>
            <a:off x="0" y="0"/>
            <a:ext cx="12192000" cy="1257300"/>
          </a:xfrm>
          <a:prstGeom prst="rect">
            <a:avLst/>
          </a:prstGeom>
        </p:spPr>
      </p:pic>
      <p:sp>
        <p:nvSpPr>
          <p:cNvPr id="2" name="Title 1">
            <a:extLst>
              <a:ext uri="{FF2B5EF4-FFF2-40B4-BE49-F238E27FC236}">
                <a16:creationId xmlns:a16="http://schemas.microsoft.com/office/drawing/2014/main" id="{0F589D71-F9BE-8E44-B6E0-9F808A92A471}"/>
              </a:ext>
            </a:extLst>
          </p:cNvPr>
          <p:cNvSpPr>
            <a:spLocks noGrp="1"/>
          </p:cNvSpPr>
          <p:nvPr>
            <p:ph type="title"/>
          </p:nvPr>
        </p:nvSpPr>
        <p:spPr>
          <a:xfrm>
            <a:off x="1193800" y="197894"/>
            <a:ext cx="10160000" cy="892175"/>
          </a:xfrm>
        </p:spPr>
        <p:txBody>
          <a:bodyPr>
            <a:noAutofit/>
          </a:bodyPr>
          <a:lstStyle>
            <a:lvl1pPr>
              <a:defRPr sz="34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pic>
        <p:nvPicPr>
          <p:cNvPr id="14" name="Picture 13">
            <a:extLst>
              <a:ext uri="{FF2B5EF4-FFF2-40B4-BE49-F238E27FC236}">
                <a16:creationId xmlns:a16="http://schemas.microsoft.com/office/drawing/2014/main" id="{2E9E0309-14DD-984A-A95C-7E518EF18F5D}"/>
              </a:ext>
            </a:extLst>
          </p:cNvPr>
          <p:cNvPicPr>
            <a:picLocks noChangeAspect="1"/>
          </p:cNvPicPr>
          <p:nvPr userDrawn="1"/>
        </p:nvPicPr>
        <p:blipFill>
          <a:blip r:embed="rId3"/>
          <a:stretch>
            <a:fillRect/>
          </a:stretch>
        </p:blipFill>
        <p:spPr>
          <a:xfrm>
            <a:off x="1256431" y="6289697"/>
            <a:ext cx="4503131" cy="252000"/>
          </a:xfrm>
          <a:prstGeom prst="rect">
            <a:avLst/>
          </a:prstGeom>
        </p:spPr>
      </p:pic>
    </p:spTree>
    <p:extLst>
      <p:ext uri="{BB962C8B-B14F-4D97-AF65-F5344CB8AC3E}">
        <p14:creationId xmlns:p14="http://schemas.microsoft.com/office/powerpoint/2010/main" val="4229843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eam">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28C225EC-F6EF-1144-834A-F0B91974AA41}"/>
              </a:ext>
            </a:extLst>
          </p:cNvPr>
          <p:cNvSpPr/>
          <p:nvPr userDrawn="1"/>
        </p:nvSpPr>
        <p:spPr>
          <a:xfrm>
            <a:off x="0" y="-1664"/>
            <a:ext cx="9857012" cy="68596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itle 1">
            <a:extLst>
              <a:ext uri="{FF2B5EF4-FFF2-40B4-BE49-F238E27FC236}">
                <a16:creationId xmlns:a16="http://schemas.microsoft.com/office/drawing/2014/main" id="{1E40CEAF-B1BB-174E-A798-3BA60D9C0458}"/>
              </a:ext>
            </a:extLst>
          </p:cNvPr>
          <p:cNvSpPr>
            <a:spLocks noGrp="1"/>
          </p:cNvSpPr>
          <p:nvPr>
            <p:ph type="title"/>
          </p:nvPr>
        </p:nvSpPr>
        <p:spPr>
          <a:xfrm>
            <a:off x="750430" y="381000"/>
            <a:ext cx="8401624" cy="1325563"/>
          </a:xfrm>
        </p:spPr>
        <p:txBody>
          <a:bodyPr lIns="0" anchor="b">
            <a:noAutofit/>
          </a:bodyPr>
          <a:lstStyle>
            <a:lvl1pPr>
              <a:defRPr sz="4800" b="1">
                <a:latin typeface="+mj-lt"/>
              </a:defRPr>
            </a:lvl1pPr>
          </a:lstStyle>
          <a:p>
            <a:r>
              <a:rPr lang="en-US"/>
              <a:t>Click to edit Master title style</a:t>
            </a:r>
            <a:endParaRPr lang="en-US" dirty="0"/>
          </a:p>
        </p:txBody>
      </p:sp>
      <p:sp>
        <p:nvSpPr>
          <p:cNvPr id="6" name="Picture Placeholder 23">
            <a:extLst>
              <a:ext uri="{FF2B5EF4-FFF2-40B4-BE49-F238E27FC236}">
                <a16:creationId xmlns:a16="http://schemas.microsoft.com/office/drawing/2014/main" id="{5E48B363-63E8-4F17-842B-53AD935A6529}"/>
              </a:ext>
            </a:extLst>
          </p:cNvPr>
          <p:cNvSpPr>
            <a:spLocks noGrp="1"/>
          </p:cNvSpPr>
          <p:nvPr>
            <p:ph type="pic" sz="quarter" idx="13"/>
          </p:nvPr>
        </p:nvSpPr>
        <p:spPr>
          <a:xfrm>
            <a:off x="750429" y="2227758"/>
            <a:ext cx="1200374" cy="1201242"/>
          </a:xfrm>
        </p:spPr>
        <p:txBody>
          <a:bodyPr>
            <a:noAutofit/>
          </a:bodyPr>
          <a:lstStyle>
            <a:lvl1pPr marL="0" indent="0">
              <a:buNone/>
              <a:defRPr sz="1400">
                <a:solidFill>
                  <a:schemeClr val="tx1"/>
                </a:solidFill>
                <a:latin typeface="+mn-lt"/>
              </a:defRPr>
            </a:lvl1pPr>
          </a:lstStyle>
          <a:p>
            <a:r>
              <a:rPr lang="en-US"/>
              <a:t>Click icon to add picture</a:t>
            </a:r>
            <a:endParaRPr lang="en-US" dirty="0"/>
          </a:p>
        </p:txBody>
      </p:sp>
      <p:sp>
        <p:nvSpPr>
          <p:cNvPr id="10" name="Text Placeholder 28">
            <a:extLst>
              <a:ext uri="{FF2B5EF4-FFF2-40B4-BE49-F238E27FC236}">
                <a16:creationId xmlns:a16="http://schemas.microsoft.com/office/drawing/2014/main" id="{CC3A7E03-4F06-4380-90A1-845651EEA3C0}"/>
              </a:ext>
            </a:extLst>
          </p:cNvPr>
          <p:cNvSpPr>
            <a:spLocks noGrp="1"/>
          </p:cNvSpPr>
          <p:nvPr>
            <p:ph type="body" sz="quarter" idx="17" hasCustomPrompt="1"/>
          </p:nvPr>
        </p:nvSpPr>
        <p:spPr>
          <a:xfrm>
            <a:off x="2123351" y="2426400"/>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11" name="Text Placeholder 28">
            <a:extLst>
              <a:ext uri="{FF2B5EF4-FFF2-40B4-BE49-F238E27FC236}">
                <a16:creationId xmlns:a16="http://schemas.microsoft.com/office/drawing/2014/main" id="{31AF5791-727B-438A-A7EF-5D132167C89B}"/>
              </a:ext>
            </a:extLst>
          </p:cNvPr>
          <p:cNvSpPr>
            <a:spLocks noGrp="1"/>
          </p:cNvSpPr>
          <p:nvPr>
            <p:ph type="body" sz="quarter" idx="18" hasCustomPrompt="1"/>
          </p:nvPr>
        </p:nvSpPr>
        <p:spPr>
          <a:xfrm>
            <a:off x="2123350" y="2811646"/>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7" name="Picture Placeholder 23">
            <a:extLst>
              <a:ext uri="{FF2B5EF4-FFF2-40B4-BE49-F238E27FC236}">
                <a16:creationId xmlns:a16="http://schemas.microsoft.com/office/drawing/2014/main" id="{9ABA5222-6FD6-405B-8AC8-18022C36590F}"/>
              </a:ext>
            </a:extLst>
          </p:cNvPr>
          <p:cNvSpPr>
            <a:spLocks noGrp="1"/>
          </p:cNvSpPr>
          <p:nvPr>
            <p:ph type="pic" sz="quarter" idx="14"/>
          </p:nvPr>
        </p:nvSpPr>
        <p:spPr>
          <a:xfrm>
            <a:off x="5495813" y="2227758"/>
            <a:ext cx="1200374" cy="1201242"/>
          </a:xfrm>
        </p:spPr>
        <p:txBody>
          <a:bodyPr>
            <a:noAutofit/>
          </a:bodyPr>
          <a:lstStyle>
            <a:lvl1pPr marL="0" indent="0">
              <a:buNone/>
              <a:defRPr sz="1400">
                <a:solidFill>
                  <a:schemeClr val="tx1"/>
                </a:solidFill>
                <a:latin typeface="+mn-lt"/>
              </a:defRPr>
            </a:lvl1pPr>
          </a:lstStyle>
          <a:p>
            <a:r>
              <a:rPr lang="en-US"/>
              <a:t>Click icon to add picture</a:t>
            </a:r>
            <a:endParaRPr lang="en-US" dirty="0"/>
          </a:p>
        </p:txBody>
      </p:sp>
      <p:sp>
        <p:nvSpPr>
          <p:cNvPr id="12" name="Text Placeholder 28">
            <a:extLst>
              <a:ext uri="{FF2B5EF4-FFF2-40B4-BE49-F238E27FC236}">
                <a16:creationId xmlns:a16="http://schemas.microsoft.com/office/drawing/2014/main" id="{A1A33FCF-D2EB-478E-8679-428657895F76}"/>
              </a:ext>
            </a:extLst>
          </p:cNvPr>
          <p:cNvSpPr>
            <a:spLocks noGrp="1"/>
          </p:cNvSpPr>
          <p:nvPr>
            <p:ph type="body" sz="quarter" idx="19" hasCustomPrompt="1"/>
          </p:nvPr>
        </p:nvSpPr>
        <p:spPr>
          <a:xfrm>
            <a:off x="6870817" y="2422565"/>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13" name="Text Placeholder 28">
            <a:extLst>
              <a:ext uri="{FF2B5EF4-FFF2-40B4-BE49-F238E27FC236}">
                <a16:creationId xmlns:a16="http://schemas.microsoft.com/office/drawing/2014/main" id="{55274EF8-F641-41B2-89C1-FD94AFA48684}"/>
              </a:ext>
            </a:extLst>
          </p:cNvPr>
          <p:cNvSpPr>
            <a:spLocks noGrp="1"/>
          </p:cNvSpPr>
          <p:nvPr>
            <p:ph type="body" sz="quarter" idx="20" hasCustomPrompt="1"/>
          </p:nvPr>
        </p:nvSpPr>
        <p:spPr>
          <a:xfrm>
            <a:off x="6870816" y="2807811"/>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8" name="Picture Placeholder 23">
            <a:extLst>
              <a:ext uri="{FF2B5EF4-FFF2-40B4-BE49-F238E27FC236}">
                <a16:creationId xmlns:a16="http://schemas.microsoft.com/office/drawing/2014/main" id="{124DE785-775F-4AE4-94B3-FA728188EBA5}"/>
              </a:ext>
            </a:extLst>
          </p:cNvPr>
          <p:cNvSpPr>
            <a:spLocks noGrp="1"/>
          </p:cNvSpPr>
          <p:nvPr>
            <p:ph type="pic" sz="quarter" idx="15"/>
          </p:nvPr>
        </p:nvSpPr>
        <p:spPr>
          <a:xfrm>
            <a:off x="750429" y="4254273"/>
            <a:ext cx="1200374" cy="1201242"/>
          </a:xfrm>
        </p:spPr>
        <p:txBody>
          <a:bodyPr>
            <a:noAutofit/>
          </a:bodyPr>
          <a:lstStyle>
            <a:lvl1pPr marL="0" indent="0">
              <a:buNone/>
              <a:defRPr sz="1400">
                <a:solidFill>
                  <a:schemeClr val="tx1"/>
                </a:solidFill>
                <a:latin typeface="+mn-lt"/>
              </a:defRPr>
            </a:lvl1pPr>
          </a:lstStyle>
          <a:p>
            <a:r>
              <a:rPr lang="en-US"/>
              <a:t>Click icon to add picture</a:t>
            </a:r>
            <a:endParaRPr lang="en-US" dirty="0"/>
          </a:p>
        </p:txBody>
      </p:sp>
      <p:sp>
        <p:nvSpPr>
          <p:cNvPr id="14" name="Text Placeholder 28">
            <a:extLst>
              <a:ext uri="{FF2B5EF4-FFF2-40B4-BE49-F238E27FC236}">
                <a16:creationId xmlns:a16="http://schemas.microsoft.com/office/drawing/2014/main" id="{5A429D4E-B795-4E55-852E-9E161F9EBD36}"/>
              </a:ext>
            </a:extLst>
          </p:cNvPr>
          <p:cNvSpPr>
            <a:spLocks noGrp="1"/>
          </p:cNvSpPr>
          <p:nvPr>
            <p:ph type="body" sz="quarter" idx="21" hasCustomPrompt="1"/>
          </p:nvPr>
        </p:nvSpPr>
        <p:spPr>
          <a:xfrm>
            <a:off x="2123351" y="4498793"/>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15" name="Text Placeholder 28">
            <a:extLst>
              <a:ext uri="{FF2B5EF4-FFF2-40B4-BE49-F238E27FC236}">
                <a16:creationId xmlns:a16="http://schemas.microsoft.com/office/drawing/2014/main" id="{41D297CB-52EE-4DE4-AEAC-CD4AAF2BF17B}"/>
              </a:ext>
            </a:extLst>
          </p:cNvPr>
          <p:cNvSpPr>
            <a:spLocks noGrp="1"/>
          </p:cNvSpPr>
          <p:nvPr>
            <p:ph type="body" sz="quarter" idx="22" hasCustomPrompt="1"/>
          </p:nvPr>
        </p:nvSpPr>
        <p:spPr>
          <a:xfrm>
            <a:off x="2123350" y="4884039"/>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9" name="Picture Placeholder 23">
            <a:extLst>
              <a:ext uri="{FF2B5EF4-FFF2-40B4-BE49-F238E27FC236}">
                <a16:creationId xmlns:a16="http://schemas.microsoft.com/office/drawing/2014/main" id="{F5694B35-7776-4DB9-9EB7-3AF076EC357D}"/>
              </a:ext>
            </a:extLst>
          </p:cNvPr>
          <p:cNvSpPr>
            <a:spLocks noGrp="1"/>
          </p:cNvSpPr>
          <p:nvPr>
            <p:ph type="pic" sz="quarter" idx="16"/>
          </p:nvPr>
        </p:nvSpPr>
        <p:spPr>
          <a:xfrm>
            <a:off x="5495813" y="4254273"/>
            <a:ext cx="1200374" cy="1201242"/>
          </a:xfrm>
        </p:spPr>
        <p:txBody>
          <a:bodyPr>
            <a:noAutofit/>
          </a:bodyPr>
          <a:lstStyle>
            <a:lvl1pPr marL="0" indent="0">
              <a:buNone/>
              <a:defRPr sz="1400">
                <a:solidFill>
                  <a:schemeClr val="tx1"/>
                </a:solidFill>
                <a:latin typeface="+mn-lt"/>
              </a:defRPr>
            </a:lvl1pPr>
          </a:lstStyle>
          <a:p>
            <a:r>
              <a:rPr lang="en-US"/>
              <a:t>Click icon to add picture</a:t>
            </a:r>
            <a:endParaRPr lang="en-US" dirty="0"/>
          </a:p>
        </p:txBody>
      </p:sp>
      <p:sp>
        <p:nvSpPr>
          <p:cNvPr id="16" name="Text Placeholder 28">
            <a:extLst>
              <a:ext uri="{FF2B5EF4-FFF2-40B4-BE49-F238E27FC236}">
                <a16:creationId xmlns:a16="http://schemas.microsoft.com/office/drawing/2014/main" id="{AD7B736B-3A10-499F-8F23-4437982C8231}"/>
              </a:ext>
            </a:extLst>
          </p:cNvPr>
          <p:cNvSpPr>
            <a:spLocks noGrp="1"/>
          </p:cNvSpPr>
          <p:nvPr>
            <p:ph type="body" sz="quarter" idx="23" hasCustomPrompt="1"/>
          </p:nvPr>
        </p:nvSpPr>
        <p:spPr>
          <a:xfrm>
            <a:off x="6870817" y="4498793"/>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17" name="Text Placeholder 28">
            <a:extLst>
              <a:ext uri="{FF2B5EF4-FFF2-40B4-BE49-F238E27FC236}">
                <a16:creationId xmlns:a16="http://schemas.microsoft.com/office/drawing/2014/main" id="{07165540-290D-4A38-87DE-F52B05BD6A1A}"/>
              </a:ext>
            </a:extLst>
          </p:cNvPr>
          <p:cNvSpPr>
            <a:spLocks noGrp="1"/>
          </p:cNvSpPr>
          <p:nvPr>
            <p:ph type="body" sz="quarter" idx="24" hasCustomPrompt="1"/>
          </p:nvPr>
        </p:nvSpPr>
        <p:spPr>
          <a:xfrm>
            <a:off x="6870816" y="4884039"/>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a:xfrm>
            <a:off x="381000" y="6356350"/>
            <a:ext cx="1569803" cy="365125"/>
          </a:xfrm>
        </p:spPr>
        <p:txBody>
          <a:bodyPr>
            <a:noAutofit/>
          </a:bodyPr>
          <a:lstStyle>
            <a:lvl1pPr>
              <a:defRPr>
                <a:solidFill>
                  <a:schemeClr val="accent3"/>
                </a:solidFill>
                <a:latin typeface="+mn-lt"/>
              </a:defRPr>
            </a:lvl1pPr>
          </a:lstStyle>
          <a:p>
            <a:fld id="{25354564-19E9-41C1-AB33-DAA85B00AEDD}" type="datetime1">
              <a:rPr lang="en-US" smtClean="0"/>
              <a:t>2/26/2024</a:t>
            </a:fld>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a:xfrm>
            <a:off x="2871106" y="6356350"/>
            <a:ext cx="4114800" cy="365125"/>
          </a:xfrm>
        </p:spPr>
        <p:txBody>
          <a:bodyPr>
            <a:noAutofit/>
          </a:bodyPr>
          <a:lstStyle>
            <a:lvl1pPr>
              <a:defRPr>
                <a:solidFill>
                  <a:schemeClr val="accent3"/>
                </a:solidFill>
                <a:latin typeface="+mn-lt"/>
              </a:defRPr>
            </a:lvl1pPr>
          </a:lstStyle>
          <a:p>
            <a:r>
              <a:rPr lang="en-US" dirty="0"/>
              <a:t>PRESENTATION TITLE</a:t>
            </a:r>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a:xfrm>
            <a:off x="8332334" y="6356350"/>
            <a:ext cx="1167495" cy="365125"/>
          </a:xfrm>
        </p:spPr>
        <p:txBody>
          <a:bodyPr>
            <a:noAutofit/>
          </a:bodyPr>
          <a:lstStyle>
            <a:lvl1pPr>
              <a:defRPr>
                <a:solidFill>
                  <a:schemeClr val="accent3"/>
                </a:solidFill>
                <a:latin typeface="+mn-lt"/>
              </a:defRPr>
            </a:lvl1pPr>
          </a:lstStyle>
          <a:p>
            <a:fld id="{294A09A9-5501-47C1-A89A-A340965A2BE2}" type="slidenum">
              <a:rPr lang="en-US" smtClean="0"/>
              <a:pPr/>
              <a:t>‹#›</a:t>
            </a:fld>
            <a:endParaRPr lang="en-US" dirty="0"/>
          </a:p>
        </p:txBody>
      </p:sp>
      <p:sp>
        <p:nvSpPr>
          <p:cNvPr id="19" name="Freeform 18">
            <a:extLst>
              <a:ext uri="{FF2B5EF4-FFF2-40B4-BE49-F238E27FC236}">
                <a16:creationId xmlns:a16="http://schemas.microsoft.com/office/drawing/2014/main" id="{AAB3BC7E-B34F-EF47-B125-1574C5484E22}"/>
              </a:ext>
            </a:extLst>
          </p:cNvPr>
          <p:cNvSpPr/>
          <p:nvPr userDrawn="1"/>
        </p:nvSpPr>
        <p:spPr>
          <a:xfrm rot="16200000" flipV="1">
            <a:off x="9499940" y="355410"/>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20">
            <a:extLst>
              <a:ext uri="{FF2B5EF4-FFF2-40B4-BE49-F238E27FC236}">
                <a16:creationId xmlns:a16="http://schemas.microsoft.com/office/drawing/2014/main" id="{7CBC82D0-4F72-C649-8B7F-D4B087957B6C}"/>
              </a:ext>
            </a:extLst>
          </p:cNvPr>
          <p:cNvSpPr/>
          <p:nvPr userDrawn="1"/>
        </p:nvSpPr>
        <p:spPr>
          <a:xfrm flipH="1">
            <a:off x="10866436" y="1879977"/>
            <a:ext cx="1325563" cy="1325563"/>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24">
            <a:extLst>
              <a:ext uri="{FF2B5EF4-FFF2-40B4-BE49-F238E27FC236}">
                <a16:creationId xmlns:a16="http://schemas.microsoft.com/office/drawing/2014/main" id="{9383F23A-D872-2A4C-B386-A9D269BE694D}"/>
              </a:ext>
            </a:extLst>
          </p:cNvPr>
          <p:cNvSpPr/>
          <p:nvPr userDrawn="1"/>
        </p:nvSpPr>
        <p:spPr>
          <a:xfrm>
            <a:off x="11024507" y="-1664"/>
            <a:ext cx="1167494" cy="1881641"/>
          </a:xfrm>
          <a:custGeom>
            <a:avLst/>
            <a:gdLst>
              <a:gd name="connsiteX0" fmla="*/ 1167473 w 1167494"/>
              <a:gd name="connsiteY0" fmla="*/ 0 h 1881641"/>
              <a:gd name="connsiteX1" fmla="*/ 1167493 w 1167494"/>
              <a:gd name="connsiteY1" fmla="*/ 0 h 1881641"/>
              <a:gd name="connsiteX2" fmla="*/ 1167493 w 1167494"/>
              <a:gd name="connsiteY2" fmla="*/ 714148 h 1881641"/>
              <a:gd name="connsiteX3" fmla="*/ 1166666 w 1167494"/>
              <a:gd name="connsiteY3" fmla="*/ 730534 h 1881641"/>
              <a:gd name="connsiteX4" fmla="*/ 1167494 w 1167494"/>
              <a:gd name="connsiteY4" fmla="*/ 730534 h 1881641"/>
              <a:gd name="connsiteX5" fmla="*/ 1167494 w 1167494"/>
              <a:gd name="connsiteY5" fmla="*/ 1378059 h 1881641"/>
              <a:gd name="connsiteX6" fmla="*/ 1167493 w 1167494"/>
              <a:gd name="connsiteY6" fmla="*/ 1378059 h 1881641"/>
              <a:gd name="connsiteX7" fmla="*/ 1167493 w 1167494"/>
              <a:gd name="connsiteY7" fmla="*/ 1881641 h 1881641"/>
              <a:gd name="connsiteX8" fmla="*/ 0 w 1167494"/>
              <a:gd name="connsiteY8" fmla="*/ 1881641 h 1881641"/>
              <a:gd name="connsiteX9" fmla="*/ 0 w 1167494"/>
              <a:gd name="connsiteY9" fmla="*/ 1234116 h 1881641"/>
              <a:gd name="connsiteX10" fmla="*/ 0 w 1167494"/>
              <a:gd name="connsiteY10" fmla="*/ 1167492 h 1881641"/>
              <a:gd name="connsiteX11" fmla="*/ 1048124 w 1167494"/>
              <a:gd name="connsiteY11" fmla="*/ 6027 h 188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7494" h="1881641">
                <a:moveTo>
                  <a:pt x="1167473" y="0"/>
                </a:moveTo>
                <a:lnTo>
                  <a:pt x="1167493" y="0"/>
                </a:lnTo>
                <a:lnTo>
                  <a:pt x="1167493" y="714148"/>
                </a:lnTo>
                <a:lnTo>
                  <a:pt x="1166666" y="730534"/>
                </a:lnTo>
                <a:lnTo>
                  <a:pt x="1167494" y="730534"/>
                </a:lnTo>
                <a:lnTo>
                  <a:pt x="1167494" y="1378059"/>
                </a:lnTo>
                <a:lnTo>
                  <a:pt x="1167493" y="1378059"/>
                </a:lnTo>
                <a:lnTo>
                  <a:pt x="1167493" y="1881641"/>
                </a:lnTo>
                <a:lnTo>
                  <a:pt x="0" y="1881641"/>
                </a:lnTo>
                <a:lnTo>
                  <a:pt x="0" y="1234116"/>
                </a:lnTo>
                <a:lnTo>
                  <a:pt x="0" y="1167492"/>
                </a:lnTo>
                <a:cubicBezTo>
                  <a:pt x="0" y="563002"/>
                  <a:pt x="459408" y="65814"/>
                  <a:pt x="1048124" y="602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Oval 25">
            <a:extLst>
              <a:ext uri="{FF2B5EF4-FFF2-40B4-BE49-F238E27FC236}">
                <a16:creationId xmlns:a16="http://schemas.microsoft.com/office/drawing/2014/main" id="{9221FFDB-AAE2-5943-97A1-82D66AE05DB4}"/>
              </a:ext>
            </a:extLst>
          </p:cNvPr>
          <p:cNvSpPr/>
          <p:nvPr userDrawn="1"/>
        </p:nvSpPr>
        <p:spPr>
          <a:xfrm>
            <a:off x="10334091" y="2737752"/>
            <a:ext cx="1380830" cy="138083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7" name="Freeform 26">
            <a:extLst>
              <a:ext uri="{FF2B5EF4-FFF2-40B4-BE49-F238E27FC236}">
                <a16:creationId xmlns:a16="http://schemas.microsoft.com/office/drawing/2014/main" id="{2E58EEF7-63CA-A845-BAC4-9D3BE05918B5}"/>
              </a:ext>
            </a:extLst>
          </p:cNvPr>
          <p:cNvSpPr/>
          <p:nvPr userDrawn="1"/>
        </p:nvSpPr>
        <p:spPr>
          <a:xfrm rot="16200000" flipH="1">
            <a:off x="10667432" y="5333432"/>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757A4624-D8ED-2E4B-AF8C-00DFA6A72D5F}"/>
              </a:ext>
            </a:extLst>
          </p:cNvPr>
          <p:cNvSpPr/>
          <p:nvPr userDrawn="1"/>
        </p:nvSpPr>
        <p:spPr>
          <a:xfrm flipV="1">
            <a:off x="9857012" y="3651505"/>
            <a:ext cx="1325563" cy="1325563"/>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Freeform 28">
            <a:extLst>
              <a:ext uri="{FF2B5EF4-FFF2-40B4-BE49-F238E27FC236}">
                <a16:creationId xmlns:a16="http://schemas.microsoft.com/office/drawing/2014/main" id="{DF312EF8-91BE-5946-BE31-8CFE107A2FEA}"/>
              </a:ext>
            </a:extLst>
          </p:cNvPr>
          <p:cNvSpPr/>
          <p:nvPr userDrawn="1"/>
        </p:nvSpPr>
        <p:spPr>
          <a:xfrm flipH="1" flipV="1">
            <a:off x="9857013" y="4976359"/>
            <a:ext cx="1167494" cy="1881641"/>
          </a:xfrm>
          <a:custGeom>
            <a:avLst/>
            <a:gdLst>
              <a:gd name="connsiteX0" fmla="*/ 1167473 w 1167494"/>
              <a:gd name="connsiteY0" fmla="*/ 0 h 1881641"/>
              <a:gd name="connsiteX1" fmla="*/ 1167493 w 1167494"/>
              <a:gd name="connsiteY1" fmla="*/ 0 h 1881641"/>
              <a:gd name="connsiteX2" fmla="*/ 1167493 w 1167494"/>
              <a:gd name="connsiteY2" fmla="*/ 714148 h 1881641"/>
              <a:gd name="connsiteX3" fmla="*/ 1166666 w 1167494"/>
              <a:gd name="connsiteY3" fmla="*/ 730534 h 1881641"/>
              <a:gd name="connsiteX4" fmla="*/ 1167494 w 1167494"/>
              <a:gd name="connsiteY4" fmla="*/ 730534 h 1881641"/>
              <a:gd name="connsiteX5" fmla="*/ 1167494 w 1167494"/>
              <a:gd name="connsiteY5" fmla="*/ 1378059 h 1881641"/>
              <a:gd name="connsiteX6" fmla="*/ 1167493 w 1167494"/>
              <a:gd name="connsiteY6" fmla="*/ 1378059 h 1881641"/>
              <a:gd name="connsiteX7" fmla="*/ 1167493 w 1167494"/>
              <a:gd name="connsiteY7" fmla="*/ 1881641 h 1881641"/>
              <a:gd name="connsiteX8" fmla="*/ 0 w 1167494"/>
              <a:gd name="connsiteY8" fmla="*/ 1881641 h 1881641"/>
              <a:gd name="connsiteX9" fmla="*/ 0 w 1167494"/>
              <a:gd name="connsiteY9" fmla="*/ 1234116 h 1881641"/>
              <a:gd name="connsiteX10" fmla="*/ 0 w 1167494"/>
              <a:gd name="connsiteY10" fmla="*/ 1167492 h 1881641"/>
              <a:gd name="connsiteX11" fmla="*/ 1048124 w 1167494"/>
              <a:gd name="connsiteY11" fmla="*/ 6027 h 188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7494" h="1881641">
                <a:moveTo>
                  <a:pt x="1167473" y="0"/>
                </a:moveTo>
                <a:lnTo>
                  <a:pt x="1167493" y="0"/>
                </a:lnTo>
                <a:lnTo>
                  <a:pt x="1167493" y="714148"/>
                </a:lnTo>
                <a:lnTo>
                  <a:pt x="1166666" y="730534"/>
                </a:lnTo>
                <a:lnTo>
                  <a:pt x="1167494" y="730534"/>
                </a:lnTo>
                <a:lnTo>
                  <a:pt x="1167494" y="1378059"/>
                </a:lnTo>
                <a:lnTo>
                  <a:pt x="1167493" y="1378059"/>
                </a:lnTo>
                <a:lnTo>
                  <a:pt x="1167493" y="1881641"/>
                </a:lnTo>
                <a:lnTo>
                  <a:pt x="0" y="1881641"/>
                </a:lnTo>
                <a:lnTo>
                  <a:pt x="0" y="1234116"/>
                </a:lnTo>
                <a:lnTo>
                  <a:pt x="0" y="1167492"/>
                </a:lnTo>
                <a:cubicBezTo>
                  <a:pt x="0" y="563002"/>
                  <a:pt x="459408" y="65814"/>
                  <a:pt x="1048124" y="602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06663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94B37-63E3-BC1A-435F-00F5A1E22122}"/>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9219111B-B961-C925-810E-BCD22F90AB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8B04C81C-438E-C863-6AFC-438E28BAF5CB}"/>
              </a:ext>
            </a:extLst>
          </p:cNvPr>
          <p:cNvSpPr>
            <a:spLocks noGrp="1"/>
          </p:cNvSpPr>
          <p:nvPr>
            <p:ph type="dt" sz="half" idx="10"/>
          </p:nvPr>
        </p:nvSpPr>
        <p:spPr/>
        <p:txBody>
          <a:bodyPr/>
          <a:lstStyle/>
          <a:p>
            <a:fld id="{C2BDDF21-22AE-43F3-81E3-EBBE5B286933}" type="datetime1">
              <a:rPr lang="en-US" smtClean="0"/>
              <a:t>2/26/2024</a:t>
            </a:fld>
            <a:endParaRPr lang="en-US" dirty="0"/>
          </a:p>
        </p:txBody>
      </p:sp>
      <p:sp>
        <p:nvSpPr>
          <p:cNvPr id="5" name="Footer Placeholder 4">
            <a:extLst>
              <a:ext uri="{FF2B5EF4-FFF2-40B4-BE49-F238E27FC236}">
                <a16:creationId xmlns:a16="http://schemas.microsoft.com/office/drawing/2014/main" id="{24B2AC62-3AE7-36D2-667C-4B201DCE1D21}"/>
              </a:ext>
            </a:extLst>
          </p:cNvPr>
          <p:cNvSpPr>
            <a:spLocks noGrp="1"/>
          </p:cNvSpPr>
          <p:nvPr>
            <p:ph type="ftr" sz="quarter" idx="11"/>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66E90BA4-9A85-FC25-73D9-4E618E86C02B}"/>
              </a:ext>
            </a:extLst>
          </p:cNvPr>
          <p:cNvSpPr>
            <a:spLocks noGrp="1"/>
          </p:cNvSpPr>
          <p:nvPr>
            <p:ph type="sldNum" sz="quarter" idx="12"/>
          </p:nvPr>
        </p:nvSpPr>
        <p:spPr/>
        <p:txBody>
          <a:bodyPr/>
          <a:lstStyle/>
          <a:p>
            <a:fld id="{294A09A9-5501-47C1-A89A-A340965A2BE2}" type="slidenum">
              <a:rPr lang="en-US" smtClean="0"/>
              <a:pPr/>
              <a:t>‹#›</a:t>
            </a:fld>
            <a:endParaRPr lang="en-US" dirty="0"/>
          </a:p>
        </p:txBody>
      </p:sp>
      <p:sp>
        <p:nvSpPr>
          <p:cNvPr id="7" name="Freeform 3">
            <a:extLst>
              <a:ext uri="{FF2B5EF4-FFF2-40B4-BE49-F238E27FC236}">
                <a16:creationId xmlns:a16="http://schemas.microsoft.com/office/drawing/2014/main" id="{D2E54803-4402-FDB4-B80E-DF80B474058D}"/>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4">
            <a:extLst>
              <a:ext uri="{FF2B5EF4-FFF2-40B4-BE49-F238E27FC236}">
                <a16:creationId xmlns:a16="http://schemas.microsoft.com/office/drawing/2014/main" id="{3E51C57A-8BDC-E16A-4AD6-E459A32DC82B}"/>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sp>
        <p:nvSpPr>
          <p:cNvPr id="9" name="Freeform 5">
            <a:extLst>
              <a:ext uri="{FF2B5EF4-FFF2-40B4-BE49-F238E27FC236}">
                <a16:creationId xmlns:a16="http://schemas.microsoft.com/office/drawing/2014/main" id="{CA8485D5-42A4-BC64-6CC1-513320FEE716}"/>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10" name="Group 9">
            <a:extLst>
              <a:ext uri="{FF2B5EF4-FFF2-40B4-BE49-F238E27FC236}">
                <a16:creationId xmlns:a16="http://schemas.microsoft.com/office/drawing/2014/main" id="{EC7457CB-0957-38B3-9D00-2EAFAA29CD9A}"/>
              </a:ext>
            </a:extLst>
          </p:cNvPr>
          <p:cNvGrpSpPr/>
          <p:nvPr userDrawn="1"/>
        </p:nvGrpSpPr>
        <p:grpSpPr>
          <a:xfrm>
            <a:off x="8082092" y="5590903"/>
            <a:ext cx="1572380" cy="1267097"/>
            <a:chOff x="7413403" y="4976359"/>
            <a:chExt cx="2334986" cy="1881641"/>
          </a:xfrm>
        </p:grpSpPr>
        <p:sp>
          <p:nvSpPr>
            <p:cNvPr id="11" name="Freeform 6">
              <a:extLst>
                <a:ext uri="{FF2B5EF4-FFF2-40B4-BE49-F238E27FC236}">
                  <a16:creationId xmlns:a16="http://schemas.microsoft.com/office/drawing/2014/main" id="{99C2EB6B-876C-6E83-32F7-A75977CA0C7A}"/>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sp>
          <p:nvSpPr>
            <p:cNvPr id="12" name="Freeform 7">
              <a:extLst>
                <a:ext uri="{FF2B5EF4-FFF2-40B4-BE49-F238E27FC236}">
                  <a16:creationId xmlns:a16="http://schemas.microsoft.com/office/drawing/2014/main" id="{08C7DB08-1E96-9EBD-C1BD-90724CEB824E}"/>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grpSp>
    </p:spTree>
    <p:extLst>
      <p:ext uri="{BB962C8B-B14F-4D97-AF65-F5344CB8AC3E}">
        <p14:creationId xmlns:p14="http://schemas.microsoft.com/office/powerpoint/2010/main" val="2865946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1_Title Slide">
    <p:bg>
      <p:bgPr>
        <a:solidFill>
          <a:schemeClr val="accent2"/>
        </a:solidFill>
        <a:effectLst/>
      </p:bgPr>
    </p:bg>
    <p:spTree>
      <p:nvGrpSpPr>
        <p:cNvPr id="1" name=""/>
        <p:cNvGrpSpPr/>
        <p:nvPr/>
      </p:nvGrpSpPr>
      <p:grpSpPr>
        <a:xfrm>
          <a:off x="0" y="0"/>
          <a:ext cx="0" cy="0"/>
          <a:chOff x="0" y="0"/>
          <a:chExt cx="0" cy="0"/>
        </a:xfrm>
      </p:grpSpPr>
      <p:sp>
        <p:nvSpPr>
          <p:cNvPr id="8" name="Google Shape;327;p33">
            <a:extLst>
              <a:ext uri="{FF2B5EF4-FFF2-40B4-BE49-F238E27FC236}">
                <a16:creationId xmlns:a16="http://schemas.microsoft.com/office/drawing/2014/main" id="{E09AA4F6-9CBF-53A8-8FE8-0BAB0E7DC989}"/>
              </a:ext>
            </a:extLst>
          </p:cNvPr>
          <p:cNvSpPr/>
          <p:nvPr userDrawn="1"/>
        </p:nvSpPr>
        <p:spPr>
          <a:xfrm>
            <a:off x="1062566" y="1161412"/>
            <a:ext cx="10221119" cy="4831742"/>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10" name="Google Shape;328;p33">
            <a:extLst>
              <a:ext uri="{FF2B5EF4-FFF2-40B4-BE49-F238E27FC236}">
                <a16:creationId xmlns:a16="http://schemas.microsoft.com/office/drawing/2014/main" id="{CBE4E0BD-29C0-46EA-4A2D-401DD12AEC12}"/>
              </a:ext>
            </a:extLst>
          </p:cNvPr>
          <p:cNvSpPr/>
          <p:nvPr userDrawn="1"/>
        </p:nvSpPr>
        <p:spPr>
          <a:xfrm>
            <a:off x="858371" y="800100"/>
            <a:ext cx="10221119" cy="4953001"/>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D27EDEC9-86BE-FDB1-3BAE-F5FF0934CA0A}"/>
              </a:ext>
            </a:extLst>
          </p:cNvPr>
          <p:cNvSpPr>
            <a:spLocks noGrp="1"/>
          </p:cNvSpPr>
          <p:nvPr>
            <p:ph type="ctrTitle"/>
          </p:nvPr>
        </p:nvSpPr>
        <p:spPr>
          <a:xfrm>
            <a:off x="1463040" y="2240280"/>
            <a:ext cx="4873752" cy="1709928"/>
          </a:xfrm>
        </p:spPr>
        <p:txBody>
          <a:bodyPr anchor="b">
            <a:noAutofit/>
          </a:bodyPr>
          <a:lstStyle>
            <a:lvl1pPr marL="0" indent="0" algn="l">
              <a:lnSpc>
                <a:spcPct val="90000"/>
              </a:lnSpc>
              <a:defRPr sz="6000"/>
            </a:lvl1pPr>
          </a:lstStyle>
          <a:p>
            <a:r>
              <a:rPr lang="en-US" noProof="0"/>
              <a:t>Click to edit Master title style</a:t>
            </a:r>
          </a:p>
        </p:txBody>
      </p:sp>
      <p:sp>
        <p:nvSpPr>
          <p:cNvPr id="3" name="Subtitle 2">
            <a:extLst>
              <a:ext uri="{FF2B5EF4-FFF2-40B4-BE49-F238E27FC236}">
                <a16:creationId xmlns:a16="http://schemas.microsoft.com/office/drawing/2014/main" id="{61EF6069-AEE4-3455-508E-4B9EE30F0CB8}"/>
              </a:ext>
            </a:extLst>
          </p:cNvPr>
          <p:cNvSpPr>
            <a:spLocks noGrp="1"/>
          </p:cNvSpPr>
          <p:nvPr>
            <p:ph type="subTitle" idx="1"/>
          </p:nvPr>
        </p:nvSpPr>
        <p:spPr>
          <a:xfrm>
            <a:off x="1463040" y="4014216"/>
            <a:ext cx="4873752" cy="630936"/>
          </a:xfrm>
        </p:spPr>
        <p:txBody>
          <a:bodyPr>
            <a:noAutofit/>
          </a:bodyPr>
          <a:lstStyle>
            <a:lvl1pPr marL="54864" indent="0" algn="l">
              <a:lnSpc>
                <a:spcPct val="120000"/>
              </a:lnSpc>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15" name="Picture Placeholder 13">
            <a:extLst>
              <a:ext uri="{FF2B5EF4-FFF2-40B4-BE49-F238E27FC236}">
                <a16:creationId xmlns:a16="http://schemas.microsoft.com/office/drawing/2014/main" id="{BEF410E3-CEC7-640A-C8FD-08419E6C3300}"/>
              </a:ext>
            </a:extLst>
          </p:cNvPr>
          <p:cNvSpPr>
            <a:spLocks noGrp="1"/>
          </p:cNvSpPr>
          <p:nvPr>
            <p:ph type="pic" sz="quarter" idx="10"/>
          </p:nvPr>
        </p:nvSpPr>
        <p:spPr>
          <a:xfrm>
            <a:off x="7246779" y="812292"/>
            <a:ext cx="3834628" cy="4928616"/>
          </a:xfr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gn="ctr">
              <a:buNone/>
              <a:defRPr lang="en-US" sz="1800">
                <a:solidFill>
                  <a:schemeClr val="tx1"/>
                </a:solidFill>
              </a:defRPr>
            </a:lvl1pPr>
          </a:lstStyle>
          <a:p>
            <a:pPr marL="0" lvl="0" algn="ctr"/>
            <a:r>
              <a:rPr lang="en-US" noProof="0"/>
              <a:t>Click icon to add picture</a:t>
            </a:r>
          </a:p>
        </p:txBody>
      </p:sp>
    </p:spTree>
    <p:extLst>
      <p:ext uri="{BB962C8B-B14F-4D97-AF65-F5344CB8AC3E}">
        <p14:creationId xmlns:p14="http://schemas.microsoft.com/office/powerpoint/2010/main" val="3917139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1C59A-09DA-480A-A809-E2EF7B3518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D67A4E8-EF2E-4D00-8E37-F82BC19769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29BA8EE-FE3C-46FD-85EC-A9152B8ACC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1356BC8-9C60-41B6-B8F1-8B2E5163FC68}"/>
              </a:ext>
            </a:extLst>
          </p:cNvPr>
          <p:cNvSpPr>
            <a:spLocks noGrp="1"/>
          </p:cNvSpPr>
          <p:nvPr>
            <p:ph type="dt" sz="half" idx="10"/>
          </p:nvPr>
        </p:nvSpPr>
        <p:spPr/>
        <p:txBody>
          <a:bodyPr/>
          <a:lstStyle/>
          <a:p>
            <a:fld id="{4377FF49-C378-478F-ABEE-34D0664E30CE}" type="datetime1">
              <a:rPr lang="en-US" smtClean="0"/>
              <a:t>2/26/2024</a:t>
            </a:fld>
            <a:endParaRPr lang="en-US"/>
          </a:p>
        </p:txBody>
      </p:sp>
      <p:sp>
        <p:nvSpPr>
          <p:cNvPr id="6" name="Footer Placeholder 5">
            <a:extLst>
              <a:ext uri="{FF2B5EF4-FFF2-40B4-BE49-F238E27FC236}">
                <a16:creationId xmlns:a16="http://schemas.microsoft.com/office/drawing/2014/main" id="{DF98738D-7940-41BC-99D8-09C0AEE69EDE}"/>
              </a:ext>
            </a:extLst>
          </p:cNvPr>
          <p:cNvSpPr>
            <a:spLocks noGrp="1"/>
          </p:cNvSpPr>
          <p:nvPr>
            <p:ph type="ftr" sz="quarter" idx="11"/>
          </p:nvPr>
        </p:nvSpPr>
        <p:spPr/>
        <p:txBody>
          <a:bodyPr/>
          <a:lstStyle/>
          <a:p>
            <a:r>
              <a:rPr lang="en-US"/>
              <a:t>New Modernized Core Competencies</a:t>
            </a:r>
          </a:p>
        </p:txBody>
      </p:sp>
      <p:sp>
        <p:nvSpPr>
          <p:cNvPr id="7" name="Slide Number Placeholder 6">
            <a:extLst>
              <a:ext uri="{FF2B5EF4-FFF2-40B4-BE49-F238E27FC236}">
                <a16:creationId xmlns:a16="http://schemas.microsoft.com/office/drawing/2014/main" id="{BED9E056-6FB1-47A4-B69E-0DCCFAFAE1AF}"/>
              </a:ext>
            </a:extLst>
          </p:cNvPr>
          <p:cNvSpPr>
            <a:spLocks noGrp="1"/>
          </p:cNvSpPr>
          <p:nvPr>
            <p:ph type="sldNum" sz="quarter" idx="12"/>
          </p:nvPr>
        </p:nvSpPr>
        <p:spPr/>
        <p:txBody>
          <a:bodyPr/>
          <a:lstStyle/>
          <a:p>
            <a:fld id="{C1FB2C1F-1073-421E-A7FF-B6CD8F788479}" type="slidenum">
              <a:rPr lang="en-US" smtClean="0"/>
              <a:t>‹#›</a:t>
            </a:fld>
            <a:endParaRPr lang="en-US"/>
          </a:p>
        </p:txBody>
      </p:sp>
    </p:spTree>
    <p:extLst>
      <p:ext uri="{BB962C8B-B14F-4D97-AF65-F5344CB8AC3E}">
        <p14:creationId xmlns:p14="http://schemas.microsoft.com/office/powerpoint/2010/main" val="3532982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2" Type="http://schemas.openxmlformats.org/officeDocument/2006/relationships/slideLayout" Target="../slideLayouts/slideLayout11.xml"/><Relationship Id="rId16" Type="http://schemas.openxmlformats.org/officeDocument/2006/relationships/theme" Target="../theme/theme2.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B66D16-6E7F-6B44-9F85-8C4305AA6A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AA24045-5064-0447-BED6-17E154067BE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F232EC28-E1D8-BC48-A588-85B117A73F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F27A89-D7A3-4543-B3F2-88116666FCD6}" type="datetimeFigureOut">
              <a:rPr lang="en-US" smtClean="0"/>
              <a:t>2/26/2024</a:t>
            </a:fld>
            <a:endParaRPr lang="en-US"/>
          </a:p>
        </p:txBody>
      </p:sp>
      <p:sp>
        <p:nvSpPr>
          <p:cNvPr id="5" name="Footer Placeholder 4">
            <a:extLst>
              <a:ext uri="{FF2B5EF4-FFF2-40B4-BE49-F238E27FC236}">
                <a16:creationId xmlns:a16="http://schemas.microsoft.com/office/drawing/2014/main" id="{B7C38EF4-6225-E148-A30C-0E1904EDB9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D7A1DEA-3706-6B4C-B780-19AD827439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D05FA0-E8F5-B240-AE59-1182D98026BF}" type="slidenum">
              <a:rPr lang="en-US" smtClean="0"/>
              <a:t>‹#›</a:t>
            </a:fld>
            <a:endParaRPr lang="en-US"/>
          </a:p>
        </p:txBody>
      </p:sp>
    </p:spTree>
    <p:extLst>
      <p:ext uri="{BB962C8B-B14F-4D97-AF65-F5344CB8AC3E}">
        <p14:creationId xmlns:p14="http://schemas.microsoft.com/office/powerpoint/2010/main" val="42480217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 id="2147483662" r:id="rId5"/>
    <p:sldLayoutId id="2147483680" r:id="rId6"/>
    <p:sldLayoutId id="2147483681" r:id="rId7"/>
    <p:sldLayoutId id="2147483682" r:id="rId8"/>
    <p:sldLayoutId id="2147483683" r:id="rId9"/>
  </p:sldLayoutIdLst>
  <p:txStyles>
    <p:titleStyle>
      <a:lvl1pPr algn="l" defTabSz="914400" rtl="0" eaLnBrk="1" latinLnBrk="0" hangingPunct="1">
        <a:lnSpc>
          <a:spcPct val="90000"/>
        </a:lnSpc>
        <a:spcBef>
          <a:spcPct val="0"/>
        </a:spcBef>
        <a:buNone/>
        <a:defRPr sz="4400" b="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3C9C4E1A-8289-274B-BCA0-1723F58CF860}" type="datetimeFigureOut">
              <a:rPr lang="en-US" smtClean="0"/>
              <a:t>2/26/2024</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72D20B47-5455-1C45-BEF2-41BAEB9A42D4}"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3469457"/>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s://youtu.be/HVjA4YgiOGU?si=LiCY7YILgr-DewpV"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4.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5.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0.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hyperlink" Target="https://www.youtube.com/watch?v=R55OXlC2f2w" TargetMode="External"/><Relationship Id="rId5" Type="http://schemas.openxmlformats.org/officeDocument/2006/relationships/image" Target="../media/image38.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41.png"/><Relationship Id="rId5" Type="http://schemas.openxmlformats.org/officeDocument/2006/relationships/image" Target="../media/image38.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42.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43.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9.xml"/><Relationship Id="rId5" Type="http://schemas.openxmlformats.org/officeDocument/2006/relationships/hyperlink" Target="https://giphy.com/gifs/originals-covid-psa-19-iHE5nHXkWYBqYHWjyA" TargetMode="External"/><Relationship Id="rId4" Type="http://schemas.openxmlformats.org/officeDocument/2006/relationships/image" Target="../media/image45.gif"/></Relationships>
</file>

<file path=ppt/slides/_rels/slide25.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8.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 Id="rId9" Type="http://schemas.openxmlformats.org/officeDocument/2006/relationships/image" Target="../media/image54.png"/></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5.xml"/><Relationship Id="rId1" Type="http://schemas.openxmlformats.org/officeDocument/2006/relationships/slideLayout" Target="../slideLayouts/slideLayout9.xml"/><Relationship Id="rId5" Type="http://schemas.openxmlformats.org/officeDocument/2006/relationships/hyperlink" Target="https://giphy.com/gifs/originals-covid-psa-19-iHE5nHXkWYBqYHWjyA" TargetMode="External"/><Relationship Id="rId4" Type="http://schemas.openxmlformats.org/officeDocument/2006/relationships/image" Target="../media/image45.gif"/></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36.xml"/><Relationship Id="rId1" Type="http://schemas.openxmlformats.org/officeDocument/2006/relationships/slideLayout" Target="../slideLayouts/slideLayout11.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7.xml.rels><?xml version="1.0" encoding="UTF-8" standalone="yes"?>
<Relationships xmlns="http://schemas.openxmlformats.org/package/2006/relationships"><Relationship Id="rId3" Type="http://schemas.openxmlformats.org/officeDocument/2006/relationships/hyperlink" Target="https://www.dscorecomp.com/core-competencies/" TargetMode="External"/><Relationship Id="rId2" Type="http://schemas.openxmlformats.org/officeDocument/2006/relationships/notesSlide" Target="../notesSlides/notesSlide37.xml"/><Relationship Id="rId1" Type="http://schemas.openxmlformats.org/officeDocument/2006/relationships/slideLayout" Target="../slideLayouts/slideLayout18.xml"/><Relationship Id="rId4" Type="http://schemas.openxmlformats.org/officeDocument/2006/relationships/image" Target="../media/image60.png"/></Relationships>
</file>

<file path=ppt/slides/_rels/slide3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8.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9.xml"/><Relationship Id="rId1" Type="http://schemas.openxmlformats.org/officeDocument/2006/relationships/slideLayout" Target="../slideLayouts/slideLayout18.xml"/><Relationship Id="rId4" Type="http://schemas.openxmlformats.org/officeDocument/2006/relationships/hyperlink" Target="chrome-extension://efaidnbmnnnibpcajpcglclefindmkaj/https:/www.dscorecomp.com/storage/2022/09/4.1.Core-Competency-Dictionary-PDF-for-website.pdf"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s://www.dscorecomp.com/behavior-based-interviews/im-a-support-professional/" TargetMode="External"/><Relationship Id="rId2" Type="http://schemas.openxmlformats.org/officeDocument/2006/relationships/notesSlide" Target="../notesSlides/notesSlide40.xml"/><Relationship Id="rId1" Type="http://schemas.openxmlformats.org/officeDocument/2006/relationships/slideLayout" Target="../slideLayouts/slideLayout18.xml"/><Relationship Id="rId5" Type="http://schemas.openxmlformats.org/officeDocument/2006/relationships/image" Target="../media/image63.png"/><Relationship Id="rId4" Type="http://schemas.openxmlformats.org/officeDocument/2006/relationships/image" Target="../media/image62.png"/></Relationships>
</file>

<file path=ppt/slides/_rels/slide41.xml.rels><?xml version="1.0" encoding="UTF-8" standalone="yes"?>
<Relationships xmlns="http://schemas.openxmlformats.org/package/2006/relationships"><Relationship Id="rId3" Type="http://schemas.openxmlformats.org/officeDocument/2006/relationships/hyperlink" Target="chrome-extension://efaidnbmnnnibpcajpcglclefindmkaj/https:/www.dscorecomp.com/storage/2022/10/Behaviour-Based-Interview-Guide_V3_10622.doc.pdf" TargetMode="External"/><Relationship Id="rId2" Type="http://schemas.openxmlformats.org/officeDocument/2006/relationships/notesSlide" Target="../notesSlides/notesSlide41.xml"/><Relationship Id="rId1" Type="http://schemas.openxmlformats.org/officeDocument/2006/relationships/slideLayout" Target="../slideLayouts/slideLayout18.xml"/><Relationship Id="rId5" Type="http://schemas.openxmlformats.org/officeDocument/2006/relationships/image" Target="../media/image64.png"/><Relationship Id="rId4" Type="http://schemas.openxmlformats.org/officeDocument/2006/relationships/image" Target="../media/image62.png"/></Relationships>
</file>

<file path=ppt/slides/_rels/slide42.xml.rels><?xml version="1.0" encoding="UTF-8" standalone="yes"?>
<Relationships xmlns="http://schemas.openxmlformats.org/package/2006/relationships"><Relationship Id="rId8" Type="http://schemas.openxmlformats.org/officeDocument/2006/relationships/hyperlink" Target="https://pixabay.com/en/let-s-do-it-reminder-post-note-1432952/" TargetMode="External"/><Relationship Id="rId3" Type="http://schemas.openxmlformats.org/officeDocument/2006/relationships/slideLayout" Target="../slideLayouts/slideLayout18.xml"/><Relationship Id="rId7" Type="http://schemas.openxmlformats.org/officeDocument/2006/relationships/image" Target="../media/image66.png"/><Relationship Id="rId2" Type="http://schemas.microsoft.com/office/2007/relationships/media" Target="../media/media7.mp4"/><Relationship Id="rId1" Type="http://schemas.openxmlformats.org/officeDocument/2006/relationships/video" Target="NULL" TargetMode="External"/><Relationship Id="rId6" Type="http://schemas.openxmlformats.org/officeDocument/2006/relationships/image" Target="../media/image65.png"/><Relationship Id="rId5" Type="http://schemas.openxmlformats.org/officeDocument/2006/relationships/image" Target="../media/image62.png"/><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3.xml"/><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4.xml"/><Relationship Id="rId1" Type="http://schemas.openxmlformats.org/officeDocument/2006/relationships/slideLayout" Target="../slideLayouts/slideLayout18.xml"/><Relationship Id="rId4" Type="http://schemas.openxmlformats.org/officeDocument/2006/relationships/image" Target="../media/image68.png"/></Relationships>
</file>

<file path=ppt/slides/_rels/slide4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5.xml"/><Relationship Id="rId1" Type="http://schemas.openxmlformats.org/officeDocument/2006/relationships/slideLayout" Target="../slideLayouts/slideLayout18.xml"/><Relationship Id="rId5" Type="http://schemas.openxmlformats.org/officeDocument/2006/relationships/image" Target="../media/image70.png"/><Relationship Id="rId4" Type="http://schemas.openxmlformats.org/officeDocument/2006/relationships/image" Target="../media/image69.png"/></Relationships>
</file>

<file path=ppt/slides/_rels/slide4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6.xml"/><Relationship Id="rId1" Type="http://schemas.openxmlformats.org/officeDocument/2006/relationships/slideLayout" Target="../slideLayouts/slideLayout18.xml"/><Relationship Id="rId5" Type="http://schemas.openxmlformats.org/officeDocument/2006/relationships/image" Target="../media/image71.png"/><Relationship Id="rId4" Type="http://schemas.openxmlformats.org/officeDocument/2006/relationships/hyperlink" Target="https://www.dscorecomp.com/assessment_post/advocacy/"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7.xml"/><Relationship Id="rId1" Type="http://schemas.openxmlformats.org/officeDocument/2006/relationships/slideLayout" Target="../slideLayouts/slideLayout18.xml"/><Relationship Id="rId5" Type="http://schemas.openxmlformats.org/officeDocument/2006/relationships/image" Target="../media/image73.png"/><Relationship Id="rId4" Type="http://schemas.openxmlformats.org/officeDocument/2006/relationships/image" Target="../media/image72.png"/></Relationships>
</file>

<file path=ppt/slides/_rels/slide4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8.xml"/><Relationship Id="rId1" Type="http://schemas.openxmlformats.org/officeDocument/2006/relationships/slideLayout" Target="../slideLayouts/slideLayout18.xml"/><Relationship Id="rId4" Type="http://schemas.openxmlformats.org/officeDocument/2006/relationships/image" Target="../media/image74.png"/></Relationships>
</file>

<file path=ppt/slides/_rels/slide4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9.xml"/><Relationship Id="rId1" Type="http://schemas.openxmlformats.org/officeDocument/2006/relationships/slideLayout" Target="../slideLayouts/slideLayout18.xml"/><Relationship Id="rId4" Type="http://schemas.openxmlformats.org/officeDocument/2006/relationships/image" Target="../media/image75.png"/></Relationships>
</file>

<file path=ppt/slides/_rels/slide5.xml.rels><?xml version="1.0" encoding="UTF-8" standalone="yes"?>
<Relationships xmlns="http://schemas.openxmlformats.org/package/2006/relationships"><Relationship Id="rId3" Type="http://schemas.openxmlformats.org/officeDocument/2006/relationships/hyperlink" Target="https://www.ontario.ca/page/journey-belonging-choice-and-inclusion" TargetMode="External"/><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0.xml"/><Relationship Id="rId1" Type="http://schemas.openxmlformats.org/officeDocument/2006/relationships/slideLayout" Target="../slideLayouts/slideLayout18.xml"/><Relationship Id="rId4" Type="http://schemas.openxmlformats.org/officeDocument/2006/relationships/image" Target="../media/image76.png"/></Relationships>
</file>

<file path=ppt/slides/_rels/slide5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1.xml"/><Relationship Id="rId1" Type="http://schemas.openxmlformats.org/officeDocument/2006/relationships/slideLayout" Target="../slideLayouts/slideLayout18.xml"/><Relationship Id="rId4" Type="http://schemas.openxmlformats.org/officeDocument/2006/relationships/image" Target="../media/image77.png"/></Relationships>
</file>

<file path=ppt/slides/_rels/slide5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2.xml"/><Relationship Id="rId1" Type="http://schemas.openxmlformats.org/officeDocument/2006/relationships/slideLayout" Target="../slideLayouts/slideLayout18.xml"/><Relationship Id="rId4" Type="http://schemas.openxmlformats.org/officeDocument/2006/relationships/image" Target="../media/image78.png"/></Relationships>
</file>

<file path=ppt/slides/_rels/slide5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3.xml"/><Relationship Id="rId1" Type="http://schemas.openxmlformats.org/officeDocument/2006/relationships/slideLayout" Target="../slideLayouts/slideLayout18.xml"/><Relationship Id="rId5" Type="http://schemas.openxmlformats.org/officeDocument/2006/relationships/image" Target="../media/image80.png"/><Relationship Id="rId4" Type="http://schemas.openxmlformats.org/officeDocument/2006/relationships/image" Target="../media/image79.png"/></Relationships>
</file>

<file path=ppt/slides/_rels/slide54.xml.rels><?xml version="1.0" encoding="UTF-8" standalone="yes"?>
<Relationships xmlns="http://schemas.openxmlformats.org/package/2006/relationships"><Relationship Id="rId3" Type="http://schemas.openxmlformats.org/officeDocument/2006/relationships/hyperlink" Target="chrome-extension://efaidnbmnnnibpcajpcglclefindmkaj/https:/www.dscorecomp.com/storage/2022/10/9.-Core-Competencies-Discussion-Planner.docx.pdf" TargetMode="External"/><Relationship Id="rId2" Type="http://schemas.openxmlformats.org/officeDocument/2006/relationships/notesSlide" Target="../notesSlides/notesSlide54.xml"/><Relationship Id="rId1" Type="http://schemas.openxmlformats.org/officeDocument/2006/relationships/slideLayout" Target="../slideLayouts/slideLayout18.xml"/><Relationship Id="rId5" Type="http://schemas.openxmlformats.org/officeDocument/2006/relationships/image" Target="../media/image81.png"/><Relationship Id="rId4" Type="http://schemas.openxmlformats.org/officeDocument/2006/relationships/hyperlink" Target="chrome-extension://efaidnbmnnnibpcajpcglclefindmkaj/https:/www.dscorecomp.com/storage/2022/09/6.1-Development-Resource-Guide-PDF.pdf"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5.xml"/><Relationship Id="rId1" Type="http://schemas.openxmlformats.org/officeDocument/2006/relationships/slideLayout" Target="../slideLayouts/slideLayout18.xml"/><Relationship Id="rId4" Type="http://schemas.openxmlformats.org/officeDocument/2006/relationships/image" Target="../media/image82.png"/></Relationships>
</file>

<file path=ppt/slides/_rels/slide5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6.xml"/><Relationship Id="rId1" Type="http://schemas.openxmlformats.org/officeDocument/2006/relationships/slideLayout" Target="../slideLayouts/slideLayout18.xml"/><Relationship Id="rId4" Type="http://schemas.openxmlformats.org/officeDocument/2006/relationships/image" Target="../media/image83.png"/></Relationships>
</file>

<file path=ppt/slides/_rels/slide5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7.xml"/><Relationship Id="rId1" Type="http://schemas.openxmlformats.org/officeDocument/2006/relationships/slideLayout" Target="../slideLayouts/slideLayout18.xml"/><Relationship Id="rId5" Type="http://schemas.openxmlformats.org/officeDocument/2006/relationships/image" Target="../media/image85.png"/><Relationship Id="rId4" Type="http://schemas.openxmlformats.org/officeDocument/2006/relationships/image" Target="../media/image84.png"/></Relationships>
</file>

<file path=ppt/slides/_rels/slide5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8.xml"/><Relationship Id="rId1" Type="http://schemas.openxmlformats.org/officeDocument/2006/relationships/slideLayout" Target="../slideLayouts/slideLayout18.xml"/><Relationship Id="rId5" Type="http://schemas.openxmlformats.org/officeDocument/2006/relationships/image" Target="../media/image87.png"/><Relationship Id="rId4" Type="http://schemas.openxmlformats.org/officeDocument/2006/relationships/image" Target="../media/image86.png"/></Relationships>
</file>

<file path=ppt/slides/_rels/slide59.xml.rels><?xml version="1.0" encoding="UTF-8" standalone="yes"?>
<Relationships xmlns="http://schemas.openxmlformats.org/package/2006/relationships"><Relationship Id="rId8" Type="http://schemas.openxmlformats.org/officeDocument/2006/relationships/hyperlink" Target="chrome-extension://efaidnbmnnnibpcajpcglclefindmkaj/https:/www.dscorecomp.com/storage/2022/09/4.1.Core-Competency-Dictionary-PDF-for-website.pdf" TargetMode="External"/><Relationship Id="rId3" Type="http://schemas.openxmlformats.org/officeDocument/2006/relationships/hyperlink" Target="http://www.dscorecomp.com/" TargetMode="External"/><Relationship Id="rId7" Type="http://schemas.openxmlformats.org/officeDocument/2006/relationships/hyperlink" Target="chrome-extension://efaidnbmnnnibpcajpcglclefindmkaj/https:/www.dscorecomp.com/storage/2022/09/6.1-Development-Resource-Guide-PDF.pdf" TargetMode="External"/><Relationship Id="rId2" Type="http://schemas.openxmlformats.org/officeDocument/2006/relationships/notesSlide" Target="../notesSlides/notesSlide59.xml"/><Relationship Id="rId1" Type="http://schemas.openxmlformats.org/officeDocument/2006/relationships/slideLayout" Target="../slideLayouts/slideLayout18.xml"/><Relationship Id="rId6" Type="http://schemas.openxmlformats.org/officeDocument/2006/relationships/hyperlink" Target="chrome-extension://efaidnbmnnnibpcajpcglclefindmkaj/https:/www.dscorecomp.com/storage/2022/10/9.-Core-Competencies-Discussion-Planner.docx.pdf" TargetMode="External"/><Relationship Id="rId5" Type="http://schemas.openxmlformats.org/officeDocument/2006/relationships/hyperlink" Target="chrome-extension://efaidnbmnnnibpcajpcglclefindmkaj/https:/www.dscorecomp.com/storage/2022/10/Behaviour-Based-Interview-Guide_V3_10622.doc.pdf" TargetMode="External"/><Relationship Id="rId4" Type="http://schemas.openxmlformats.org/officeDocument/2006/relationships/hyperlink" Target="https://realxchange.communitylivingessex.org/core-competencies/" TargetMode="Externa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60.xml"/><Relationship Id="rId1" Type="http://schemas.openxmlformats.org/officeDocument/2006/relationships/slideLayout" Target="../slideLayouts/slideLayout11.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B2BF5-AD4B-F840-858C-EF1EEEF12D21}"/>
              </a:ext>
            </a:extLst>
          </p:cNvPr>
          <p:cNvSpPr>
            <a:spLocks noGrp="1"/>
          </p:cNvSpPr>
          <p:nvPr>
            <p:ph type="ctrTitle"/>
          </p:nvPr>
        </p:nvSpPr>
        <p:spPr>
          <a:xfrm>
            <a:off x="1170049" y="2001796"/>
            <a:ext cx="10598397" cy="3189648"/>
          </a:xfrm>
        </p:spPr>
        <p:txBody>
          <a:bodyPr/>
          <a:lstStyle/>
          <a:p>
            <a:r>
              <a:rPr lang="en-US" dirty="0"/>
              <a:t>PCL</a:t>
            </a:r>
            <a:br>
              <a:rPr lang="en-US" dirty="0"/>
            </a:br>
            <a:r>
              <a:rPr lang="en-US" dirty="0"/>
              <a:t>Introduction to Core Competencies</a:t>
            </a:r>
            <a:br>
              <a:rPr lang="en-US" dirty="0"/>
            </a:br>
            <a:r>
              <a:rPr lang="en-US" dirty="0"/>
              <a:t>https://www.dscorecomp.com/</a:t>
            </a:r>
            <a:endParaRPr lang="en-US" sz="5400" b="1" dirty="0"/>
          </a:p>
        </p:txBody>
      </p:sp>
      <p:sp>
        <p:nvSpPr>
          <p:cNvPr id="3" name="Subtitle 2">
            <a:extLst>
              <a:ext uri="{FF2B5EF4-FFF2-40B4-BE49-F238E27FC236}">
                <a16:creationId xmlns:a16="http://schemas.microsoft.com/office/drawing/2014/main" id="{6D10D97F-2626-7644-8865-9EA0936CA027}"/>
              </a:ext>
            </a:extLst>
          </p:cNvPr>
          <p:cNvSpPr>
            <a:spLocks noGrp="1"/>
          </p:cNvSpPr>
          <p:nvPr>
            <p:ph type="subTitle" idx="1"/>
          </p:nvPr>
        </p:nvSpPr>
        <p:spPr>
          <a:xfrm>
            <a:off x="1193800" y="5378928"/>
            <a:ext cx="9144000" cy="625474"/>
          </a:xfrm>
        </p:spPr>
        <p:txBody>
          <a:bodyPr/>
          <a:lstStyle/>
          <a:p>
            <a:r>
              <a:rPr lang="en-US" dirty="0"/>
              <a:t>Brenda Van Houtven, Amber Alexander &amp; Jikulunu Jorgbo</a:t>
            </a:r>
          </a:p>
        </p:txBody>
      </p:sp>
    </p:spTree>
    <p:extLst>
      <p:ext uri="{BB962C8B-B14F-4D97-AF65-F5344CB8AC3E}">
        <p14:creationId xmlns:p14="http://schemas.microsoft.com/office/powerpoint/2010/main" val="4084749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2F1D6-7ADE-D8B0-CB19-7C4E4D8A7D85}"/>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5400"/>
              <a:t>         Example of Advocacy</a:t>
            </a:r>
          </a:p>
        </p:txBody>
      </p:sp>
      <p:sp>
        <p:nvSpPr>
          <p:cNvPr id="38" name="TextBox 37">
            <a:extLst>
              <a:ext uri="{FF2B5EF4-FFF2-40B4-BE49-F238E27FC236}">
                <a16:creationId xmlns:a16="http://schemas.microsoft.com/office/drawing/2014/main" id="{6236DA70-60ED-04AD-2160-AA12562D2A5C}"/>
              </a:ext>
            </a:extLst>
          </p:cNvPr>
          <p:cNvSpPr txBox="1"/>
          <p:nvPr/>
        </p:nvSpPr>
        <p:spPr>
          <a:xfrm>
            <a:off x="640080" y="2715010"/>
            <a:ext cx="6872068" cy="3478557"/>
          </a:xfrm>
          <a:prstGeom prst="rect">
            <a:avLst/>
          </a:prstGeom>
        </p:spPr>
        <p:txBody>
          <a:bodyPr vert="horz" lIns="91440" tIns="45720" rIns="91440" bIns="45720" rtlCol="0" anchor="t">
            <a:noAutofit/>
          </a:bodyPr>
          <a:lstStyle/>
          <a:p>
            <a:pPr indent="-228600">
              <a:lnSpc>
                <a:spcPct val="90000"/>
              </a:lnSpc>
              <a:spcAft>
                <a:spcPts val="600"/>
              </a:spcAft>
              <a:buFont typeface="Arial" panose="020B0604020202020204" pitchFamily="34" charset="0"/>
              <a:buChar char="•"/>
            </a:pPr>
            <a:r>
              <a:rPr lang="en-US" sz="2400" dirty="0">
                <a:solidFill>
                  <a:schemeClr val="bg1"/>
                </a:solidFill>
              </a:rPr>
              <a:t>A supported person has a physician’s appointment. Before the appointment, you sit and create flash cards or </a:t>
            </a:r>
            <a:r>
              <a:rPr lang="en-US" sz="2400" err="1">
                <a:solidFill>
                  <a:schemeClr val="bg1"/>
                </a:solidFill>
              </a:rPr>
              <a:t>MagnusCard</a:t>
            </a:r>
            <a:r>
              <a:rPr lang="en-US" sz="2400" dirty="0">
                <a:solidFill>
                  <a:schemeClr val="bg1"/>
                </a:solidFill>
              </a:rPr>
              <a:t> for the person to communicate with their physician. At the appointment, you direct the physician to ask questions directly to the person supported. You encourage the person to use their resources to communicate back. You support and reiterate their statements when needed. </a:t>
            </a:r>
            <a:endParaRPr lang="en-US" sz="2400" dirty="0">
              <a:solidFill>
                <a:schemeClr val="bg1"/>
              </a:solidFill>
              <a:cs typeface="Calibri"/>
            </a:endParaRPr>
          </a:p>
        </p:txBody>
      </p:sp>
      <p:sp>
        <p:nvSpPr>
          <p:cNvPr id="15" name="Date Placeholder 14">
            <a:extLst>
              <a:ext uri="{FF2B5EF4-FFF2-40B4-BE49-F238E27FC236}">
                <a16:creationId xmlns:a16="http://schemas.microsoft.com/office/drawing/2014/main" id="{69FC659D-8B43-FA46-123A-B02BDD0AD586}"/>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defRPr/>
            </a:pPr>
            <a:fld id="{D158D156-DE9E-42C6-A578-217AFE062D0C}" type="datetime1">
              <a:rPr lang="en-US" smtClean="0">
                <a:solidFill>
                  <a:prstClr val="black">
                    <a:tint val="75000"/>
                  </a:prstClr>
                </a:solidFill>
                <a:latin typeface="Calibri" panose="020F0502020204030204"/>
              </a:rPr>
              <a:pPr>
                <a:spcAft>
                  <a:spcPts val="600"/>
                </a:spcAft>
                <a:defRPr/>
              </a:pPr>
              <a:t>2/26/2024</a:t>
            </a:fld>
            <a:endParaRPr lang="en-US">
              <a:solidFill>
                <a:prstClr val="black">
                  <a:tint val="75000"/>
                </a:prstClr>
              </a:solidFill>
              <a:latin typeface="Calibri" panose="020F0502020204030204"/>
            </a:endParaRPr>
          </a:p>
        </p:txBody>
      </p:sp>
      <p:pic>
        <p:nvPicPr>
          <p:cNvPr id="2050" name="Picture 2" descr="Advocacy Isn't Just for Professionals">
            <a:extLst>
              <a:ext uri="{FF2B5EF4-FFF2-40B4-BE49-F238E27FC236}">
                <a16:creationId xmlns:a16="http://schemas.microsoft.com/office/drawing/2014/main" id="{064360AA-4F47-7728-7FFA-115A52EC389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02"/>
          <a:stretch/>
        </p:blipFill>
        <p:spPr bwMode="auto">
          <a:xfrm>
            <a:off x="7821875" y="1531972"/>
            <a:ext cx="4368602" cy="5326028"/>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17" name="Slide Number Placeholder 16">
            <a:extLst>
              <a:ext uri="{FF2B5EF4-FFF2-40B4-BE49-F238E27FC236}">
                <a16:creationId xmlns:a16="http://schemas.microsoft.com/office/drawing/2014/main" id="{6518C6E4-7762-6149-EF0F-90F8BA95ED3F}"/>
              </a:ext>
            </a:extLst>
          </p:cNvPr>
          <p:cNvSpPr>
            <a:spLocks noGrp="1"/>
          </p:cNvSpPr>
          <p:nvPr>
            <p:ph type="sldNum" sz="quarter" idx="12"/>
          </p:nvPr>
        </p:nvSpPr>
        <p:spPr>
          <a:xfrm>
            <a:off x="10439400" y="6356350"/>
            <a:ext cx="914400" cy="365125"/>
          </a:xfrm>
        </p:spPr>
        <p:txBody>
          <a:bodyPr vert="horz" lIns="91440" tIns="45720" rIns="91440" bIns="45720" rtlCol="0" anchor="ctr">
            <a:normAutofit/>
          </a:bodyPr>
          <a:lstStyle/>
          <a:p>
            <a:pPr>
              <a:spcAft>
                <a:spcPts val="600"/>
              </a:spcAft>
              <a:defRPr/>
            </a:pPr>
            <a:fld id="{294A09A9-5501-47C1-A89A-A340965A2BE2}" type="slidenum">
              <a:rPr lang="en-US">
                <a:solidFill>
                  <a:srgbClr val="FFFFFF"/>
                </a:solidFill>
                <a:latin typeface="Calibri" panose="020F0502020204030204"/>
              </a:rPr>
              <a:pPr>
                <a:spcAft>
                  <a:spcPts val="600"/>
                </a:spcAft>
                <a:defRPr/>
              </a:pPr>
              <a:t>10</a:t>
            </a:fld>
            <a:endParaRPr lang="en-US">
              <a:solidFill>
                <a:srgbClr val="FFFFFF"/>
              </a:solidFill>
              <a:latin typeface="Calibri" panose="020F0502020204030204"/>
            </a:endParaRPr>
          </a:p>
        </p:txBody>
      </p:sp>
    </p:spTree>
    <p:extLst>
      <p:ext uri="{BB962C8B-B14F-4D97-AF65-F5344CB8AC3E}">
        <p14:creationId xmlns:p14="http://schemas.microsoft.com/office/powerpoint/2010/main" val="25381065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C6CAA-5014-3F88-35EB-3DBC8DD39C1E}"/>
              </a:ext>
            </a:extLst>
          </p:cNvPr>
          <p:cNvSpPr>
            <a:spLocks noGrp="1"/>
          </p:cNvSpPr>
          <p:nvPr>
            <p:ph type="title"/>
          </p:nvPr>
        </p:nvSpPr>
        <p:spPr>
          <a:xfrm>
            <a:off x="1193800" y="197894"/>
            <a:ext cx="10160000" cy="892175"/>
          </a:xfrm>
        </p:spPr>
        <p:txBody>
          <a:bodyPr anchor="ctr">
            <a:normAutofit/>
          </a:bodyPr>
          <a:lstStyle/>
          <a:p>
            <a:r>
              <a:rPr lang="en-CA" dirty="0"/>
              <a:t>Inclusive Leadership</a:t>
            </a:r>
          </a:p>
        </p:txBody>
      </p:sp>
      <p:sp>
        <p:nvSpPr>
          <p:cNvPr id="4" name="Content Placeholder 3">
            <a:extLst>
              <a:ext uri="{FF2B5EF4-FFF2-40B4-BE49-F238E27FC236}">
                <a16:creationId xmlns:a16="http://schemas.microsoft.com/office/drawing/2014/main" id="{9A9F06BF-5997-60F5-5C21-6920EC3B8A83}"/>
              </a:ext>
            </a:extLst>
          </p:cNvPr>
          <p:cNvSpPr>
            <a:spLocks noGrp="1"/>
          </p:cNvSpPr>
          <p:nvPr>
            <p:ph idx="10"/>
          </p:nvPr>
        </p:nvSpPr>
        <p:spPr>
          <a:xfrm>
            <a:off x="1193800" y="1721921"/>
            <a:ext cx="10160000" cy="604666"/>
          </a:xfrm>
        </p:spPr>
        <p:txBody>
          <a:bodyPr>
            <a:normAutofit/>
          </a:bodyPr>
          <a:lstStyle/>
          <a:p>
            <a:r>
              <a:rPr lang="en-CA" sz="1300" dirty="0"/>
              <a:t>About organizing people and processes towards accomplishing a goal through coaching, mentoring, and motivating others. Effective leaders foster an inclusive and positive environment. </a:t>
            </a:r>
          </a:p>
        </p:txBody>
      </p:sp>
      <p:graphicFrame>
        <p:nvGraphicFramePr>
          <p:cNvPr id="6" name="Content Placeholder 2">
            <a:extLst>
              <a:ext uri="{FF2B5EF4-FFF2-40B4-BE49-F238E27FC236}">
                <a16:creationId xmlns:a16="http://schemas.microsoft.com/office/drawing/2014/main" id="{E19CBB47-E9E6-9554-2A01-383C63D47137}"/>
              </a:ext>
            </a:extLst>
          </p:cNvPr>
          <p:cNvGraphicFramePr>
            <a:graphicFrameLocks noGrp="1"/>
          </p:cNvGraphicFramePr>
          <p:nvPr>
            <p:ph idx="1"/>
            <p:extLst>
              <p:ext uri="{D42A27DB-BD31-4B8C-83A1-F6EECF244321}">
                <p14:modId xmlns:p14="http://schemas.microsoft.com/office/powerpoint/2010/main" val="980774935"/>
              </p:ext>
            </p:extLst>
          </p:nvPr>
        </p:nvGraphicFramePr>
        <p:xfrm>
          <a:off x="1193800" y="2493817"/>
          <a:ext cx="10160000" cy="36831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Registration Open for the Inclusive Leadership Retreat! | Announce |  University of Nebraska-Lincoln">
            <a:extLst>
              <a:ext uri="{FF2B5EF4-FFF2-40B4-BE49-F238E27FC236}">
                <a16:creationId xmlns:a16="http://schemas.microsoft.com/office/drawing/2014/main" id="{A66A0029-74D1-8F1D-03DE-22C5B13AE332}"/>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6259" r="23589"/>
          <a:stretch/>
        </p:blipFill>
        <p:spPr bwMode="auto">
          <a:xfrm>
            <a:off x="8108742" y="2493817"/>
            <a:ext cx="3245058" cy="3915771"/>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07721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AE308-3076-43DB-B834-DA0B0AE19AF9}"/>
              </a:ext>
            </a:extLst>
          </p:cNvPr>
          <p:cNvSpPr>
            <a:spLocks noGrp="1"/>
          </p:cNvSpPr>
          <p:nvPr>
            <p:ph type="ctrTitle"/>
          </p:nvPr>
        </p:nvSpPr>
        <p:spPr>
          <a:xfrm>
            <a:off x="685800" y="1371599"/>
            <a:ext cx="4962525" cy="1356361"/>
          </a:xfrm>
        </p:spPr>
        <p:txBody>
          <a:bodyPr vert="horz" lIns="91440" tIns="45720" rIns="91440" bIns="45720" rtlCol="0" anchor="b">
            <a:normAutofit/>
          </a:bodyPr>
          <a:lstStyle/>
          <a:p>
            <a:pPr algn="l"/>
            <a:r>
              <a:rPr lang="en-US" sz="3600" dirty="0"/>
              <a:t>Example of Inclusive leadership.</a:t>
            </a:r>
          </a:p>
        </p:txBody>
      </p:sp>
      <p:sp>
        <p:nvSpPr>
          <p:cNvPr id="3" name="Content Placeholder 2">
            <a:extLst>
              <a:ext uri="{FF2B5EF4-FFF2-40B4-BE49-F238E27FC236}">
                <a16:creationId xmlns:a16="http://schemas.microsoft.com/office/drawing/2014/main" id="{BABC2CE0-8806-4B2A-A10A-32984D317434}"/>
              </a:ext>
            </a:extLst>
          </p:cNvPr>
          <p:cNvSpPr>
            <a:spLocks noGrp="1"/>
          </p:cNvSpPr>
          <p:nvPr>
            <p:ph type="subTitle" idx="1"/>
          </p:nvPr>
        </p:nvSpPr>
        <p:spPr>
          <a:xfrm>
            <a:off x="481014" y="2834640"/>
            <a:ext cx="5167311" cy="3370898"/>
          </a:xfrm>
        </p:spPr>
        <p:txBody>
          <a:bodyPr vert="horz" lIns="91440" tIns="45720" rIns="91440" bIns="45720" rtlCol="0">
            <a:normAutofit/>
          </a:bodyPr>
          <a:lstStyle/>
          <a:p>
            <a:pPr indent="-228600" algn="l">
              <a:buFont typeface="Arial" panose="020B0604020202020204" pitchFamily="34" charset="0"/>
              <a:buChar char="•"/>
            </a:pPr>
            <a:r>
              <a:rPr lang="en-US" sz="1800" dirty="0">
                <a:hlinkClick r:id="rId3">
                  <a:extLst>
                    <a:ext uri="{A12FA001-AC4F-418D-AE19-62706E023703}">
                      <ahyp:hlinkClr xmlns:ahyp="http://schemas.microsoft.com/office/drawing/2018/hyperlinkcolor" val="tx"/>
                    </a:ext>
                  </a:extLst>
                </a:hlinkClick>
              </a:rPr>
              <a:t>https://youtu.be/HVjA4YgiOGU?si=LiCY7YILgr-DewpV</a:t>
            </a:r>
            <a:endParaRPr lang="en-US" sz="1800" dirty="0"/>
          </a:p>
          <a:p>
            <a:pPr indent="-228600" algn="l">
              <a:buFont typeface="Arial" panose="020B0604020202020204" pitchFamily="34" charset="0"/>
              <a:buChar char="•"/>
            </a:pPr>
            <a:endParaRPr lang="en-US" sz="1800" dirty="0"/>
          </a:p>
          <a:p>
            <a:pPr indent="-228600" algn="l">
              <a:buFont typeface="Arial" panose="020B0604020202020204" pitchFamily="34" charset="0"/>
              <a:buChar char="•"/>
            </a:pPr>
            <a:r>
              <a:rPr lang="en-US" sz="2000" dirty="0"/>
              <a:t>Include a brainstorming session in a staff meeting to allow each team member to give their input on how best to support an individual with challenging behavior. Use the “Yes and” model to expand on and include all ideas.</a:t>
            </a:r>
          </a:p>
          <a:p>
            <a:pPr indent="-228600" algn="l">
              <a:buFont typeface="Arial" panose="020B0604020202020204" pitchFamily="34" charset="0"/>
              <a:buChar char="•"/>
            </a:pPr>
            <a:endParaRPr lang="en-US" sz="1800" dirty="0"/>
          </a:p>
          <a:p>
            <a:pPr indent="-228600" algn="l">
              <a:buFont typeface="Arial" panose="020B0604020202020204" pitchFamily="34" charset="0"/>
              <a:buChar char="•"/>
            </a:pPr>
            <a:endParaRPr lang="en-US" sz="1800" dirty="0"/>
          </a:p>
        </p:txBody>
      </p:sp>
      <p:pic>
        <p:nvPicPr>
          <p:cNvPr id="4098" name="Picture 2" descr="50 Inspiring Quotes from World's Top Known Leaders - Pragati Leadership">
            <a:extLst>
              <a:ext uri="{FF2B5EF4-FFF2-40B4-BE49-F238E27FC236}">
                <a16:creationId xmlns:a16="http://schemas.microsoft.com/office/drawing/2014/main" id="{F2911A51-859B-16E8-187A-E4E86F870EC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9002" r="23812"/>
          <a:stretch/>
        </p:blipFill>
        <p:spPr bwMode="auto">
          <a:xfrm>
            <a:off x="5721536" y="1"/>
            <a:ext cx="6470464" cy="6856412"/>
          </a:xfrm>
          <a:custGeom>
            <a:avLst/>
            <a:gdLst/>
            <a:ahLst/>
            <a:cxnLst/>
            <a:rect l="l" t="t" r="r" b="b"/>
            <a:pathLst>
              <a:path w="6470464" h="6856412">
                <a:moveTo>
                  <a:pt x="0" y="0"/>
                </a:moveTo>
                <a:lnTo>
                  <a:pt x="6470464" y="0"/>
                </a:lnTo>
                <a:lnTo>
                  <a:pt x="6470464" y="6856412"/>
                </a:lnTo>
                <a:lnTo>
                  <a:pt x="753" y="6856412"/>
                </a:lnTo>
                <a:lnTo>
                  <a:pt x="83736" y="6682434"/>
                </a:lnTo>
                <a:cubicBezTo>
                  <a:pt x="534353" y="5654674"/>
                  <a:pt x="777103" y="4561946"/>
                  <a:pt x="777103" y="3428997"/>
                </a:cubicBezTo>
                <a:cubicBezTo>
                  <a:pt x="777103" y="2296047"/>
                  <a:pt x="534353" y="1203318"/>
                  <a:pt x="83736" y="175558"/>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6184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4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AE308-3076-43DB-B834-DA0B0AE19AF9}"/>
              </a:ext>
            </a:extLst>
          </p:cNvPr>
          <p:cNvSpPr>
            <a:spLocks noGrp="1"/>
          </p:cNvSpPr>
          <p:nvPr>
            <p:ph type="ctrTitle"/>
          </p:nvPr>
        </p:nvSpPr>
        <p:spPr>
          <a:xfrm>
            <a:off x="685800" y="1371599"/>
            <a:ext cx="4962525" cy="1356361"/>
          </a:xfrm>
        </p:spPr>
        <p:txBody>
          <a:bodyPr vert="horz" lIns="91440" tIns="45720" rIns="91440" bIns="45720" rtlCol="0" anchor="b">
            <a:normAutofit/>
          </a:bodyPr>
          <a:lstStyle/>
          <a:p>
            <a:pPr algn="l"/>
            <a:r>
              <a:rPr lang="en-US" sz="3600" dirty="0"/>
              <a:t>Example of Inclusive leadership.</a:t>
            </a:r>
          </a:p>
        </p:txBody>
      </p:sp>
      <p:pic>
        <p:nvPicPr>
          <p:cNvPr id="3" name="Leadership">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85800" y="427922"/>
            <a:ext cx="10764079" cy="6062330"/>
          </a:xfrm>
          <a:prstGeom prst="rect">
            <a:avLst/>
          </a:prstGeom>
        </p:spPr>
      </p:pic>
    </p:spTree>
    <p:extLst>
      <p:ext uri="{BB962C8B-B14F-4D97-AF65-F5344CB8AC3E}">
        <p14:creationId xmlns:p14="http://schemas.microsoft.com/office/powerpoint/2010/main" val="3678949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video>
              <p:cMediaNode vol="80000">
                <p:cTn id="13" fill="hold" display="0">
                  <p:stCondLst>
                    <p:cond delay="indefinite"/>
                  </p:stCondLst>
                </p:cTn>
                <p:tgtEl>
                  <p:spTgt spid="3"/>
                </p:tgtEl>
              </p:cMediaNode>
            </p:video>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A4F37AB6-4681-D744-2F89-2949D08676DC}"/>
              </a:ext>
            </a:extLst>
          </p:cNvPr>
          <p:cNvSpPr>
            <a:spLocks noGrp="1"/>
          </p:cNvSpPr>
          <p:nvPr>
            <p:ph type="ctrTitle"/>
          </p:nvPr>
        </p:nvSpPr>
        <p:spPr/>
        <p:txBody>
          <a:bodyPr/>
          <a:lstStyle/>
          <a:p>
            <a:r>
              <a:rPr lang="en-US" sz="2000" dirty="0"/>
              <a:t>Nobody is bigger than the team. Every group of people has a unique set of personalities. Always put the team first. There are no superstars, we are all working together, every day to make each other better.</a:t>
            </a:r>
          </a:p>
        </p:txBody>
      </p:sp>
      <p:sp>
        <p:nvSpPr>
          <p:cNvPr id="26" name="Subtitle 25">
            <a:extLst>
              <a:ext uri="{FF2B5EF4-FFF2-40B4-BE49-F238E27FC236}">
                <a16:creationId xmlns:a16="http://schemas.microsoft.com/office/drawing/2014/main" id="{06930851-3EE7-5B25-F590-CCB7467A2094}"/>
              </a:ext>
            </a:extLst>
          </p:cNvPr>
          <p:cNvSpPr>
            <a:spLocks noGrp="1"/>
          </p:cNvSpPr>
          <p:nvPr>
            <p:ph type="subTitle" idx="1"/>
          </p:nvPr>
        </p:nvSpPr>
        <p:spPr/>
        <p:txBody>
          <a:bodyPr/>
          <a:lstStyle/>
          <a:p>
            <a:r>
              <a:rPr lang="en-US" dirty="0"/>
              <a:t>Ted Lasso</a:t>
            </a:r>
          </a:p>
          <a:p>
            <a:endParaRPr lang="en-US" dirty="0"/>
          </a:p>
        </p:txBody>
      </p:sp>
      <p:pic>
        <p:nvPicPr>
          <p:cNvPr id="6" name="Picture Placeholder 5" descr="A group of hands reaching out to a yellow sign">
            <a:extLst>
              <a:ext uri="{FF2B5EF4-FFF2-40B4-BE49-F238E27FC236}">
                <a16:creationId xmlns:a16="http://schemas.microsoft.com/office/drawing/2014/main" id="{7D941694-5079-7AAD-46E4-8FE34F054559}"/>
              </a:ext>
            </a:extLst>
          </p:cNvPr>
          <p:cNvPicPr>
            <a:picLocks noGrp="1" noChangeAspect="1"/>
          </p:cNvPicPr>
          <p:nvPr>
            <p:ph type="pic" sz="quarter" idx="10"/>
          </p:nvPr>
        </p:nvPicPr>
        <p:blipFill>
          <a:blip r:embed="rId3"/>
          <a:srcRect l="31918" r="31918"/>
          <a:stretch>
            <a:fillRect/>
          </a:stretch>
        </p:blipFill>
        <p:spPr>
          <a:xfrm>
            <a:off x="6660682" y="889294"/>
            <a:ext cx="4420725" cy="4928616"/>
          </a:xfrm>
        </p:spPr>
      </p:pic>
    </p:spTree>
    <p:extLst>
      <p:ext uri="{BB962C8B-B14F-4D97-AF65-F5344CB8AC3E}">
        <p14:creationId xmlns:p14="http://schemas.microsoft.com/office/powerpoint/2010/main" val="1968607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C6CAA-5014-3F88-35EB-3DBC8DD39C1E}"/>
              </a:ext>
            </a:extLst>
          </p:cNvPr>
          <p:cNvSpPr>
            <a:spLocks noGrp="1"/>
          </p:cNvSpPr>
          <p:nvPr>
            <p:ph type="title"/>
          </p:nvPr>
        </p:nvSpPr>
        <p:spPr>
          <a:xfrm>
            <a:off x="1193800" y="197894"/>
            <a:ext cx="10160000" cy="892175"/>
          </a:xfrm>
        </p:spPr>
        <p:txBody>
          <a:bodyPr anchor="ctr">
            <a:normAutofit/>
          </a:bodyPr>
          <a:lstStyle/>
          <a:p>
            <a:r>
              <a:rPr lang="en-CA" dirty="0"/>
              <a:t>Valuing Equity, Diversity and Inclusion</a:t>
            </a:r>
          </a:p>
        </p:txBody>
      </p:sp>
      <p:sp>
        <p:nvSpPr>
          <p:cNvPr id="4" name="Content Placeholder 3">
            <a:extLst>
              <a:ext uri="{FF2B5EF4-FFF2-40B4-BE49-F238E27FC236}">
                <a16:creationId xmlns:a16="http://schemas.microsoft.com/office/drawing/2014/main" id="{9A9F06BF-5997-60F5-5C21-6920EC3B8A83}"/>
              </a:ext>
            </a:extLst>
          </p:cNvPr>
          <p:cNvSpPr>
            <a:spLocks noGrp="1"/>
          </p:cNvSpPr>
          <p:nvPr>
            <p:ph idx="10"/>
          </p:nvPr>
        </p:nvSpPr>
        <p:spPr>
          <a:xfrm>
            <a:off x="1193800" y="1721921"/>
            <a:ext cx="10160000" cy="604666"/>
          </a:xfrm>
        </p:spPr>
        <p:txBody>
          <a:bodyPr>
            <a:normAutofit lnSpcReduction="10000"/>
          </a:bodyPr>
          <a:lstStyle/>
          <a:p>
            <a:r>
              <a:rPr lang="en-CA" sz="1300" dirty="0"/>
              <a:t>Uses social competence to understand and respect the practices, customs and values or all people and cultures. It is the ability to work effectively with a diverse community and be aware of current societal issues.  It involves evaluating social situations and determining what is expected or required to recognize the feeling, intention and lived experiences of others.</a:t>
            </a:r>
          </a:p>
        </p:txBody>
      </p:sp>
      <p:graphicFrame>
        <p:nvGraphicFramePr>
          <p:cNvPr id="6" name="Content Placeholder 2">
            <a:extLst>
              <a:ext uri="{FF2B5EF4-FFF2-40B4-BE49-F238E27FC236}">
                <a16:creationId xmlns:a16="http://schemas.microsoft.com/office/drawing/2014/main" id="{E19CBB47-E9E6-9554-2A01-383C63D47137}"/>
              </a:ext>
            </a:extLst>
          </p:cNvPr>
          <p:cNvGraphicFramePr>
            <a:graphicFrameLocks noGrp="1"/>
          </p:cNvGraphicFramePr>
          <p:nvPr>
            <p:ph idx="1"/>
            <p:extLst>
              <p:ext uri="{D42A27DB-BD31-4B8C-83A1-F6EECF244321}">
                <p14:modId xmlns:p14="http://schemas.microsoft.com/office/powerpoint/2010/main" val="2597629454"/>
              </p:ext>
            </p:extLst>
          </p:nvPr>
        </p:nvGraphicFramePr>
        <p:xfrm>
          <a:off x="1193800" y="2493817"/>
          <a:ext cx="10160000" cy="36831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Diversity, Equity, Inclusion and Belonging At Work: A 2024 Guide - AIHR">
            <a:extLst>
              <a:ext uri="{FF2B5EF4-FFF2-40B4-BE49-F238E27FC236}">
                <a16:creationId xmlns:a16="http://schemas.microsoft.com/office/drawing/2014/main" id="{102F1BA1-089F-5007-CEC4-B75FBF1467D9}"/>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0805" r="26289"/>
          <a:stretch/>
        </p:blipFill>
        <p:spPr bwMode="auto">
          <a:xfrm>
            <a:off x="9190181" y="2493816"/>
            <a:ext cx="3001819" cy="4276440"/>
          </a:xfrm>
          <a:prstGeom prst="rect">
            <a:avLst/>
          </a:prstGeom>
          <a:noFill/>
          <a:effectLst>
            <a:outerShdw blurRad="127000" dist="50800" dir="10800000" sx="99000" sy="99000" algn="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69437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7E0C3-CD17-1900-66BF-18A1857E15DF}"/>
              </a:ext>
            </a:extLst>
          </p:cNvPr>
          <p:cNvSpPr>
            <a:spLocks noGrp="1"/>
          </p:cNvSpPr>
          <p:nvPr>
            <p:ph type="title"/>
          </p:nvPr>
        </p:nvSpPr>
        <p:spPr>
          <a:xfrm>
            <a:off x="838200" y="136525"/>
            <a:ext cx="10515600" cy="1325563"/>
          </a:xfrm>
        </p:spPr>
        <p:txBody>
          <a:bodyPr/>
          <a:lstStyle/>
          <a:p>
            <a:r>
              <a:rPr lang="en-CA" dirty="0"/>
              <a:t>Examples of VEDI</a:t>
            </a:r>
          </a:p>
        </p:txBody>
      </p:sp>
      <p:sp>
        <p:nvSpPr>
          <p:cNvPr id="4" name="Date Placeholder 3">
            <a:extLst>
              <a:ext uri="{FF2B5EF4-FFF2-40B4-BE49-F238E27FC236}">
                <a16:creationId xmlns:a16="http://schemas.microsoft.com/office/drawing/2014/main" id="{459E8325-7133-4829-20DE-EA6E11883135}"/>
              </a:ext>
            </a:extLst>
          </p:cNvPr>
          <p:cNvSpPr>
            <a:spLocks noGrp="1"/>
          </p:cNvSpPr>
          <p:nvPr>
            <p:ph type="dt" sz="half" idx="10"/>
          </p:nvPr>
        </p:nvSpPr>
        <p:spPr/>
        <p:txBody>
          <a:bodyPr/>
          <a:lstStyle/>
          <a:p>
            <a:fld id="{C2BDDF21-22AE-43F3-81E3-EBBE5B286933}" type="datetime1">
              <a:rPr lang="en-US" smtClean="0"/>
              <a:t>2/26/2024</a:t>
            </a:fld>
            <a:endParaRPr lang="en-US" dirty="0"/>
          </a:p>
        </p:txBody>
      </p:sp>
      <p:sp>
        <p:nvSpPr>
          <p:cNvPr id="5" name="Slide Number Placeholder 4">
            <a:extLst>
              <a:ext uri="{FF2B5EF4-FFF2-40B4-BE49-F238E27FC236}">
                <a16:creationId xmlns:a16="http://schemas.microsoft.com/office/drawing/2014/main" id="{06C5FBB8-993A-4DCC-E02C-410E6115EE9D}"/>
              </a:ext>
            </a:extLst>
          </p:cNvPr>
          <p:cNvSpPr>
            <a:spLocks noGrp="1"/>
          </p:cNvSpPr>
          <p:nvPr>
            <p:ph type="sldNum" sz="quarter" idx="12"/>
          </p:nvPr>
        </p:nvSpPr>
        <p:spPr/>
        <p:txBody>
          <a:bodyPr/>
          <a:lstStyle/>
          <a:p>
            <a:fld id="{294A09A9-5501-47C1-A89A-A340965A2BE2}" type="slidenum">
              <a:rPr lang="en-US" smtClean="0"/>
              <a:pPr/>
              <a:t>16</a:t>
            </a:fld>
            <a:endParaRPr lang="en-US" dirty="0"/>
          </a:p>
        </p:txBody>
      </p:sp>
      <p:pic>
        <p:nvPicPr>
          <p:cNvPr id="2050" name="Picture 2" descr="IAC: Inclusion, Diversity, Equity, and Access (IDEA)">
            <a:extLst>
              <a:ext uri="{FF2B5EF4-FFF2-40B4-BE49-F238E27FC236}">
                <a16:creationId xmlns:a16="http://schemas.microsoft.com/office/drawing/2014/main" id="{1CD6BC2D-CBE3-861D-CE7F-EA9128CCFC11}"/>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903194" y="136526"/>
            <a:ext cx="5579165" cy="658494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Quotable quotes on universal design - a CUDA post">
            <a:extLst>
              <a:ext uri="{FF2B5EF4-FFF2-40B4-BE49-F238E27FC236}">
                <a16:creationId xmlns:a16="http://schemas.microsoft.com/office/drawing/2014/main" id="{BFA75D99-1BF9-FB8A-5924-7DA5AABEF1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462088"/>
            <a:ext cx="4612406" cy="4879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54273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7E0C3-CD17-1900-66BF-18A1857E15DF}"/>
              </a:ext>
            </a:extLst>
          </p:cNvPr>
          <p:cNvSpPr>
            <a:spLocks noGrp="1"/>
          </p:cNvSpPr>
          <p:nvPr>
            <p:ph type="title"/>
          </p:nvPr>
        </p:nvSpPr>
        <p:spPr>
          <a:xfrm>
            <a:off x="838200" y="-220913"/>
            <a:ext cx="10515600" cy="1325563"/>
          </a:xfrm>
        </p:spPr>
        <p:txBody>
          <a:bodyPr/>
          <a:lstStyle/>
          <a:p>
            <a:r>
              <a:rPr lang="en-CA" dirty="0"/>
              <a:t>Examples of VEDI</a:t>
            </a:r>
          </a:p>
        </p:txBody>
      </p:sp>
      <p:sp>
        <p:nvSpPr>
          <p:cNvPr id="4" name="Date Placeholder 3">
            <a:extLst>
              <a:ext uri="{FF2B5EF4-FFF2-40B4-BE49-F238E27FC236}">
                <a16:creationId xmlns:a16="http://schemas.microsoft.com/office/drawing/2014/main" id="{459E8325-7133-4829-20DE-EA6E11883135}"/>
              </a:ext>
            </a:extLst>
          </p:cNvPr>
          <p:cNvSpPr>
            <a:spLocks noGrp="1"/>
          </p:cNvSpPr>
          <p:nvPr>
            <p:ph type="dt" sz="half" idx="10"/>
          </p:nvPr>
        </p:nvSpPr>
        <p:spPr/>
        <p:txBody>
          <a:bodyPr/>
          <a:lstStyle/>
          <a:p>
            <a:fld id="{C2BDDF21-22AE-43F3-81E3-EBBE5B286933}" type="datetime1">
              <a:rPr lang="en-US" smtClean="0"/>
              <a:t>2/26/2024</a:t>
            </a:fld>
            <a:endParaRPr lang="en-US" dirty="0"/>
          </a:p>
        </p:txBody>
      </p:sp>
      <p:sp>
        <p:nvSpPr>
          <p:cNvPr id="5" name="Slide Number Placeholder 4">
            <a:extLst>
              <a:ext uri="{FF2B5EF4-FFF2-40B4-BE49-F238E27FC236}">
                <a16:creationId xmlns:a16="http://schemas.microsoft.com/office/drawing/2014/main" id="{06C5FBB8-993A-4DCC-E02C-410E6115EE9D}"/>
              </a:ext>
            </a:extLst>
          </p:cNvPr>
          <p:cNvSpPr>
            <a:spLocks noGrp="1"/>
          </p:cNvSpPr>
          <p:nvPr>
            <p:ph type="sldNum" sz="quarter" idx="12"/>
          </p:nvPr>
        </p:nvSpPr>
        <p:spPr/>
        <p:txBody>
          <a:bodyPr/>
          <a:lstStyle/>
          <a:p>
            <a:fld id="{294A09A9-5501-47C1-A89A-A340965A2BE2}" type="slidenum">
              <a:rPr lang="en-US" smtClean="0"/>
              <a:pPr/>
              <a:t>17</a:t>
            </a:fld>
            <a:endParaRPr lang="en-US" dirty="0"/>
          </a:p>
        </p:txBody>
      </p:sp>
      <p:pic>
        <p:nvPicPr>
          <p:cNvPr id="2050" name="Picture 2" descr="IAC: Inclusion, Diversity, Equity, and Access (IDEA)">
            <a:extLst>
              <a:ext uri="{FF2B5EF4-FFF2-40B4-BE49-F238E27FC236}">
                <a16:creationId xmlns:a16="http://schemas.microsoft.com/office/drawing/2014/main" id="{1CD6BC2D-CBE3-861D-CE7F-EA9128CCFC11}"/>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14325600" y="104357"/>
            <a:ext cx="5579165" cy="658494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9136AE0-C38D-6A4D-77D8-089327B1EE7C}"/>
              </a:ext>
            </a:extLst>
          </p:cNvPr>
          <p:cNvSpPr txBox="1"/>
          <p:nvPr/>
        </p:nvSpPr>
        <p:spPr>
          <a:xfrm>
            <a:off x="3581400" y="4812758"/>
            <a:ext cx="3563866" cy="1015663"/>
          </a:xfrm>
          <a:prstGeom prst="rect">
            <a:avLst/>
          </a:prstGeom>
          <a:noFill/>
        </p:spPr>
        <p:txBody>
          <a:bodyPr wrap="square">
            <a:spAutoFit/>
          </a:bodyPr>
          <a:lstStyle/>
          <a:p>
            <a:r>
              <a:rPr lang="en-CA" sz="2000" dirty="0">
                <a:hlinkClick r:id="rId6"/>
              </a:rPr>
              <a:t>https://www.youtube.com/watch?v=R55OXlC2f2w</a:t>
            </a:r>
            <a:endParaRPr lang="en-CA" sz="2000" dirty="0"/>
          </a:p>
          <a:p>
            <a:endParaRPr lang="en-CA" sz="2000" dirty="0"/>
          </a:p>
        </p:txBody>
      </p:sp>
      <p:pic>
        <p:nvPicPr>
          <p:cNvPr id="3" name="Sim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033601" y="892278"/>
            <a:ext cx="9701832" cy="5464072"/>
          </a:xfrm>
          <a:prstGeom prst="rect">
            <a:avLst/>
          </a:prstGeom>
        </p:spPr>
      </p:pic>
    </p:spTree>
    <p:extLst>
      <p:ext uri="{BB962C8B-B14F-4D97-AF65-F5344CB8AC3E}">
        <p14:creationId xmlns:p14="http://schemas.microsoft.com/office/powerpoint/2010/main" val="256194545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7E0C3-CD17-1900-66BF-18A1857E15DF}"/>
              </a:ext>
            </a:extLst>
          </p:cNvPr>
          <p:cNvSpPr>
            <a:spLocks noGrp="1"/>
          </p:cNvSpPr>
          <p:nvPr>
            <p:ph type="title"/>
          </p:nvPr>
        </p:nvSpPr>
        <p:spPr>
          <a:xfrm>
            <a:off x="838200" y="-220913"/>
            <a:ext cx="10515600" cy="1325563"/>
          </a:xfrm>
        </p:spPr>
        <p:txBody>
          <a:bodyPr/>
          <a:lstStyle/>
          <a:p>
            <a:r>
              <a:rPr lang="en-CA" dirty="0"/>
              <a:t>Examples of VEDI</a:t>
            </a:r>
          </a:p>
        </p:txBody>
      </p:sp>
      <p:sp>
        <p:nvSpPr>
          <p:cNvPr id="4" name="Date Placeholder 3">
            <a:extLst>
              <a:ext uri="{FF2B5EF4-FFF2-40B4-BE49-F238E27FC236}">
                <a16:creationId xmlns:a16="http://schemas.microsoft.com/office/drawing/2014/main" id="{459E8325-7133-4829-20DE-EA6E11883135}"/>
              </a:ext>
            </a:extLst>
          </p:cNvPr>
          <p:cNvSpPr>
            <a:spLocks noGrp="1"/>
          </p:cNvSpPr>
          <p:nvPr>
            <p:ph type="dt" sz="half" idx="10"/>
          </p:nvPr>
        </p:nvSpPr>
        <p:spPr/>
        <p:txBody>
          <a:bodyPr/>
          <a:lstStyle/>
          <a:p>
            <a:fld id="{C2BDDF21-22AE-43F3-81E3-EBBE5B286933}" type="datetime1">
              <a:rPr lang="en-US" smtClean="0"/>
              <a:t>2/26/2024</a:t>
            </a:fld>
            <a:endParaRPr lang="en-US" dirty="0"/>
          </a:p>
        </p:txBody>
      </p:sp>
      <p:sp>
        <p:nvSpPr>
          <p:cNvPr id="5" name="Slide Number Placeholder 4">
            <a:extLst>
              <a:ext uri="{FF2B5EF4-FFF2-40B4-BE49-F238E27FC236}">
                <a16:creationId xmlns:a16="http://schemas.microsoft.com/office/drawing/2014/main" id="{06C5FBB8-993A-4DCC-E02C-410E6115EE9D}"/>
              </a:ext>
            </a:extLst>
          </p:cNvPr>
          <p:cNvSpPr>
            <a:spLocks noGrp="1"/>
          </p:cNvSpPr>
          <p:nvPr>
            <p:ph type="sldNum" sz="quarter" idx="12"/>
          </p:nvPr>
        </p:nvSpPr>
        <p:spPr/>
        <p:txBody>
          <a:bodyPr/>
          <a:lstStyle/>
          <a:p>
            <a:fld id="{294A09A9-5501-47C1-A89A-A340965A2BE2}" type="slidenum">
              <a:rPr lang="en-US" smtClean="0"/>
              <a:pPr/>
              <a:t>18</a:t>
            </a:fld>
            <a:endParaRPr lang="en-US" dirty="0"/>
          </a:p>
        </p:txBody>
      </p:sp>
      <p:pic>
        <p:nvPicPr>
          <p:cNvPr id="2050" name="Picture 2" descr="IAC: Inclusion, Diversity, Equity, and Access (IDEA)">
            <a:extLst>
              <a:ext uri="{FF2B5EF4-FFF2-40B4-BE49-F238E27FC236}">
                <a16:creationId xmlns:a16="http://schemas.microsoft.com/office/drawing/2014/main" id="{1CD6BC2D-CBE3-861D-CE7F-EA9128CCFC11}"/>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14325600" y="104357"/>
            <a:ext cx="5579165" cy="6584949"/>
          </a:xfrm>
          <a:prstGeom prst="rect">
            <a:avLst/>
          </a:prstGeom>
          <a:noFill/>
          <a:extLst>
            <a:ext uri="{909E8E84-426E-40DD-AFC4-6F175D3DCCD1}">
              <a14:hiddenFill xmlns:a14="http://schemas.microsoft.com/office/drawing/2010/main">
                <a:solidFill>
                  <a:srgbClr val="FFFFFF"/>
                </a:solidFill>
              </a14:hiddenFill>
            </a:ext>
          </a:extLst>
        </p:spPr>
      </p:pic>
      <p:pic>
        <p:nvPicPr>
          <p:cNvPr id="3" name="Talent LMS cu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975389" y="953661"/>
            <a:ext cx="9860934" cy="5553678"/>
          </a:xfrm>
          <a:prstGeom prst="rect">
            <a:avLst/>
          </a:prstGeom>
        </p:spPr>
      </p:pic>
    </p:spTree>
    <p:extLst>
      <p:ext uri="{BB962C8B-B14F-4D97-AF65-F5344CB8AC3E}">
        <p14:creationId xmlns:p14="http://schemas.microsoft.com/office/powerpoint/2010/main" val="219554364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C6CAA-5014-3F88-35EB-3DBC8DD39C1E}"/>
              </a:ext>
            </a:extLst>
          </p:cNvPr>
          <p:cNvSpPr>
            <a:spLocks noGrp="1"/>
          </p:cNvSpPr>
          <p:nvPr>
            <p:ph type="title"/>
          </p:nvPr>
        </p:nvSpPr>
        <p:spPr>
          <a:xfrm>
            <a:off x="1193800" y="197894"/>
            <a:ext cx="10160000" cy="892175"/>
          </a:xfrm>
        </p:spPr>
        <p:txBody>
          <a:bodyPr anchor="ctr">
            <a:normAutofit/>
          </a:bodyPr>
          <a:lstStyle/>
          <a:p>
            <a:r>
              <a:rPr lang="en-CA" dirty="0"/>
              <a:t>Championing Change and Innovation</a:t>
            </a:r>
          </a:p>
        </p:txBody>
      </p:sp>
      <p:sp>
        <p:nvSpPr>
          <p:cNvPr id="4" name="Content Placeholder 3">
            <a:extLst>
              <a:ext uri="{FF2B5EF4-FFF2-40B4-BE49-F238E27FC236}">
                <a16:creationId xmlns:a16="http://schemas.microsoft.com/office/drawing/2014/main" id="{9A9F06BF-5997-60F5-5C21-6920EC3B8A83}"/>
              </a:ext>
            </a:extLst>
          </p:cNvPr>
          <p:cNvSpPr>
            <a:spLocks noGrp="1"/>
          </p:cNvSpPr>
          <p:nvPr>
            <p:ph idx="10"/>
          </p:nvPr>
        </p:nvSpPr>
        <p:spPr>
          <a:xfrm>
            <a:off x="1193800" y="1721921"/>
            <a:ext cx="10160000" cy="604666"/>
          </a:xfrm>
        </p:spPr>
        <p:txBody>
          <a:bodyPr>
            <a:normAutofit fontScale="92500"/>
          </a:bodyPr>
          <a:lstStyle/>
          <a:p>
            <a:r>
              <a:rPr lang="en-CA" sz="1300" dirty="0"/>
              <a:t>Being flexible and adaptable to changing environments to work effectively with various people and groups. It involves and open mindset to understand, appreciate and empathize with different and opposing perspectives. Is about having a clear vision for change and communicating this in a way that all people are included and understand what the change means to them.</a:t>
            </a:r>
          </a:p>
        </p:txBody>
      </p:sp>
      <p:graphicFrame>
        <p:nvGraphicFramePr>
          <p:cNvPr id="6" name="Content Placeholder 2">
            <a:extLst>
              <a:ext uri="{FF2B5EF4-FFF2-40B4-BE49-F238E27FC236}">
                <a16:creationId xmlns:a16="http://schemas.microsoft.com/office/drawing/2014/main" id="{E19CBB47-E9E6-9554-2A01-383C63D47137}"/>
              </a:ext>
            </a:extLst>
          </p:cNvPr>
          <p:cNvGraphicFramePr>
            <a:graphicFrameLocks noGrp="1"/>
          </p:cNvGraphicFramePr>
          <p:nvPr>
            <p:ph idx="1"/>
            <p:extLst>
              <p:ext uri="{D42A27DB-BD31-4B8C-83A1-F6EECF244321}">
                <p14:modId xmlns:p14="http://schemas.microsoft.com/office/powerpoint/2010/main" val="1358223701"/>
              </p:ext>
            </p:extLst>
          </p:nvPr>
        </p:nvGraphicFramePr>
        <p:xfrm>
          <a:off x="1193800" y="2493817"/>
          <a:ext cx="10160000" cy="36831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2306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A8B43-24F9-1746-8BD2-FECDB642EF5F}"/>
              </a:ext>
            </a:extLst>
          </p:cNvPr>
          <p:cNvSpPr>
            <a:spLocks noGrp="1"/>
          </p:cNvSpPr>
          <p:nvPr>
            <p:ph type="title"/>
          </p:nvPr>
        </p:nvSpPr>
        <p:spPr>
          <a:xfrm>
            <a:off x="1193800" y="197894"/>
            <a:ext cx="10160000" cy="892175"/>
          </a:xfrm>
        </p:spPr>
        <p:txBody>
          <a:bodyPr anchor="ctr">
            <a:normAutofit/>
          </a:bodyPr>
          <a:lstStyle/>
          <a:p>
            <a:r>
              <a:rPr lang="en-US" dirty="0"/>
              <a:t>What will we talk about?</a:t>
            </a:r>
          </a:p>
        </p:txBody>
      </p:sp>
      <p:pic>
        <p:nvPicPr>
          <p:cNvPr id="4" name="Picture Placeholder 3" descr="A green ribbon with white text&#10;&#10;Description automatically generated">
            <a:extLst>
              <a:ext uri="{FF2B5EF4-FFF2-40B4-BE49-F238E27FC236}">
                <a16:creationId xmlns:a16="http://schemas.microsoft.com/office/drawing/2014/main" id="{D08DB5C7-B0CE-689E-F7F7-80F6B6BC16A3}"/>
              </a:ext>
            </a:extLst>
          </p:cNvPr>
          <p:cNvPicPr>
            <a:picLocks noGrp="1" noChangeAspect="1"/>
          </p:cNvPicPr>
          <p:nvPr>
            <p:ph type="pic" idx="10"/>
          </p:nvPr>
        </p:nvPicPr>
        <p:blipFill>
          <a:blip r:embed="rId3"/>
          <a:srcRect l="10083" r="10083"/>
          <a:stretch>
            <a:fillRect/>
          </a:stretch>
        </p:blipFill>
        <p:spPr>
          <a:xfrm>
            <a:off x="6432550" y="1825625"/>
            <a:ext cx="4921250" cy="4351338"/>
          </a:xfrm>
        </p:spPr>
      </p:pic>
      <p:graphicFrame>
        <p:nvGraphicFramePr>
          <p:cNvPr id="5" name="Content Placeholder 2">
            <a:extLst>
              <a:ext uri="{FF2B5EF4-FFF2-40B4-BE49-F238E27FC236}">
                <a16:creationId xmlns:a16="http://schemas.microsoft.com/office/drawing/2014/main" id="{6CB2135A-320D-742B-1691-A97388F244A4}"/>
              </a:ext>
            </a:extLst>
          </p:cNvPr>
          <p:cNvGraphicFramePr>
            <a:graphicFrameLocks noGrp="1"/>
          </p:cNvGraphicFramePr>
          <p:nvPr>
            <p:ph idx="1"/>
            <p:extLst>
              <p:ext uri="{D42A27DB-BD31-4B8C-83A1-F6EECF244321}">
                <p14:modId xmlns:p14="http://schemas.microsoft.com/office/powerpoint/2010/main" val="3463842729"/>
              </p:ext>
            </p:extLst>
          </p:nvPr>
        </p:nvGraphicFramePr>
        <p:xfrm>
          <a:off x="1193800" y="1825625"/>
          <a:ext cx="5044162"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681784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C6CAA-5014-3F88-35EB-3DBC8DD39C1E}"/>
              </a:ext>
            </a:extLst>
          </p:cNvPr>
          <p:cNvSpPr>
            <a:spLocks noGrp="1"/>
          </p:cNvSpPr>
          <p:nvPr>
            <p:ph type="title"/>
          </p:nvPr>
        </p:nvSpPr>
        <p:spPr>
          <a:xfrm>
            <a:off x="1193800" y="197894"/>
            <a:ext cx="10160000" cy="892175"/>
          </a:xfrm>
        </p:spPr>
        <p:txBody>
          <a:bodyPr anchor="ctr">
            <a:normAutofit/>
          </a:bodyPr>
          <a:lstStyle/>
          <a:p>
            <a:r>
              <a:rPr lang="en-CA" dirty="0"/>
              <a:t>Championing Change and Innovation</a:t>
            </a:r>
          </a:p>
        </p:txBody>
      </p:sp>
      <p:pic>
        <p:nvPicPr>
          <p:cNvPr id="3" name="Flexibility">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040835" y="1417871"/>
            <a:ext cx="8441634" cy="4754328"/>
          </a:xfrm>
          <a:prstGeom prst="rect">
            <a:avLst/>
          </a:prstGeom>
        </p:spPr>
      </p:pic>
    </p:spTree>
    <p:extLst>
      <p:ext uri="{BB962C8B-B14F-4D97-AF65-F5344CB8AC3E}">
        <p14:creationId xmlns:p14="http://schemas.microsoft.com/office/powerpoint/2010/main" val="227658284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5FE95-A5AA-8818-5BCB-CB0B8254F128}"/>
              </a:ext>
            </a:extLst>
          </p:cNvPr>
          <p:cNvSpPr>
            <a:spLocks noGrp="1"/>
          </p:cNvSpPr>
          <p:nvPr>
            <p:ph type="title"/>
          </p:nvPr>
        </p:nvSpPr>
        <p:spPr>
          <a:xfrm>
            <a:off x="1193800" y="197894"/>
            <a:ext cx="10160000" cy="892175"/>
          </a:xfrm>
        </p:spPr>
        <p:txBody>
          <a:bodyPr anchor="ctr">
            <a:normAutofit/>
          </a:bodyPr>
          <a:lstStyle/>
          <a:p>
            <a:r>
              <a:rPr lang="en-CA" dirty="0"/>
              <a:t>Get out of your comfort zone</a:t>
            </a:r>
          </a:p>
        </p:txBody>
      </p:sp>
      <p:sp>
        <p:nvSpPr>
          <p:cNvPr id="10" name="Content Placeholder 2">
            <a:extLst>
              <a:ext uri="{FF2B5EF4-FFF2-40B4-BE49-F238E27FC236}">
                <a16:creationId xmlns:a16="http://schemas.microsoft.com/office/drawing/2014/main" id="{D56205C9-5F2D-95D3-5987-598349319A5C}"/>
              </a:ext>
            </a:extLst>
          </p:cNvPr>
          <p:cNvSpPr>
            <a:spLocks noGrp="1"/>
          </p:cNvSpPr>
          <p:nvPr>
            <p:ph idx="1"/>
          </p:nvPr>
        </p:nvSpPr>
        <p:spPr>
          <a:xfrm>
            <a:off x="1193800" y="1825625"/>
            <a:ext cx="10601960" cy="4351338"/>
          </a:xfrm>
        </p:spPr>
        <p:txBody>
          <a:bodyPr/>
          <a:lstStyle/>
          <a:p>
            <a:pPr algn="l"/>
            <a:r>
              <a:rPr lang="en-US" sz="1600" b="1" i="0" dirty="0">
                <a:solidFill>
                  <a:srgbClr val="2D2D2D"/>
                </a:solidFill>
                <a:effectLst/>
                <a:latin typeface="Noto Sans" panose="020B0502040504020204" pitchFamily="34" charset="0"/>
              </a:rPr>
              <a:t>8. Index cards</a:t>
            </a:r>
          </a:p>
          <a:p>
            <a:pPr algn="l"/>
            <a:r>
              <a:rPr lang="en-US" sz="1600" b="1" i="0" dirty="0">
                <a:solidFill>
                  <a:srgbClr val="2D2D2D"/>
                </a:solidFill>
                <a:effectLst/>
                <a:latin typeface="Noto Sans" panose="020B0502040504020204" pitchFamily="34" charset="0"/>
              </a:rPr>
              <a:t>How to play:</a:t>
            </a:r>
            <a:endParaRPr lang="en-US" sz="1600" b="0" i="0" dirty="0">
              <a:solidFill>
                <a:srgbClr val="2D2D2D"/>
              </a:solidFill>
              <a:effectLst/>
              <a:latin typeface="Noto Sans" panose="020B0502040504020204" pitchFamily="34" charset="0"/>
            </a:endParaRPr>
          </a:p>
          <a:p>
            <a:pPr algn="l"/>
            <a:r>
              <a:rPr lang="en-US" sz="1600" b="0" i="0" dirty="0">
                <a:solidFill>
                  <a:srgbClr val="2D2D2D"/>
                </a:solidFill>
                <a:effectLst/>
                <a:latin typeface="Noto Sans" panose="020B0502040504020204" pitchFamily="34" charset="0"/>
              </a:rPr>
              <a:t>Divide into teams of three to five people, and give each team 25 index cards and a roll of tape. Set a five-minute timer and ask the groups to construct the tallest tower they can with their materials. Measure which team had the highest tower, then ask them to destroy their towers.</a:t>
            </a:r>
          </a:p>
          <a:p>
            <a:pPr algn="l"/>
            <a:r>
              <a:rPr lang="en-US" sz="1600" b="0" i="0" dirty="0">
                <a:solidFill>
                  <a:srgbClr val="2D2D2D"/>
                </a:solidFill>
                <a:effectLst/>
                <a:latin typeface="Noto Sans" panose="020B0502040504020204" pitchFamily="34" charset="0"/>
              </a:rPr>
              <a:t>Give each team 25 more index cards and ask them to build another tower in five minutes — this time with no tape. Measure the new towers again.</a:t>
            </a:r>
          </a:p>
          <a:p>
            <a:pPr algn="l"/>
            <a:r>
              <a:rPr lang="en-US" sz="1600" b="1" i="0" dirty="0">
                <a:solidFill>
                  <a:srgbClr val="2D2D2D"/>
                </a:solidFill>
                <a:effectLst/>
                <a:latin typeface="Noto Sans" panose="020B0502040504020204" pitchFamily="34" charset="0"/>
              </a:rPr>
              <a:t>Why it's useful:</a:t>
            </a:r>
            <a:r>
              <a:rPr lang="en-US" sz="1600" b="0" i="0" dirty="0">
                <a:solidFill>
                  <a:srgbClr val="2D2D2D"/>
                </a:solidFill>
                <a:effectLst/>
                <a:latin typeface="Noto Sans" panose="020B0502040504020204" pitchFamily="34" charset="0"/>
              </a:rPr>
              <a:t> Participants learn that challenges stemming from change can be mitigated through creative teamwork and support.</a:t>
            </a:r>
          </a:p>
          <a:p>
            <a:endParaRPr lang="en-US" dirty="0"/>
          </a:p>
        </p:txBody>
      </p:sp>
    </p:spTree>
    <p:extLst>
      <p:ext uri="{BB962C8B-B14F-4D97-AF65-F5344CB8AC3E}">
        <p14:creationId xmlns:p14="http://schemas.microsoft.com/office/powerpoint/2010/main" val="21870355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C6CAA-5014-3F88-35EB-3DBC8DD39C1E}"/>
              </a:ext>
            </a:extLst>
          </p:cNvPr>
          <p:cNvSpPr>
            <a:spLocks noGrp="1"/>
          </p:cNvSpPr>
          <p:nvPr>
            <p:ph type="title"/>
          </p:nvPr>
        </p:nvSpPr>
        <p:spPr>
          <a:xfrm>
            <a:off x="1193800" y="197894"/>
            <a:ext cx="10160000" cy="892175"/>
          </a:xfrm>
        </p:spPr>
        <p:txBody>
          <a:bodyPr anchor="ctr">
            <a:normAutofit/>
          </a:bodyPr>
          <a:lstStyle/>
          <a:p>
            <a:r>
              <a:rPr lang="en-CA" dirty="0"/>
              <a:t>Facilitating Growth and Development</a:t>
            </a:r>
          </a:p>
        </p:txBody>
      </p:sp>
      <p:sp>
        <p:nvSpPr>
          <p:cNvPr id="4" name="Content Placeholder 3">
            <a:extLst>
              <a:ext uri="{FF2B5EF4-FFF2-40B4-BE49-F238E27FC236}">
                <a16:creationId xmlns:a16="http://schemas.microsoft.com/office/drawing/2014/main" id="{9A9F06BF-5997-60F5-5C21-6920EC3B8A83}"/>
              </a:ext>
            </a:extLst>
          </p:cNvPr>
          <p:cNvSpPr>
            <a:spLocks noGrp="1"/>
          </p:cNvSpPr>
          <p:nvPr>
            <p:ph idx="10"/>
          </p:nvPr>
        </p:nvSpPr>
        <p:spPr>
          <a:xfrm>
            <a:off x="1193800" y="1721921"/>
            <a:ext cx="10160000" cy="604666"/>
          </a:xfrm>
        </p:spPr>
        <p:txBody>
          <a:bodyPr>
            <a:normAutofit/>
          </a:bodyPr>
          <a:lstStyle/>
          <a:p>
            <a:r>
              <a:rPr lang="en-CA" sz="1300" dirty="0"/>
              <a:t>Facilitating self-directed growth and development. If fosters self-determination and independence. It intentionally support the long term learning or development of others through coaching, recognition , encouragement and feedback.</a:t>
            </a:r>
          </a:p>
        </p:txBody>
      </p:sp>
      <p:graphicFrame>
        <p:nvGraphicFramePr>
          <p:cNvPr id="6" name="Content Placeholder 2">
            <a:extLst>
              <a:ext uri="{FF2B5EF4-FFF2-40B4-BE49-F238E27FC236}">
                <a16:creationId xmlns:a16="http://schemas.microsoft.com/office/drawing/2014/main" id="{E19CBB47-E9E6-9554-2A01-383C63D47137}"/>
              </a:ext>
            </a:extLst>
          </p:cNvPr>
          <p:cNvGraphicFramePr>
            <a:graphicFrameLocks noGrp="1"/>
          </p:cNvGraphicFramePr>
          <p:nvPr>
            <p:ph idx="1"/>
            <p:extLst>
              <p:ext uri="{D42A27DB-BD31-4B8C-83A1-F6EECF244321}">
                <p14:modId xmlns:p14="http://schemas.microsoft.com/office/powerpoint/2010/main" val="3778566843"/>
              </p:ext>
            </p:extLst>
          </p:nvPr>
        </p:nvGraphicFramePr>
        <p:xfrm>
          <a:off x="1193800" y="2493817"/>
          <a:ext cx="10160000" cy="36831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91042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C6CAA-5014-3F88-35EB-3DBC8DD39C1E}"/>
              </a:ext>
            </a:extLst>
          </p:cNvPr>
          <p:cNvSpPr>
            <a:spLocks noGrp="1"/>
          </p:cNvSpPr>
          <p:nvPr>
            <p:ph type="title"/>
          </p:nvPr>
        </p:nvSpPr>
        <p:spPr/>
        <p:txBody>
          <a:bodyPr anchor="ctr">
            <a:normAutofit/>
          </a:bodyPr>
          <a:lstStyle/>
          <a:p>
            <a:r>
              <a:rPr lang="en-CA" dirty="0"/>
              <a:t>Facilitating Growth and Development</a:t>
            </a:r>
          </a:p>
        </p:txBody>
      </p:sp>
      <p:pic>
        <p:nvPicPr>
          <p:cNvPr id="3" name="Growth Mindse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842051" y="1449295"/>
            <a:ext cx="8550551" cy="4815670"/>
          </a:xfrm>
          <a:prstGeom prst="rect">
            <a:avLst/>
          </a:prstGeom>
        </p:spPr>
      </p:pic>
    </p:spTree>
    <p:extLst>
      <p:ext uri="{BB962C8B-B14F-4D97-AF65-F5344CB8AC3E}">
        <p14:creationId xmlns:p14="http://schemas.microsoft.com/office/powerpoint/2010/main" val="73142141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0021D4B-2EBE-4C53-8802-CAD484D5665A}"/>
              </a:ext>
            </a:extLst>
          </p:cNvPr>
          <p:cNvSpPr>
            <a:spLocks noGrp="1"/>
          </p:cNvSpPr>
          <p:nvPr>
            <p:ph type="ftr" sz="quarter" idx="11"/>
          </p:nvPr>
        </p:nvSpPr>
        <p:spPr/>
        <p:txBody>
          <a:bodyPr/>
          <a:lstStyle/>
          <a:p>
            <a:r>
              <a:rPr lang="en-US"/>
              <a:t>New Modernized Core Competencies</a:t>
            </a:r>
          </a:p>
        </p:txBody>
      </p:sp>
      <p:sp>
        <p:nvSpPr>
          <p:cNvPr id="6" name="Rectangle 5">
            <a:extLst>
              <a:ext uri="{FF2B5EF4-FFF2-40B4-BE49-F238E27FC236}">
                <a16:creationId xmlns:a16="http://schemas.microsoft.com/office/drawing/2014/main" id="{3F2DBB74-0DB3-48E5-AA9A-64A68D47F58F}"/>
              </a:ext>
            </a:extLst>
          </p:cNvPr>
          <p:cNvSpPr/>
          <p:nvPr/>
        </p:nvSpPr>
        <p:spPr>
          <a:xfrm>
            <a:off x="-1" y="0"/>
            <a:ext cx="12192001" cy="1056443"/>
          </a:xfrm>
          <a:prstGeom prst="rect">
            <a:avLst/>
          </a:prstGeom>
          <a:solidFill>
            <a:srgbClr val="0039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1C89DEA-347B-4A15-B166-D59745C524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36773" y="268847"/>
            <a:ext cx="1173867" cy="1400155"/>
          </a:xfrm>
          <a:prstGeom prst="rect">
            <a:avLst/>
          </a:prstGeom>
        </p:spPr>
      </p:pic>
      <p:pic>
        <p:nvPicPr>
          <p:cNvPr id="10" name="Picture 9" descr="A yellow smiley face with a smile on it">
            <a:extLst>
              <a:ext uri="{FF2B5EF4-FFF2-40B4-BE49-F238E27FC236}">
                <a16:creationId xmlns:a16="http://schemas.microsoft.com/office/drawing/2014/main" id="{39DDD3A0-E0C6-1BE7-25A0-28BB5F78279D}"/>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2843361" y="1421839"/>
            <a:ext cx="6505276" cy="4569114"/>
          </a:xfrm>
          <a:prstGeom prst="rect">
            <a:avLst/>
          </a:prstGeom>
        </p:spPr>
      </p:pic>
    </p:spTree>
    <p:extLst>
      <p:ext uri="{BB962C8B-B14F-4D97-AF65-F5344CB8AC3E}">
        <p14:creationId xmlns:p14="http://schemas.microsoft.com/office/powerpoint/2010/main" val="22452621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C6CAA-5014-3F88-35EB-3DBC8DD39C1E}"/>
              </a:ext>
            </a:extLst>
          </p:cNvPr>
          <p:cNvSpPr>
            <a:spLocks noGrp="1"/>
          </p:cNvSpPr>
          <p:nvPr>
            <p:ph type="title"/>
          </p:nvPr>
        </p:nvSpPr>
        <p:spPr>
          <a:xfrm>
            <a:off x="1193800" y="197894"/>
            <a:ext cx="10160000" cy="892175"/>
          </a:xfrm>
        </p:spPr>
        <p:txBody>
          <a:bodyPr anchor="ctr">
            <a:normAutofit/>
          </a:bodyPr>
          <a:lstStyle/>
          <a:p>
            <a:r>
              <a:rPr lang="en-CA" dirty="0"/>
              <a:t>Problem Solving and Decision Making</a:t>
            </a:r>
          </a:p>
        </p:txBody>
      </p:sp>
      <p:sp>
        <p:nvSpPr>
          <p:cNvPr id="4" name="Content Placeholder 3">
            <a:extLst>
              <a:ext uri="{FF2B5EF4-FFF2-40B4-BE49-F238E27FC236}">
                <a16:creationId xmlns:a16="http://schemas.microsoft.com/office/drawing/2014/main" id="{9A9F06BF-5997-60F5-5C21-6920EC3B8A83}"/>
              </a:ext>
            </a:extLst>
          </p:cNvPr>
          <p:cNvSpPr>
            <a:spLocks noGrp="1"/>
          </p:cNvSpPr>
          <p:nvPr>
            <p:ph idx="10"/>
          </p:nvPr>
        </p:nvSpPr>
        <p:spPr>
          <a:xfrm>
            <a:off x="1193800" y="1721921"/>
            <a:ext cx="10160000" cy="604666"/>
          </a:xfrm>
        </p:spPr>
        <p:txBody>
          <a:bodyPr>
            <a:normAutofit/>
          </a:bodyPr>
          <a:lstStyle/>
          <a:p>
            <a:r>
              <a:rPr lang="en-CA" sz="1300" dirty="0"/>
              <a:t>The demonstration of behaviours that enable one to identify and solve problems by understanding the situation, seeking additional information, developing and weighing alternatives, and choosing the most appropriate course of action.</a:t>
            </a:r>
          </a:p>
        </p:txBody>
      </p:sp>
      <p:graphicFrame>
        <p:nvGraphicFramePr>
          <p:cNvPr id="6" name="Content Placeholder 2">
            <a:extLst>
              <a:ext uri="{FF2B5EF4-FFF2-40B4-BE49-F238E27FC236}">
                <a16:creationId xmlns:a16="http://schemas.microsoft.com/office/drawing/2014/main" id="{E19CBB47-E9E6-9554-2A01-383C63D47137}"/>
              </a:ext>
            </a:extLst>
          </p:cNvPr>
          <p:cNvGraphicFramePr>
            <a:graphicFrameLocks noGrp="1"/>
          </p:cNvGraphicFramePr>
          <p:nvPr>
            <p:ph idx="1"/>
            <p:extLst>
              <p:ext uri="{D42A27DB-BD31-4B8C-83A1-F6EECF244321}">
                <p14:modId xmlns:p14="http://schemas.microsoft.com/office/powerpoint/2010/main" val="3505172129"/>
              </p:ext>
            </p:extLst>
          </p:nvPr>
        </p:nvGraphicFramePr>
        <p:xfrm>
          <a:off x="1193800" y="2493817"/>
          <a:ext cx="10160000" cy="36831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9D78892D-99B9-B746-FFE7-BB5449E89540}"/>
              </a:ext>
            </a:extLst>
          </p:cNvPr>
          <p:cNvPicPr>
            <a:picLocks noChangeAspect="1"/>
          </p:cNvPicPr>
          <p:nvPr/>
        </p:nvPicPr>
        <p:blipFill>
          <a:blip r:embed="rId8"/>
          <a:stretch>
            <a:fillRect/>
          </a:stretch>
        </p:blipFill>
        <p:spPr>
          <a:xfrm>
            <a:off x="8478982" y="3201466"/>
            <a:ext cx="3570331" cy="2659896"/>
          </a:xfrm>
          <a:prstGeom prst="rect">
            <a:avLst/>
          </a:prstGeom>
          <a:noFill/>
        </p:spPr>
      </p:pic>
    </p:spTree>
    <p:extLst>
      <p:ext uri="{BB962C8B-B14F-4D97-AF65-F5344CB8AC3E}">
        <p14:creationId xmlns:p14="http://schemas.microsoft.com/office/powerpoint/2010/main" val="19397473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83E83-49D2-E82C-76D7-5657C16EFCCE}"/>
              </a:ext>
            </a:extLst>
          </p:cNvPr>
          <p:cNvSpPr>
            <a:spLocks noGrp="1"/>
          </p:cNvSpPr>
          <p:nvPr>
            <p:ph type="title"/>
          </p:nvPr>
        </p:nvSpPr>
        <p:spPr/>
        <p:txBody>
          <a:bodyPr/>
          <a:lstStyle/>
          <a:p>
            <a:r>
              <a:rPr lang="en-CA" dirty="0"/>
              <a:t>Problem Solving and Decision Making</a:t>
            </a:r>
          </a:p>
        </p:txBody>
      </p:sp>
      <p:pic>
        <p:nvPicPr>
          <p:cNvPr id="5" name="Picture 4">
            <a:extLst>
              <a:ext uri="{FF2B5EF4-FFF2-40B4-BE49-F238E27FC236}">
                <a16:creationId xmlns:a16="http://schemas.microsoft.com/office/drawing/2014/main" id="{378E4AF0-EBC8-095B-0222-15F77EB09010}"/>
              </a:ext>
            </a:extLst>
          </p:cNvPr>
          <p:cNvPicPr>
            <a:picLocks noChangeAspect="1"/>
          </p:cNvPicPr>
          <p:nvPr/>
        </p:nvPicPr>
        <p:blipFill>
          <a:blip r:embed="rId3"/>
          <a:stretch>
            <a:fillRect/>
          </a:stretch>
        </p:blipFill>
        <p:spPr>
          <a:xfrm>
            <a:off x="3163389" y="1510306"/>
            <a:ext cx="5633567" cy="4287179"/>
          </a:xfrm>
          <a:prstGeom prst="rect">
            <a:avLst/>
          </a:prstGeom>
        </p:spPr>
      </p:pic>
    </p:spTree>
    <p:extLst>
      <p:ext uri="{BB962C8B-B14F-4D97-AF65-F5344CB8AC3E}">
        <p14:creationId xmlns:p14="http://schemas.microsoft.com/office/powerpoint/2010/main" val="34535282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C6CAA-5014-3F88-35EB-3DBC8DD39C1E}"/>
              </a:ext>
            </a:extLst>
          </p:cNvPr>
          <p:cNvSpPr>
            <a:spLocks noGrp="1"/>
          </p:cNvSpPr>
          <p:nvPr>
            <p:ph type="title"/>
          </p:nvPr>
        </p:nvSpPr>
        <p:spPr>
          <a:xfrm>
            <a:off x="1193800" y="197894"/>
            <a:ext cx="10160000" cy="892175"/>
          </a:xfrm>
        </p:spPr>
        <p:txBody>
          <a:bodyPr anchor="ctr">
            <a:normAutofit/>
          </a:bodyPr>
          <a:lstStyle/>
          <a:p>
            <a:r>
              <a:rPr lang="en-CA" dirty="0"/>
              <a:t>Strategic Thinking</a:t>
            </a:r>
          </a:p>
        </p:txBody>
      </p:sp>
      <p:sp>
        <p:nvSpPr>
          <p:cNvPr id="4" name="Content Placeholder 3">
            <a:extLst>
              <a:ext uri="{FF2B5EF4-FFF2-40B4-BE49-F238E27FC236}">
                <a16:creationId xmlns:a16="http://schemas.microsoft.com/office/drawing/2014/main" id="{9A9F06BF-5997-60F5-5C21-6920EC3B8A83}"/>
              </a:ext>
            </a:extLst>
          </p:cNvPr>
          <p:cNvSpPr>
            <a:spLocks noGrp="1"/>
          </p:cNvSpPr>
          <p:nvPr>
            <p:ph idx="10"/>
          </p:nvPr>
        </p:nvSpPr>
        <p:spPr>
          <a:xfrm>
            <a:off x="1193800" y="1721921"/>
            <a:ext cx="10160000" cy="604666"/>
          </a:xfrm>
        </p:spPr>
        <p:txBody>
          <a:bodyPr>
            <a:normAutofit/>
          </a:bodyPr>
          <a:lstStyle/>
          <a:p>
            <a:r>
              <a:rPr lang="en-CA" sz="1300" dirty="0"/>
              <a:t>Requires initiative, which is the ability to independently decide what to do and when to do it without relying on someone else’s direction.  Proactively anticipate future opportunities and challenges while ensuring a person directed approach.</a:t>
            </a:r>
          </a:p>
        </p:txBody>
      </p:sp>
      <p:graphicFrame>
        <p:nvGraphicFramePr>
          <p:cNvPr id="6" name="Content Placeholder 2">
            <a:extLst>
              <a:ext uri="{FF2B5EF4-FFF2-40B4-BE49-F238E27FC236}">
                <a16:creationId xmlns:a16="http://schemas.microsoft.com/office/drawing/2014/main" id="{E19CBB47-E9E6-9554-2A01-383C63D47137}"/>
              </a:ext>
            </a:extLst>
          </p:cNvPr>
          <p:cNvGraphicFramePr>
            <a:graphicFrameLocks noGrp="1"/>
          </p:cNvGraphicFramePr>
          <p:nvPr>
            <p:ph idx="1"/>
            <p:extLst>
              <p:ext uri="{D42A27DB-BD31-4B8C-83A1-F6EECF244321}">
                <p14:modId xmlns:p14="http://schemas.microsoft.com/office/powerpoint/2010/main" val="3504629212"/>
              </p:ext>
            </p:extLst>
          </p:nvPr>
        </p:nvGraphicFramePr>
        <p:xfrm>
          <a:off x="1193800" y="2493817"/>
          <a:ext cx="10160000" cy="36831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223800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101D7-E2B7-B094-E01A-0790069D87ED}"/>
              </a:ext>
            </a:extLst>
          </p:cNvPr>
          <p:cNvSpPr>
            <a:spLocks noGrp="1"/>
          </p:cNvSpPr>
          <p:nvPr>
            <p:ph type="title"/>
          </p:nvPr>
        </p:nvSpPr>
        <p:spPr>
          <a:xfrm>
            <a:off x="1193800" y="197894"/>
            <a:ext cx="10160000" cy="892175"/>
          </a:xfrm>
        </p:spPr>
        <p:txBody>
          <a:bodyPr anchor="ctr">
            <a:normAutofit/>
          </a:bodyPr>
          <a:lstStyle/>
          <a:p>
            <a:r>
              <a:rPr lang="en-US" dirty="0"/>
              <a:t>Strategic Thinking</a:t>
            </a:r>
            <a:endParaRPr lang="en-CA" dirty="0"/>
          </a:p>
        </p:txBody>
      </p:sp>
      <p:pic>
        <p:nvPicPr>
          <p:cNvPr id="8" name="Picture 7">
            <a:extLst>
              <a:ext uri="{FF2B5EF4-FFF2-40B4-BE49-F238E27FC236}">
                <a16:creationId xmlns:a16="http://schemas.microsoft.com/office/drawing/2014/main" id="{A1DEA832-9633-2646-FB19-47274E8B486B}"/>
              </a:ext>
            </a:extLst>
          </p:cNvPr>
          <p:cNvPicPr>
            <a:picLocks noChangeAspect="1"/>
          </p:cNvPicPr>
          <p:nvPr/>
        </p:nvPicPr>
        <p:blipFill>
          <a:blip r:embed="rId3"/>
          <a:stretch>
            <a:fillRect/>
          </a:stretch>
        </p:blipFill>
        <p:spPr>
          <a:xfrm>
            <a:off x="464285" y="1443088"/>
            <a:ext cx="2993083" cy="2443112"/>
          </a:xfrm>
          <a:prstGeom prst="rect">
            <a:avLst/>
          </a:prstGeom>
        </p:spPr>
      </p:pic>
      <p:pic>
        <p:nvPicPr>
          <p:cNvPr id="10" name="Picture 9">
            <a:extLst>
              <a:ext uri="{FF2B5EF4-FFF2-40B4-BE49-F238E27FC236}">
                <a16:creationId xmlns:a16="http://schemas.microsoft.com/office/drawing/2014/main" id="{8067B269-C01D-B019-B35D-0925187C131C}"/>
              </a:ext>
            </a:extLst>
          </p:cNvPr>
          <p:cNvPicPr>
            <a:picLocks noChangeAspect="1"/>
          </p:cNvPicPr>
          <p:nvPr/>
        </p:nvPicPr>
        <p:blipFill>
          <a:blip r:embed="rId4"/>
          <a:stretch>
            <a:fillRect/>
          </a:stretch>
        </p:blipFill>
        <p:spPr>
          <a:xfrm>
            <a:off x="3963622" y="1885362"/>
            <a:ext cx="4036565" cy="1169816"/>
          </a:xfrm>
          <a:prstGeom prst="rect">
            <a:avLst/>
          </a:prstGeom>
        </p:spPr>
      </p:pic>
      <p:pic>
        <p:nvPicPr>
          <p:cNvPr id="12" name="Picture 11">
            <a:extLst>
              <a:ext uri="{FF2B5EF4-FFF2-40B4-BE49-F238E27FC236}">
                <a16:creationId xmlns:a16="http://schemas.microsoft.com/office/drawing/2014/main" id="{DAB864DE-1824-83D5-8ED6-167CE1395E10}"/>
              </a:ext>
            </a:extLst>
          </p:cNvPr>
          <p:cNvPicPr>
            <a:picLocks noChangeAspect="1"/>
          </p:cNvPicPr>
          <p:nvPr/>
        </p:nvPicPr>
        <p:blipFill>
          <a:blip r:embed="rId5"/>
          <a:stretch>
            <a:fillRect/>
          </a:stretch>
        </p:blipFill>
        <p:spPr>
          <a:xfrm>
            <a:off x="8773745" y="1890210"/>
            <a:ext cx="3360744" cy="1884227"/>
          </a:xfrm>
          <a:prstGeom prst="rect">
            <a:avLst/>
          </a:prstGeom>
        </p:spPr>
      </p:pic>
      <p:pic>
        <p:nvPicPr>
          <p:cNvPr id="14" name="Picture 13">
            <a:extLst>
              <a:ext uri="{FF2B5EF4-FFF2-40B4-BE49-F238E27FC236}">
                <a16:creationId xmlns:a16="http://schemas.microsoft.com/office/drawing/2014/main" id="{F3DF0D83-2E82-7AFF-DD38-F5149D714C4C}"/>
              </a:ext>
            </a:extLst>
          </p:cNvPr>
          <p:cNvPicPr>
            <a:picLocks noChangeAspect="1"/>
          </p:cNvPicPr>
          <p:nvPr/>
        </p:nvPicPr>
        <p:blipFill>
          <a:blip r:embed="rId6"/>
          <a:stretch>
            <a:fillRect/>
          </a:stretch>
        </p:blipFill>
        <p:spPr>
          <a:xfrm>
            <a:off x="635194" y="4442905"/>
            <a:ext cx="2820976" cy="1371791"/>
          </a:xfrm>
          <a:prstGeom prst="rect">
            <a:avLst/>
          </a:prstGeom>
        </p:spPr>
      </p:pic>
      <p:pic>
        <p:nvPicPr>
          <p:cNvPr id="16" name="Picture 15">
            <a:extLst>
              <a:ext uri="{FF2B5EF4-FFF2-40B4-BE49-F238E27FC236}">
                <a16:creationId xmlns:a16="http://schemas.microsoft.com/office/drawing/2014/main" id="{63FFDDCF-6C9F-713C-84A9-A2890570933B}"/>
              </a:ext>
            </a:extLst>
          </p:cNvPr>
          <p:cNvPicPr>
            <a:picLocks noChangeAspect="1"/>
          </p:cNvPicPr>
          <p:nvPr/>
        </p:nvPicPr>
        <p:blipFill>
          <a:blip r:embed="rId7"/>
          <a:stretch>
            <a:fillRect/>
          </a:stretch>
        </p:blipFill>
        <p:spPr>
          <a:xfrm>
            <a:off x="8975690" y="3774444"/>
            <a:ext cx="2956224" cy="2248214"/>
          </a:xfrm>
          <a:prstGeom prst="rect">
            <a:avLst/>
          </a:prstGeom>
        </p:spPr>
      </p:pic>
      <p:pic>
        <p:nvPicPr>
          <p:cNvPr id="18" name="Picture 17">
            <a:extLst>
              <a:ext uri="{FF2B5EF4-FFF2-40B4-BE49-F238E27FC236}">
                <a16:creationId xmlns:a16="http://schemas.microsoft.com/office/drawing/2014/main" id="{950A65BC-9F1E-A5F1-1933-96388D380658}"/>
              </a:ext>
            </a:extLst>
          </p:cNvPr>
          <p:cNvPicPr>
            <a:picLocks noChangeAspect="1"/>
          </p:cNvPicPr>
          <p:nvPr/>
        </p:nvPicPr>
        <p:blipFill>
          <a:blip r:embed="rId8"/>
          <a:stretch>
            <a:fillRect/>
          </a:stretch>
        </p:blipFill>
        <p:spPr>
          <a:xfrm>
            <a:off x="4444745" y="3148653"/>
            <a:ext cx="2855215" cy="1938259"/>
          </a:xfrm>
          <a:prstGeom prst="rect">
            <a:avLst/>
          </a:prstGeom>
        </p:spPr>
      </p:pic>
      <p:pic>
        <p:nvPicPr>
          <p:cNvPr id="20" name="Picture 19">
            <a:extLst>
              <a:ext uri="{FF2B5EF4-FFF2-40B4-BE49-F238E27FC236}">
                <a16:creationId xmlns:a16="http://schemas.microsoft.com/office/drawing/2014/main" id="{F29852AC-B1B6-2CA5-984C-83E136C51081}"/>
              </a:ext>
            </a:extLst>
          </p:cNvPr>
          <p:cNvPicPr>
            <a:picLocks noChangeAspect="1"/>
          </p:cNvPicPr>
          <p:nvPr/>
        </p:nvPicPr>
        <p:blipFill>
          <a:blip r:embed="rId9"/>
          <a:stretch>
            <a:fillRect/>
          </a:stretch>
        </p:blipFill>
        <p:spPr>
          <a:xfrm>
            <a:off x="4766938" y="4988200"/>
            <a:ext cx="3324689" cy="1371728"/>
          </a:xfrm>
          <a:prstGeom prst="rect">
            <a:avLst/>
          </a:prstGeom>
        </p:spPr>
      </p:pic>
    </p:spTree>
    <p:extLst>
      <p:ext uri="{BB962C8B-B14F-4D97-AF65-F5344CB8AC3E}">
        <p14:creationId xmlns:p14="http://schemas.microsoft.com/office/powerpoint/2010/main" val="5631925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C6CAA-5014-3F88-35EB-3DBC8DD39C1E}"/>
              </a:ext>
            </a:extLst>
          </p:cNvPr>
          <p:cNvSpPr>
            <a:spLocks noGrp="1"/>
          </p:cNvSpPr>
          <p:nvPr>
            <p:ph type="title"/>
          </p:nvPr>
        </p:nvSpPr>
        <p:spPr>
          <a:xfrm>
            <a:off x="1193800" y="197894"/>
            <a:ext cx="10160000" cy="892175"/>
          </a:xfrm>
        </p:spPr>
        <p:txBody>
          <a:bodyPr anchor="ctr">
            <a:normAutofit/>
          </a:bodyPr>
          <a:lstStyle/>
          <a:p>
            <a:r>
              <a:rPr lang="en-CA" dirty="0"/>
              <a:t>Resilience</a:t>
            </a:r>
          </a:p>
        </p:txBody>
      </p:sp>
      <p:sp>
        <p:nvSpPr>
          <p:cNvPr id="4" name="Content Placeholder 3">
            <a:extLst>
              <a:ext uri="{FF2B5EF4-FFF2-40B4-BE49-F238E27FC236}">
                <a16:creationId xmlns:a16="http://schemas.microsoft.com/office/drawing/2014/main" id="{9A9F06BF-5997-60F5-5C21-6920EC3B8A83}"/>
              </a:ext>
            </a:extLst>
          </p:cNvPr>
          <p:cNvSpPr>
            <a:spLocks noGrp="1"/>
          </p:cNvSpPr>
          <p:nvPr>
            <p:ph idx="10"/>
          </p:nvPr>
        </p:nvSpPr>
        <p:spPr>
          <a:xfrm>
            <a:off x="1193800" y="1721921"/>
            <a:ext cx="10160000" cy="604666"/>
          </a:xfrm>
        </p:spPr>
        <p:txBody>
          <a:bodyPr>
            <a:normAutofit lnSpcReduction="10000"/>
          </a:bodyPr>
          <a:lstStyle/>
          <a:p>
            <a:r>
              <a:rPr lang="en-CA" sz="1300" dirty="0"/>
              <a:t>Maintaining stamina and performance under continued stress and to act effectively under pressure. It includes bouncing back from disappointments or confrontations, and not letting them negatively influence ongoing performance.  It involves keeping ones emotions under control.</a:t>
            </a:r>
          </a:p>
        </p:txBody>
      </p:sp>
      <p:graphicFrame>
        <p:nvGraphicFramePr>
          <p:cNvPr id="6" name="Content Placeholder 2">
            <a:extLst>
              <a:ext uri="{FF2B5EF4-FFF2-40B4-BE49-F238E27FC236}">
                <a16:creationId xmlns:a16="http://schemas.microsoft.com/office/drawing/2014/main" id="{E19CBB47-E9E6-9554-2A01-383C63D47137}"/>
              </a:ext>
            </a:extLst>
          </p:cNvPr>
          <p:cNvGraphicFramePr>
            <a:graphicFrameLocks noGrp="1"/>
          </p:cNvGraphicFramePr>
          <p:nvPr>
            <p:ph idx="1"/>
            <p:extLst>
              <p:ext uri="{D42A27DB-BD31-4B8C-83A1-F6EECF244321}">
                <p14:modId xmlns:p14="http://schemas.microsoft.com/office/powerpoint/2010/main" val="3571214558"/>
              </p:ext>
            </p:extLst>
          </p:nvPr>
        </p:nvGraphicFramePr>
        <p:xfrm>
          <a:off x="1193800" y="2493817"/>
          <a:ext cx="10160000" cy="36831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43420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B3B9198-66F9-2A45-9C9D-2C46059E80F3}"/>
              </a:ext>
            </a:extLst>
          </p:cNvPr>
          <p:cNvSpPr>
            <a:spLocks noGrp="1"/>
          </p:cNvSpPr>
          <p:nvPr>
            <p:ph type="title"/>
          </p:nvPr>
        </p:nvSpPr>
        <p:spPr>
          <a:xfrm>
            <a:off x="1193800" y="197894"/>
            <a:ext cx="10160000" cy="892175"/>
          </a:xfrm>
        </p:spPr>
        <p:txBody>
          <a:bodyPr vert="horz" lIns="91440" tIns="45720" rIns="91440" bIns="45720" rtlCol="0" anchor="ctr">
            <a:normAutofit/>
          </a:bodyPr>
          <a:lstStyle/>
          <a:p>
            <a:r>
              <a:rPr lang="en-US" b="1" i="0" kern="1200">
                <a:latin typeface="Arial" panose="020B0604020202020204" pitchFamily="34" charset="0"/>
                <a:ea typeface="+mj-ea"/>
                <a:cs typeface="Arial" panose="020B0604020202020204" pitchFamily="34" charset="0"/>
              </a:rPr>
              <a:t>What are the Core Competencies</a:t>
            </a:r>
          </a:p>
        </p:txBody>
      </p:sp>
      <p:sp>
        <p:nvSpPr>
          <p:cNvPr id="5" name="TextBox 5">
            <a:extLst>
              <a:ext uri="{FF2B5EF4-FFF2-40B4-BE49-F238E27FC236}">
                <a16:creationId xmlns:a16="http://schemas.microsoft.com/office/drawing/2014/main" id="{E4A3F92B-DF5D-4872-A4E1-902AC3F7A8F8}"/>
              </a:ext>
            </a:extLst>
          </p:cNvPr>
          <p:cNvSpPr txBox="1"/>
          <p:nvPr/>
        </p:nvSpPr>
        <p:spPr>
          <a:xfrm>
            <a:off x="1193800" y="1721921"/>
            <a:ext cx="10160000" cy="604666"/>
          </a:xfrm>
          <a:prstGeom prst="rect">
            <a:avLst/>
          </a:prstGeom>
        </p:spPr>
        <p:txBody>
          <a:bodyPr vert="horz" lIns="91440" tIns="45720" rIns="91440" bIns="45720" rtlCol="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spcBef>
                <a:spcPts val="1000"/>
              </a:spcBef>
            </a:pPr>
            <a:endParaRPr lang="en-US" sz="1800" b="1" kern="1200" dirty="0">
              <a:solidFill>
                <a:srgbClr val="0070C0"/>
              </a:solidFill>
              <a:latin typeface="Arial" panose="020B0604020202020204" pitchFamily="34" charset="0"/>
              <a:ea typeface="+mn-ea"/>
              <a:cs typeface="Arial" panose="020B0604020202020204" pitchFamily="34" charset="0"/>
            </a:endParaRPr>
          </a:p>
        </p:txBody>
      </p:sp>
      <p:graphicFrame>
        <p:nvGraphicFramePr>
          <p:cNvPr id="7" name="TextBox 3">
            <a:extLst>
              <a:ext uri="{FF2B5EF4-FFF2-40B4-BE49-F238E27FC236}">
                <a16:creationId xmlns:a16="http://schemas.microsoft.com/office/drawing/2014/main" id="{F7D49BF6-C2CB-9A81-3435-045351DE9CC4}"/>
              </a:ext>
            </a:extLst>
          </p:cNvPr>
          <p:cNvGraphicFramePr/>
          <p:nvPr>
            <p:extLst>
              <p:ext uri="{D42A27DB-BD31-4B8C-83A1-F6EECF244321}">
                <p14:modId xmlns:p14="http://schemas.microsoft.com/office/powerpoint/2010/main" val="3102522113"/>
              </p:ext>
            </p:extLst>
          </p:nvPr>
        </p:nvGraphicFramePr>
        <p:xfrm>
          <a:off x="1193800" y="2493817"/>
          <a:ext cx="10160000" cy="36831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50" name="Picture 2" descr="23+ Million Culture Royalty-Free Images, Stock Photos &amp; Pictures |  Shutterstock">
            <a:extLst>
              <a:ext uri="{FF2B5EF4-FFF2-40B4-BE49-F238E27FC236}">
                <a16:creationId xmlns:a16="http://schemas.microsoft.com/office/drawing/2014/main" id="{501FCCF1-2EE3-F1F2-AA4E-D641247708A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83279" y="1478280"/>
            <a:ext cx="4815841" cy="137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79891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Title 1">
            <a:extLst>
              <a:ext uri="{FF2B5EF4-FFF2-40B4-BE49-F238E27FC236}">
                <a16:creationId xmlns:a16="http://schemas.microsoft.com/office/drawing/2014/main" id="{80C4D569-8476-A17A-EAD5-366C5301D921}"/>
              </a:ext>
            </a:extLst>
          </p:cNvPr>
          <p:cNvSpPr>
            <a:spLocks noGrp="1"/>
          </p:cNvSpPr>
          <p:nvPr>
            <p:ph type="title"/>
          </p:nvPr>
        </p:nvSpPr>
        <p:spPr>
          <a:xfrm>
            <a:off x="1193800" y="197894"/>
            <a:ext cx="10160000" cy="892175"/>
          </a:xfrm>
        </p:spPr>
        <p:txBody>
          <a:bodyPr/>
          <a:lstStyle/>
          <a:p>
            <a:r>
              <a:rPr lang="en-US" dirty="0"/>
              <a:t>Be a goldfish</a:t>
            </a:r>
          </a:p>
        </p:txBody>
      </p:sp>
      <p:sp>
        <p:nvSpPr>
          <p:cNvPr id="4" name="TextBox 3">
            <a:extLst>
              <a:ext uri="{FF2B5EF4-FFF2-40B4-BE49-F238E27FC236}">
                <a16:creationId xmlns:a16="http://schemas.microsoft.com/office/drawing/2014/main" id="{47E0D761-3E30-3B5C-EB65-F690E9041753}"/>
              </a:ext>
            </a:extLst>
          </p:cNvPr>
          <p:cNvSpPr txBox="1"/>
          <p:nvPr/>
        </p:nvSpPr>
        <p:spPr>
          <a:xfrm>
            <a:off x="1193800" y="1825625"/>
            <a:ext cx="5044162" cy="4351338"/>
          </a:xfrm>
          <a:prstGeom prst="rect">
            <a:avLst/>
          </a:prstGeom>
        </p:spPr>
        <p:txBody>
          <a:bodyPr vert="horz" lIns="91440" tIns="45720" rIns="91440" bIns="45720" rtlCol="0">
            <a:normAutofit/>
          </a:bodyPr>
          <a:lstStyle/>
          <a:p>
            <a:pPr>
              <a:lnSpc>
                <a:spcPct val="90000"/>
              </a:lnSpc>
              <a:spcBef>
                <a:spcPts val="1000"/>
              </a:spcBef>
              <a:buFont typeface="Arial" panose="020B0604020202020204" pitchFamily="34" charset="0"/>
            </a:pPr>
            <a:endParaRPr lang="en-US" sz="2800" dirty="0">
              <a:latin typeface="Arial" panose="020B0604020202020204" pitchFamily="34" charset="0"/>
              <a:cs typeface="Arial" panose="020B0604020202020204" pitchFamily="34" charset="0"/>
            </a:endParaRPr>
          </a:p>
        </p:txBody>
      </p:sp>
      <p:pic>
        <p:nvPicPr>
          <p:cNvPr id="1026" name="Picture 2">
            <a:extLst>
              <a:ext uri="{FF2B5EF4-FFF2-40B4-BE49-F238E27FC236}">
                <a16:creationId xmlns:a16="http://schemas.microsoft.com/office/drawing/2014/main" id="{AA5038A8-B91F-086D-50D2-1729B116A43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9057626" y="1506777"/>
            <a:ext cx="2904517" cy="4351338"/>
          </a:xfrm>
          <a:prstGeom prst="rect">
            <a:avLst/>
          </a:prstGeom>
          <a:solidFill>
            <a:srgbClr val="FFFFFF"/>
          </a:solidFill>
        </p:spPr>
      </p:pic>
      <p:pic>
        <p:nvPicPr>
          <p:cNvPr id="2" name="Goldfish">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21170" y="1413538"/>
            <a:ext cx="8457787" cy="4763425"/>
          </a:xfrm>
          <a:prstGeom prst="rect">
            <a:avLst/>
          </a:prstGeom>
        </p:spPr>
      </p:pic>
    </p:spTree>
    <p:extLst>
      <p:ext uri="{BB962C8B-B14F-4D97-AF65-F5344CB8AC3E}">
        <p14:creationId xmlns:p14="http://schemas.microsoft.com/office/powerpoint/2010/main" val="121371049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F717BF5-9134-3905-BC0B-AEF9BF0623F6}"/>
              </a:ext>
            </a:extLst>
          </p:cNvPr>
          <p:cNvSpPr>
            <a:spLocks noGrp="1"/>
          </p:cNvSpPr>
          <p:nvPr>
            <p:ph type="title"/>
          </p:nvPr>
        </p:nvSpPr>
        <p:spPr>
          <a:xfrm>
            <a:off x="1193800" y="197894"/>
            <a:ext cx="10160000" cy="892175"/>
          </a:xfrm>
        </p:spPr>
        <p:txBody>
          <a:bodyPr anchor="ctr">
            <a:normAutofit/>
          </a:bodyPr>
          <a:lstStyle/>
          <a:p>
            <a:r>
              <a:rPr lang="en-US" dirty="0"/>
              <a:t>3 Good Things Activity</a:t>
            </a:r>
          </a:p>
        </p:txBody>
      </p:sp>
      <p:graphicFrame>
        <p:nvGraphicFramePr>
          <p:cNvPr id="11" name="Content Placeholder 2">
            <a:extLst>
              <a:ext uri="{FF2B5EF4-FFF2-40B4-BE49-F238E27FC236}">
                <a16:creationId xmlns:a16="http://schemas.microsoft.com/office/drawing/2014/main" id="{90D94377-1D40-EA36-796F-B9004023FB96}"/>
              </a:ext>
            </a:extLst>
          </p:cNvPr>
          <p:cNvGraphicFramePr>
            <a:graphicFrameLocks noGrp="1"/>
          </p:cNvGraphicFramePr>
          <p:nvPr>
            <p:ph idx="1"/>
            <p:extLst>
              <p:ext uri="{D42A27DB-BD31-4B8C-83A1-F6EECF244321}">
                <p14:modId xmlns:p14="http://schemas.microsoft.com/office/powerpoint/2010/main" val="2576286289"/>
              </p:ext>
            </p:extLst>
          </p:nvPr>
        </p:nvGraphicFramePr>
        <p:xfrm>
          <a:off x="1193800" y="1825625"/>
          <a:ext cx="4671542"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Placeholder 6">
            <a:extLst>
              <a:ext uri="{FF2B5EF4-FFF2-40B4-BE49-F238E27FC236}">
                <a16:creationId xmlns:a16="http://schemas.microsoft.com/office/drawing/2014/main" id="{EBE73FAF-FB27-C670-A6F4-814F1D852C98}"/>
              </a:ext>
            </a:extLst>
          </p:cNvPr>
          <p:cNvPicPr>
            <a:picLocks noGrp="1" noChangeAspect="1"/>
          </p:cNvPicPr>
          <p:nvPr>
            <p:ph type="pic" idx="10"/>
          </p:nvPr>
        </p:nvPicPr>
        <p:blipFill>
          <a:blip r:embed="rId8"/>
          <a:srcRect t="1921" b="1921"/>
          <a:stretch>
            <a:fillRect/>
          </a:stretch>
        </p:blipFill>
        <p:spPr>
          <a:prstGeom prst="rect">
            <a:avLst/>
          </a:prstGeom>
        </p:spPr>
      </p:pic>
    </p:spTree>
    <p:extLst>
      <p:ext uri="{BB962C8B-B14F-4D97-AF65-F5344CB8AC3E}">
        <p14:creationId xmlns:p14="http://schemas.microsoft.com/office/powerpoint/2010/main" val="32565901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C6CAA-5014-3F88-35EB-3DBC8DD39C1E}"/>
              </a:ext>
            </a:extLst>
          </p:cNvPr>
          <p:cNvSpPr>
            <a:spLocks noGrp="1"/>
          </p:cNvSpPr>
          <p:nvPr>
            <p:ph type="title"/>
          </p:nvPr>
        </p:nvSpPr>
        <p:spPr>
          <a:xfrm>
            <a:off x="1193800" y="197894"/>
            <a:ext cx="10160000" cy="892175"/>
          </a:xfrm>
        </p:spPr>
        <p:txBody>
          <a:bodyPr anchor="ctr">
            <a:normAutofit/>
          </a:bodyPr>
          <a:lstStyle/>
          <a:p>
            <a:r>
              <a:rPr lang="en-CA" dirty="0"/>
              <a:t>Resource Management</a:t>
            </a:r>
          </a:p>
        </p:txBody>
      </p:sp>
      <p:sp>
        <p:nvSpPr>
          <p:cNvPr id="4" name="Content Placeholder 3">
            <a:extLst>
              <a:ext uri="{FF2B5EF4-FFF2-40B4-BE49-F238E27FC236}">
                <a16:creationId xmlns:a16="http://schemas.microsoft.com/office/drawing/2014/main" id="{9A9F06BF-5997-60F5-5C21-6920EC3B8A83}"/>
              </a:ext>
            </a:extLst>
          </p:cNvPr>
          <p:cNvSpPr>
            <a:spLocks noGrp="1"/>
          </p:cNvSpPr>
          <p:nvPr>
            <p:ph idx="10"/>
          </p:nvPr>
        </p:nvSpPr>
        <p:spPr>
          <a:xfrm>
            <a:off x="1193800" y="1721921"/>
            <a:ext cx="10160000" cy="604666"/>
          </a:xfrm>
        </p:spPr>
        <p:txBody>
          <a:bodyPr>
            <a:normAutofit/>
          </a:bodyPr>
          <a:lstStyle/>
          <a:p>
            <a:r>
              <a:rPr lang="en-CA" sz="1300" dirty="0"/>
              <a:t>Capacity to plan, effectively leverage and optimize resources. It means that these resources are allocated efficiently to provide heigh quality support.</a:t>
            </a:r>
          </a:p>
        </p:txBody>
      </p:sp>
      <p:graphicFrame>
        <p:nvGraphicFramePr>
          <p:cNvPr id="6" name="Content Placeholder 2">
            <a:extLst>
              <a:ext uri="{FF2B5EF4-FFF2-40B4-BE49-F238E27FC236}">
                <a16:creationId xmlns:a16="http://schemas.microsoft.com/office/drawing/2014/main" id="{E19CBB47-E9E6-9554-2A01-383C63D47137}"/>
              </a:ext>
            </a:extLst>
          </p:cNvPr>
          <p:cNvGraphicFramePr>
            <a:graphicFrameLocks noGrp="1"/>
          </p:cNvGraphicFramePr>
          <p:nvPr>
            <p:ph idx="1"/>
            <p:extLst>
              <p:ext uri="{D42A27DB-BD31-4B8C-83A1-F6EECF244321}">
                <p14:modId xmlns:p14="http://schemas.microsoft.com/office/powerpoint/2010/main" val="146700852"/>
              </p:ext>
            </p:extLst>
          </p:nvPr>
        </p:nvGraphicFramePr>
        <p:xfrm>
          <a:off x="1193800" y="2493817"/>
          <a:ext cx="10160000" cy="36831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444664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A4F37AB6-4681-D744-2F89-2949D08676DC}"/>
              </a:ext>
            </a:extLst>
          </p:cNvPr>
          <p:cNvSpPr>
            <a:spLocks noGrp="1"/>
          </p:cNvSpPr>
          <p:nvPr>
            <p:ph type="ctrTitle"/>
          </p:nvPr>
        </p:nvSpPr>
        <p:spPr/>
        <p:txBody>
          <a:bodyPr/>
          <a:lstStyle/>
          <a:p>
            <a:r>
              <a:rPr lang="en-US" sz="3200" dirty="0"/>
              <a:t>Talent wins games but teamwork wins championships</a:t>
            </a:r>
          </a:p>
        </p:txBody>
      </p:sp>
      <p:sp>
        <p:nvSpPr>
          <p:cNvPr id="26" name="Subtitle 25">
            <a:extLst>
              <a:ext uri="{FF2B5EF4-FFF2-40B4-BE49-F238E27FC236}">
                <a16:creationId xmlns:a16="http://schemas.microsoft.com/office/drawing/2014/main" id="{06930851-3EE7-5B25-F590-CCB7467A2094}"/>
              </a:ext>
            </a:extLst>
          </p:cNvPr>
          <p:cNvSpPr>
            <a:spLocks noGrp="1"/>
          </p:cNvSpPr>
          <p:nvPr>
            <p:ph type="subTitle" idx="1"/>
          </p:nvPr>
        </p:nvSpPr>
        <p:spPr/>
        <p:txBody>
          <a:bodyPr/>
          <a:lstStyle/>
          <a:p>
            <a:r>
              <a:rPr lang="en-US" dirty="0"/>
              <a:t>Michael Jordon</a:t>
            </a:r>
          </a:p>
          <a:p>
            <a:endParaRPr lang="en-US" dirty="0"/>
          </a:p>
        </p:txBody>
      </p:sp>
      <p:pic>
        <p:nvPicPr>
          <p:cNvPr id="5" name="Picture Placeholder 4" descr="A basketball player holding a trophy&#10;&#10;Description automatically generated">
            <a:extLst>
              <a:ext uri="{FF2B5EF4-FFF2-40B4-BE49-F238E27FC236}">
                <a16:creationId xmlns:a16="http://schemas.microsoft.com/office/drawing/2014/main" id="{02B472BB-D67B-5F84-D7F4-D28E753E5B82}"/>
              </a:ext>
            </a:extLst>
          </p:cNvPr>
          <p:cNvPicPr>
            <a:picLocks noGrp="1" noChangeAspect="1"/>
          </p:cNvPicPr>
          <p:nvPr>
            <p:ph type="pic" sz="quarter" idx="10"/>
          </p:nvPr>
        </p:nvPicPr>
        <p:blipFill>
          <a:blip r:embed="rId3"/>
          <a:srcRect t="2116" b="2116"/>
          <a:stretch>
            <a:fillRect/>
          </a:stretch>
        </p:blipFill>
        <p:spPr/>
      </p:pic>
    </p:spTree>
    <p:extLst>
      <p:ext uri="{BB962C8B-B14F-4D97-AF65-F5344CB8AC3E}">
        <p14:creationId xmlns:p14="http://schemas.microsoft.com/office/powerpoint/2010/main" val="40970233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9265A6A-147E-AB75-7D09-327B1D34BF1D}"/>
              </a:ext>
            </a:extLst>
          </p:cNvPr>
          <p:cNvSpPr>
            <a:spLocks noGrp="1"/>
          </p:cNvSpPr>
          <p:nvPr>
            <p:ph type="title"/>
          </p:nvPr>
        </p:nvSpPr>
        <p:spPr>
          <a:xfrm>
            <a:off x="1193800" y="197894"/>
            <a:ext cx="10160000" cy="892175"/>
          </a:xfrm>
        </p:spPr>
        <p:txBody>
          <a:bodyPr/>
          <a:lstStyle/>
          <a:p>
            <a:r>
              <a:rPr lang="en-US" dirty="0"/>
              <a:t>Resource Management	</a:t>
            </a:r>
          </a:p>
        </p:txBody>
      </p:sp>
      <p:sp>
        <p:nvSpPr>
          <p:cNvPr id="4" name="TextBox 3">
            <a:extLst>
              <a:ext uri="{FF2B5EF4-FFF2-40B4-BE49-F238E27FC236}">
                <a16:creationId xmlns:a16="http://schemas.microsoft.com/office/drawing/2014/main" id="{B7FD8912-FE41-217F-7369-D5BE36414D2C}"/>
              </a:ext>
            </a:extLst>
          </p:cNvPr>
          <p:cNvSpPr txBox="1"/>
          <p:nvPr/>
        </p:nvSpPr>
        <p:spPr>
          <a:xfrm>
            <a:off x="1193800" y="1721921"/>
            <a:ext cx="10160000" cy="604666"/>
          </a:xfrm>
          <a:prstGeom prst="rect">
            <a:avLst/>
          </a:prstGeom>
        </p:spPr>
        <p:txBody>
          <a:bodyPr vert="horz" lIns="91440" tIns="45720" rIns="91440" bIns="45720" rtlCol="0">
            <a:normAutofit/>
          </a:bodyPr>
          <a:lstStyle/>
          <a:p>
            <a:pPr>
              <a:lnSpc>
                <a:spcPct val="90000"/>
              </a:lnSpc>
              <a:spcBef>
                <a:spcPts val="1000"/>
              </a:spcBef>
            </a:pPr>
            <a:endParaRPr lang="en-US" sz="2800" b="1" i="0" u="none" strike="noStrike" kern="1200" dirty="0">
              <a:solidFill>
                <a:srgbClr val="0070C0"/>
              </a:solidFill>
              <a:effectLst/>
              <a:latin typeface="Arial" panose="020B0604020202020204" pitchFamily="34" charset="0"/>
              <a:ea typeface="+mn-ea"/>
              <a:cs typeface="Arial" panose="020B0604020202020204" pitchFamily="34" charset="0"/>
            </a:endParaRPr>
          </a:p>
        </p:txBody>
      </p:sp>
      <p:sp>
        <p:nvSpPr>
          <p:cNvPr id="2" name="Arrow: Pentagon 1">
            <a:extLst>
              <a:ext uri="{FF2B5EF4-FFF2-40B4-BE49-F238E27FC236}">
                <a16:creationId xmlns:a16="http://schemas.microsoft.com/office/drawing/2014/main" id="{C0105CD7-729D-9548-B001-667865CD7848}"/>
              </a:ext>
            </a:extLst>
          </p:cNvPr>
          <p:cNvSpPr/>
          <p:nvPr/>
        </p:nvSpPr>
        <p:spPr>
          <a:xfrm>
            <a:off x="7401697" y="642551"/>
            <a:ext cx="4263081" cy="1556952"/>
          </a:xfrm>
          <a:prstGeom prst="homePlat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Having the right people on the right bus, in the right seats, going in the right direction</a:t>
            </a:r>
          </a:p>
        </p:txBody>
      </p:sp>
      <p:pic>
        <p:nvPicPr>
          <p:cNvPr id="1026" name="Picture 2">
            <a:extLst>
              <a:ext uri="{FF2B5EF4-FFF2-40B4-BE49-F238E27FC236}">
                <a16:creationId xmlns:a16="http://schemas.microsoft.com/office/drawing/2014/main" id="{16A11390-8966-30D2-A8A6-630E31C1E92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27222" y="1991637"/>
            <a:ext cx="9618860" cy="3983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32098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0021D4B-2EBE-4C53-8802-CAD484D5665A}"/>
              </a:ext>
            </a:extLst>
          </p:cNvPr>
          <p:cNvSpPr>
            <a:spLocks noGrp="1"/>
          </p:cNvSpPr>
          <p:nvPr>
            <p:ph type="ftr" sz="quarter" idx="11"/>
          </p:nvPr>
        </p:nvSpPr>
        <p:spPr/>
        <p:txBody>
          <a:bodyPr/>
          <a:lstStyle/>
          <a:p>
            <a:r>
              <a:rPr lang="en-US"/>
              <a:t>New Modernized Core Competencies</a:t>
            </a:r>
          </a:p>
        </p:txBody>
      </p:sp>
      <p:sp>
        <p:nvSpPr>
          <p:cNvPr id="6" name="Rectangle 5">
            <a:extLst>
              <a:ext uri="{FF2B5EF4-FFF2-40B4-BE49-F238E27FC236}">
                <a16:creationId xmlns:a16="http://schemas.microsoft.com/office/drawing/2014/main" id="{3F2DBB74-0DB3-48E5-AA9A-64A68D47F58F}"/>
              </a:ext>
            </a:extLst>
          </p:cNvPr>
          <p:cNvSpPr/>
          <p:nvPr/>
        </p:nvSpPr>
        <p:spPr>
          <a:xfrm>
            <a:off x="-1" y="0"/>
            <a:ext cx="12192001" cy="1056443"/>
          </a:xfrm>
          <a:prstGeom prst="rect">
            <a:avLst/>
          </a:prstGeom>
          <a:solidFill>
            <a:srgbClr val="0039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1C89DEA-347B-4A15-B166-D59745C524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36773" y="268847"/>
            <a:ext cx="1173867" cy="1400155"/>
          </a:xfrm>
          <a:prstGeom prst="rect">
            <a:avLst/>
          </a:prstGeom>
        </p:spPr>
      </p:pic>
      <p:pic>
        <p:nvPicPr>
          <p:cNvPr id="10" name="Picture 9" descr="A yellow smiley face with a smile on it">
            <a:extLst>
              <a:ext uri="{FF2B5EF4-FFF2-40B4-BE49-F238E27FC236}">
                <a16:creationId xmlns:a16="http://schemas.microsoft.com/office/drawing/2014/main" id="{39DDD3A0-E0C6-1BE7-25A0-28BB5F78279D}"/>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2843361" y="1421839"/>
            <a:ext cx="6505276" cy="4569114"/>
          </a:xfrm>
          <a:prstGeom prst="rect">
            <a:avLst/>
          </a:prstGeom>
        </p:spPr>
      </p:pic>
    </p:spTree>
    <p:extLst>
      <p:ext uri="{BB962C8B-B14F-4D97-AF65-F5344CB8AC3E}">
        <p14:creationId xmlns:p14="http://schemas.microsoft.com/office/powerpoint/2010/main" val="16607422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0DB53-E365-9190-320A-145F1ECC95CB}"/>
              </a:ext>
            </a:extLst>
          </p:cNvPr>
          <p:cNvSpPr>
            <a:spLocks noGrp="1"/>
          </p:cNvSpPr>
          <p:nvPr>
            <p:ph type="title"/>
          </p:nvPr>
        </p:nvSpPr>
        <p:spPr>
          <a:xfrm>
            <a:off x="1024128" y="585216"/>
            <a:ext cx="9720072" cy="1499616"/>
          </a:xfrm>
        </p:spPr>
        <p:txBody>
          <a:bodyPr>
            <a:normAutofit/>
          </a:bodyPr>
          <a:lstStyle/>
          <a:p>
            <a:r>
              <a:rPr lang="en-US" dirty="0"/>
              <a:t>Review of the Website</a:t>
            </a:r>
            <a:endParaRPr lang="en-CA" dirty="0"/>
          </a:p>
        </p:txBody>
      </p:sp>
      <p:graphicFrame>
        <p:nvGraphicFramePr>
          <p:cNvPr id="5" name="Content Placeholder 2">
            <a:extLst>
              <a:ext uri="{FF2B5EF4-FFF2-40B4-BE49-F238E27FC236}">
                <a16:creationId xmlns:a16="http://schemas.microsoft.com/office/drawing/2014/main" id="{BF4BA6AB-FF10-AC95-A0E2-4C154C5B9513}"/>
              </a:ext>
            </a:extLst>
          </p:cNvPr>
          <p:cNvGraphicFramePr>
            <a:graphicFrameLocks noGrp="1"/>
          </p:cNvGraphicFramePr>
          <p:nvPr>
            <p:ph idx="1"/>
            <p:extLst>
              <p:ext uri="{D42A27DB-BD31-4B8C-83A1-F6EECF244321}">
                <p14:modId xmlns:p14="http://schemas.microsoft.com/office/powerpoint/2010/main" val="3214913398"/>
              </p:ext>
            </p:extLst>
          </p:nvPr>
        </p:nvGraphicFramePr>
        <p:xfrm>
          <a:off x="509047" y="1677972"/>
          <a:ext cx="11265031" cy="45154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254570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0021D4B-2EBE-4C53-8802-CAD484D5665A}"/>
              </a:ext>
            </a:extLst>
          </p:cNvPr>
          <p:cNvSpPr>
            <a:spLocks noGrp="1"/>
          </p:cNvSpPr>
          <p:nvPr>
            <p:ph type="ftr" sz="quarter" idx="11"/>
          </p:nvPr>
        </p:nvSpPr>
        <p:spPr/>
        <p:txBody>
          <a:bodyPr/>
          <a:lstStyle/>
          <a:p>
            <a:r>
              <a:rPr lang="en-US"/>
              <a:t>New Modernized Core Competencies</a:t>
            </a:r>
          </a:p>
        </p:txBody>
      </p:sp>
      <p:sp>
        <p:nvSpPr>
          <p:cNvPr id="6" name="Rectangle 5">
            <a:extLst>
              <a:ext uri="{FF2B5EF4-FFF2-40B4-BE49-F238E27FC236}">
                <a16:creationId xmlns:a16="http://schemas.microsoft.com/office/drawing/2014/main" id="{3F2DBB74-0DB3-48E5-AA9A-64A68D47F58F}"/>
              </a:ext>
            </a:extLst>
          </p:cNvPr>
          <p:cNvSpPr/>
          <p:nvPr/>
        </p:nvSpPr>
        <p:spPr>
          <a:xfrm>
            <a:off x="-1" y="0"/>
            <a:ext cx="12192001" cy="1056443"/>
          </a:xfrm>
          <a:prstGeom prst="rect">
            <a:avLst/>
          </a:prstGeom>
          <a:solidFill>
            <a:srgbClr val="0039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hlinkClick r:id="rId3"/>
            <a:extLst>
              <a:ext uri="{FF2B5EF4-FFF2-40B4-BE49-F238E27FC236}">
                <a16:creationId xmlns:a16="http://schemas.microsoft.com/office/drawing/2014/main" id="{79771B87-918C-FF79-C345-2C04AA675221}"/>
              </a:ext>
            </a:extLst>
          </p:cNvPr>
          <p:cNvPicPr>
            <a:picLocks noChangeAspect="1"/>
          </p:cNvPicPr>
          <p:nvPr/>
        </p:nvPicPr>
        <p:blipFill>
          <a:blip r:embed="rId4"/>
          <a:stretch>
            <a:fillRect/>
          </a:stretch>
        </p:blipFill>
        <p:spPr>
          <a:xfrm>
            <a:off x="627887" y="1445974"/>
            <a:ext cx="10936224" cy="4910376"/>
          </a:xfrm>
          <a:prstGeom prst="rect">
            <a:avLst/>
          </a:prstGeom>
        </p:spPr>
      </p:pic>
      <p:sp>
        <p:nvSpPr>
          <p:cNvPr id="4" name="Title 1">
            <a:extLst>
              <a:ext uri="{FF2B5EF4-FFF2-40B4-BE49-F238E27FC236}">
                <a16:creationId xmlns:a16="http://schemas.microsoft.com/office/drawing/2014/main" id="{F8EAC914-2E90-0D82-AF50-C7CA91552032}"/>
              </a:ext>
            </a:extLst>
          </p:cNvPr>
          <p:cNvSpPr>
            <a:spLocks noGrp="1"/>
          </p:cNvSpPr>
          <p:nvPr>
            <p:ph type="title"/>
          </p:nvPr>
        </p:nvSpPr>
        <p:spPr>
          <a:xfrm>
            <a:off x="281358" y="112976"/>
            <a:ext cx="10515600" cy="1411186"/>
          </a:xfrm>
        </p:spPr>
        <p:txBody>
          <a:bodyPr/>
          <a:lstStyle/>
          <a:p>
            <a:r>
              <a:rPr lang="en-US" dirty="0">
                <a:latin typeface="HelveticaRounded LT Std Bd" panose="020F0804030503020204" pitchFamily="34" charset="0"/>
              </a:rPr>
              <a:t>New Website</a:t>
            </a:r>
          </a:p>
        </p:txBody>
      </p:sp>
    </p:spTree>
    <p:extLst>
      <p:ext uri="{BB962C8B-B14F-4D97-AF65-F5344CB8AC3E}">
        <p14:creationId xmlns:p14="http://schemas.microsoft.com/office/powerpoint/2010/main" val="9732430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0021D4B-2EBE-4C53-8802-CAD484D5665A}"/>
              </a:ext>
            </a:extLst>
          </p:cNvPr>
          <p:cNvSpPr>
            <a:spLocks noGrp="1"/>
          </p:cNvSpPr>
          <p:nvPr>
            <p:ph type="ftr" sz="quarter" idx="11"/>
          </p:nvPr>
        </p:nvSpPr>
        <p:spPr/>
        <p:txBody>
          <a:bodyPr/>
          <a:lstStyle/>
          <a:p>
            <a:r>
              <a:rPr lang="en-US"/>
              <a:t>New Modernized Core Competencies</a:t>
            </a:r>
          </a:p>
        </p:txBody>
      </p:sp>
      <p:sp>
        <p:nvSpPr>
          <p:cNvPr id="6" name="Rectangle 5">
            <a:extLst>
              <a:ext uri="{FF2B5EF4-FFF2-40B4-BE49-F238E27FC236}">
                <a16:creationId xmlns:a16="http://schemas.microsoft.com/office/drawing/2014/main" id="{3F2DBB74-0DB3-48E5-AA9A-64A68D47F58F}"/>
              </a:ext>
            </a:extLst>
          </p:cNvPr>
          <p:cNvSpPr/>
          <p:nvPr/>
        </p:nvSpPr>
        <p:spPr>
          <a:xfrm>
            <a:off x="-1" y="0"/>
            <a:ext cx="12192001" cy="1056443"/>
          </a:xfrm>
          <a:prstGeom prst="rect">
            <a:avLst/>
          </a:prstGeom>
          <a:solidFill>
            <a:srgbClr val="0039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79771B87-918C-FF79-C345-2C04AA675221}"/>
              </a:ext>
            </a:extLst>
          </p:cNvPr>
          <p:cNvPicPr>
            <a:picLocks noChangeAspect="1"/>
          </p:cNvPicPr>
          <p:nvPr/>
        </p:nvPicPr>
        <p:blipFill rotWithShape="1">
          <a:blip r:embed="rId3"/>
          <a:srcRect r="80992"/>
          <a:stretch/>
        </p:blipFill>
        <p:spPr>
          <a:xfrm>
            <a:off x="627887" y="1445974"/>
            <a:ext cx="2078737" cy="4910376"/>
          </a:xfrm>
          <a:prstGeom prst="rect">
            <a:avLst/>
          </a:prstGeom>
        </p:spPr>
      </p:pic>
      <p:sp>
        <p:nvSpPr>
          <p:cNvPr id="9" name="TextBox 8">
            <a:extLst>
              <a:ext uri="{FF2B5EF4-FFF2-40B4-BE49-F238E27FC236}">
                <a16:creationId xmlns:a16="http://schemas.microsoft.com/office/drawing/2014/main" id="{6EBC5C5F-5874-2420-D934-23EB97464007}"/>
              </a:ext>
            </a:extLst>
          </p:cNvPr>
          <p:cNvSpPr txBox="1"/>
          <p:nvPr/>
        </p:nvSpPr>
        <p:spPr>
          <a:xfrm>
            <a:off x="4678680" y="2747000"/>
            <a:ext cx="6949440" cy="2308324"/>
          </a:xfrm>
          <a:prstGeom prst="rect">
            <a:avLst/>
          </a:prstGeom>
          <a:noFill/>
        </p:spPr>
        <p:txBody>
          <a:bodyPr wrap="square" rtlCol="0">
            <a:spAutoFit/>
          </a:bodyPr>
          <a:lstStyle/>
          <a:p>
            <a:r>
              <a:rPr lang="en-US" sz="2400"/>
              <a:t>Main access page</a:t>
            </a:r>
          </a:p>
          <a:p>
            <a:pPr marL="285750" indent="-285750">
              <a:buFontTx/>
              <a:buChar char="-"/>
            </a:pPr>
            <a:r>
              <a:rPr lang="en-US" sz="2400"/>
              <a:t>Info on Journey to Belonging</a:t>
            </a:r>
          </a:p>
          <a:p>
            <a:pPr marL="285750" indent="-285750">
              <a:buFontTx/>
              <a:buChar char="-"/>
            </a:pPr>
            <a:r>
              <a:rPr lang="en-US" sz="2400"/>
              <a:t>Links to move you throughout the website</a:t>
            </a:r>
          </a:p>
          <a:p>
            <a:pPr marL="285750" indent="-285750">
              <a:buFontTx/>
              <a:buChar char="-"/>
            </a:pPr>
            <a:endParaRPr lang="en-US" sz="2400"/>
          </a:p>
          <a:p>
            <a:pPr marL="285750" indent="-285750">
              <a:buFontTx/>
              <a:buChar char="-"/>
            </a:pPr>
            <a:r>
              <a:rPr lang="en-US" sz="2400"/>
              <a:t>Or you can continue to click on the left hand side sections</a:t>
            </a:r>
          </a:p>
        </p:txBody>
      </p:sp>
      <p:cxnSp>
        <p:nvCxnSpPr>
          <p:cNvPr id="11" name="Straight Arrow Connector 10">
            <a:extLst>
              <a:ext uri="{FF2B5EF4-FFF2-40B4-BE49-F238E27FC236}">
                <a16:creationId xmlns:a16="http://schemas.microsoft.com/office/drawing/2014/main" id="{9090664F-4157-1F99-FEA2-A29641F8A676}"/>
              </a:ext>
            </a:extLst>
          </p:cNvPr>
          <p:cNvCxnSpPr/>
          <p:nvPr/>
        </p:nvCxnSpPr>
        <p:spPr>
          <a:xfrm flipH="1">
            <a:off x="2706624" y="2999232"/>
            <a:ext cx="1972056" cy="12801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Right Brace 11">
            <a:extLst>
              <a:ext uri="{FF2B5EF4-FFF2-40B4-BE49-F238E27FC236}">
                <a16:creationId xmlns:a16="http://schemas.microsoft.com/office/drawing/2014/main" id="{437C9FB0-4378-3635-82AF-B97FEC26545E}"/>
              </a:ext>
            </a:extLst>
          </p:cNvPr>
          <p:cNvSpPr/>
          <p:nvPr/>
        </p:nvSpPr>
        <p:spPr>
          <a:xfrm>
            <a:off x="2302764" y="3403355"/>
            <a:ext cx="713232" cy="1375861"/>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4" name="Straight Arrow Connector 13">
            <a:extLst>
              <a:ext uri="{FF2B5EF4-FFF2-40B4-BE49-F238E27FC236}">
                <a16:creationId xmlns:a16="http://schemas.microsoft.com/office/drawing/2014/main" id="{9CF495AF-4713-C6A0-B46B-2FE1293AE015}"/>
              </a:ext>
            </a:extLst>
          </p:cNvPr>
          <p:cNvCxnSpPr/>
          <p:nvPr/>
        </p:nvCxnSpPr>
        <p:spPr>
          <a:xfrm flipH="1" flipV="1">
            <a:off x="3145536" y="4297680"/>
            <a:ext cx="1389888" cy="16459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19120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0021D4B-2EBE-4C53-8802-CAD484D5665A}"/>
              </a:ext>
            </a:extLst>
          </p:cNvPr>
          <p:cNvSpPr>
            <a:spLocks noGrp="1"/>
          </p:cNvSpPr>
          <p:nvPr>
            <p:ph type="ftr" sz="quarter" idx="11"/>
          </p:nvPr>
        </p:nvSpPr>
        <p:spPr/>
        <p:txBody>
          <a:bodyPr/>
          <a:lstStyle/>
          <a:p>
            <a:r>
              <a:rPr lang="en-US"/>
              <a:t>New Modernized Core Competencies</a:t>
            </a:r>
          </a:p>
        </p:txBody>
      </p:sp>
      <p:sp>
        <p:nvSpPr>
          <p:cNvPr id="6" name="Rectangle 5">
            <a:extLst>
              <a:ext uri="{FF2B5EF4-FFF2-40B4-BE49-F238E27FC236}">
                <a16:creationId xmlns:a16="http://schemas.microsoft.com/office/drawing/2014/main" id="{3F2DBB74-0DB3-48E5-AA9A-64A68D47F58F}"/>
              </a:ext>
            </a:extLst>
          </p:cNvPr>
          <p:cNvSpPr/>
          <p:nvPr/>
        </p:nvSpPr>
        <p:spPr>
          <a:xfrm>
            <a:off x="-1" y="0"/>
            <a:ext cx="12192001" cy="1056443"/>
          </a:xfrm>
          <a:prstGeom prst="rect">
            <a:avLst/>
          </a:prstGeom>
          <a:solidFill>
            <a:srgbClr val="0039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26833E5-54F2-0E94-7797-FC95CAE336FD}"/>
              </a:ext>
            </a:extLst>
          </p:cNvPr>
          <p:cNvPicPr>
            <a:picLocks noChangeAspect="1"/>
          </p:cNvPicPr>
          <p:nvPr/>
        </p:nvPicPr>
        <p:blipFill>
          <a:blip r:embed="rId3"/>
          <a:stretch>
            <a:fillRect/>
          </a:stretch>
        </p:blipFill>
        <p:spPr>
          <a:xfrm>
            <a:off x="0" y="1910934"/>
            <a:ext cx="3190875" cy="3590925"/>
          </a:xfrm>
          <a:prstGeom prst="rect">
            <a:avLst/>
          </a:prstGeom>
        </p:spPr>
      </p:pic>
      <p:sp>
        <p:nvSpPr>
          <p:cNvPr id="8" name="TextBox 7">
            <a:extLst>
              <a:ext uri="{FF2B5EF4-FFF2-40B4-BE49-F238E27FC236}">
                <a16:creationId xmlns:a16="http://schemas.microsoft.com/office/drawing/2014/main" id="{151D9EDC-9CD2-323A-31AD-1685C7EB2D80}"/>
              </a:ext>
            </a:extLst>
          </p:cNvPr>
          <p:cNvSpPr txBox="1"/>
          <p:nvPr/>
        </p:nvSpPr>
        <p:spPr>
          <a:xfrm>
            <a:off x="4685157" y="3014331"/>
            <a:ext cx="7458456" cy="1569660"/>
          </a:xfrm>
          <a:prstGeom prst="rect">
            <a:avLst/>
          </a:prstGeom>
          <a:noFill/>
        </p:spPr>
        <p:txBody>
          <a:bodyPr wrap="square" rtlCol="0">
            <a:spAutoFit/>
          </a:bodyPr>
          <a:lstStyle/>
          <a:p>
            <a:pPr marL="342900" indent="-342900">
              <a:buFont typeface="Arial" panose="020B0604020202020204" pitchFamily="34" charset="0"/>
              <a:buChar char="•"/>
            </a:pPr>
            <a:r>
              <a:rPr lang="en-US" sz="2400"/>
              <a:t>Video intro to Core Comps (17 minutes)</a:t>
            </a:r>
          </a:p>
          <a:p>
            <a:pPr marL="342900" indent="-342900">
              <a:buFont typeface="Arial" panose="020B0604020202020204" pitchFamily="34" charset="0"/>
              <a:buChar char="•"/>
            </a:pPr>
            <a:r>
              <a:rPr lang="en-US" sz="2400"/>
              <a:t>How the Growth Stages work</a:t>
            </a:r>
          </a:p>
          <a:p>
            <a:pPr marL="342900" indent="-342900">
              <a:buFont typeface="Arial" panose="020B0604020202020204" pitchFamily="34" charset="0"/>
              <a:buChar char="•"/>
            </a:pPr>
            <a:r>
              <a:rPr lang="en-US" sz="2400"/>
              <a:t>Breaks down each Core Comp and their Growth Stages</a:t>
            </a:r>
          </a:p>
          <a:p>
            <a:pPr marL="342900" indent="-342900">
              <a:buFont typeface="Arial" panose="020B0604020202020204" pitchFamily="34" charset="0"/>
              <a:buChar char="•"/>
            </a:pPr>
            <a:r>
              <a:rPr lang="en-US" sz="2400"/>
              <a:t>You can also download the </a:t>
            </a:r>
            <a:r>
              <a:rPr lang="en-US" sz="2400">
                <a:hlinkClick r:id="rId4"/>
              </a:rPr>
              <a:t>Competency Dictionary </a:t>
            </a:r>
            <a:endParaRPr lang="en-US" sz="2400"/>
          </a:p>
        </p:txBody>
      </p:sp>
      <p:sp>
        <p:nvSpPr>
          <p:cNvPr id="16" name="Rectangle: Rounded Corners 15">
            <a:extLst>
              <a:ext uri="{FF2B5EF4-FFF2-40B4-BE49-F238E27FC236}">
                <a16:creationId xmlns:a16="http://schemas.microsoft.com/office/drawing/2014/main" id="{E068FF81-D99E-860F-6825-461D112E775D}"/>
              </a:ext>
            </a:extLst>
          </p:cNvPr>
          <p:cNvSpPr/>
          <p:nvPr/>
        </p:nvSpPr>
        <p:spPr>
          <a:xfrm>
            <a:off x="128016" y="2721723"/>
            <a:ext cx="3062859" cy="585216"/>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3572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reeform 3">
            <a:extLst>
              <a:ext uri="{FF2B5EF4-FFF2-40B4-BE49-F238E27FC236}">
                <a16:creationId xmlns:a16="http://schemas.microsoft.com/office/drawing/2014/main" id="{24F254EB-7344-8B74-2D25-5C4E0DA0245C}"/>
              </a:ext>
            </a:extLst>
          </p:cNvPr>
          <p:cNvSpPr>
            <a:spLocks/>
          </p:cNvSpPr>
          <p:nvPr/>
        </p:nvSpPr>
        <p:spPr bwMode="auto">
          <a:xfrm>
            <a:off x="4416425" y="1963739"/>
            <a:ext cx="2909888" cy="1565275"/>
          </a:xfrm>
          <a:custGeom>
            <a:avLst/>
            <a:gdLst>
              <a:gd name="T0" fmla="*/ 2147483646 w 1833"/>
              <a:gd name="T1" fmla="*/ 2147483646 h 986"/>
              <a:gd name="T2" fmla="*/ 2147483646 w 1833"/>
              <a:gd name="T3" fmla="*/ 2147483646 h 986"/>
              <a:gd name="T4" fmla="*/ 2147483646 w 1833"/>
              <a:gd name="T5" fmla="*/ 2147483646 h 986"/>
              <a:gd name="T6" fmla="*/ 0 w 1833"/>
              <a:gd name="T7" fmla="*/ 2147483646 h 986"/>
              <a:gd name="T8" fmla="*/ 2147483646 w 1833"/>
              <a:gd name="T9" fmla="*/ 2147483646 h 986"/>
              <a:gd name="T10" fmla="*/ 2147483646 w 1833"/>
              <a:gd name="T11" fmla="*/ 2147483646 h 986"/>
              <a:gd name="T12" fmla="*/ 2147483646 w 1833"/>
              <a:gd name="T13" fmla="*/ 2147483646 h 986"/>
              <a:gd name="T14" fmla="*/ 2147483646 w 1833"/>
              <a:gd name="T15" fmla="*/ 2147483646 h 986"/>
              <a:gd name="T16" fmla="*/ 2147483646 w 1833"/>
              <a:gd name="T17" fmla="*/ 2147483646 h 986"/>
              <a:gd name="T18" fmla="*/ 2147483646 w 1833"/>
              <a:gd name="T19" fmla="*/ 0 h 986"/>
              <a:gd name="T20" fmla="*/ 2147483646 w 1833"/>
              <a:gd name="T21" fmla="*/ 2147483646 h 986"/>
              <a:gd name="T22" fmla="*/ 2147483646 w 1833"/>
              <a:gd name="T23" fmla="*/ 2147483646 h 986"/>
              <a:gd name="T24" fmla="*/ 2147483646 w 1833"/>
              <a:gd name="T25" fmla="*/ 2147483646 h 986"/>
              <a:gd name="T26" fmla="*/ 2147483646 w 1833"/>
              <a:gd name="T27" fmla="*/ 2147483646 h 986"/>
              <a:gd name="T28" fmla="*/ 2147483646 w 1833"/>
              <a:gd name="T29" fmla="*/ 2147483646 h 986"/>
              <a:gd name="T30" fmla="*/ 2147483646 w 1833"/>
              <a:gd name="T31" fmla="*/ 2147483646 h 986"/>
              <a:gd name="T32" fmla="*/ 2147483646 w 1833"/>
              <a:gd name="T33" fmla="*/ 2147483646 h 986"/>
              <a:gd name="T34" fmla="*/ 2147483646 w 1833"/>
              <a:gd name="T35" fmla="*/ 2147483646 h 986"/>
              <a:gd name="T36" fmla="*/ 2147483646 w 1833"/>
              <a:gd name="T37" fmla="*/ 2147483646 h 986"/>
              <a:gd name="T38" fmla="*/ 2147483646 w 1833"/>
              <a:gd name="T39" fmla="*/ 2147483646 h 986"/>
              <a:gd name="T40" fmla="*/ 2147483646 w 1833"/>
              <a:gd name="T41" fmla="*/ 2147483646 h 986"/>
              <a:gd name="T42" fmla="*/ 2147483646 w 1833"/>
              <a:gd name="T43" fmla="*/ 2147483646 h 98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833"/>
              <a:gd name="T67" fmla="*/ 0 h 986"/>
              <a:gd name="T68" fmla="*/ 1833 w 1833"/>
              <a:gd name="T69" fmla="*/ 986 h 98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833" h="986">
                <a:moveTo>
                  <a:pt x="1521" y="985"/>
                </a:moveTo>
                <a:lnTo>
                  <a:pt x="761" y="924"/>
                </a:lnTo>
                <a:lnTo>
                  <a:pt x="386" y="893"/>
                </a:lnTo>
                <a:lnTo>
                  <a:pt x="0" y="924"/>
                </a:lnTo>
                <a:lnTo>
                  <a:pt x="258" y="707"/>
                </a:lnTo>
                <a:lnTo>
                  <a:pt x="401" y="524"/>
                </a:lnTo>
                <a:lnTo>
                  <a:pt x="426" y="397"/>
                </a:lnTo>
                <a:lnTo>
                  <a:pt x="699" y="143"/>
                </a:lnTo>
                <a:lnTo>
                  <a:pt x="865" y="16"/>
                </a:lnTo>
                <a:lnTo>
                  <a:pt x="962" y="0"/>
                </a:lnTo>
                <a:lnTo>
                  <a:pt x="1044" y="99"/>
                </a:lnTo>
                <a:lnTo>
                  <a:pt x="1117" y="85"/>
                </a:lnTo>
                <a:lnTo>
                  <a:pt x="1128" y="256"/>
                </a:lnTo>
                <a:lnTo>
                  <a:pt x="1163" y="227"/>
                </a:lnTo>
                <a:lnTo>
                  <a:pt x="1402" y="467"/>
                </a:lnTo>
                <a:lnTo>
                  <a:pt x="1436" y="624"/>
                </a:lnTo>
                <a:lnTo>
                  <a:pt x="1474" y="580"/>
                </a:lnTo>
                <a:lnTo>
                  <a:pt x="1592" y="736"/>
                </a:lnTo>
                <a:lnTo>
                  <a:pt x="1664" y="807"/>
                </a:lnTo>
                <a:lnTo>
                  <a:pt x="1795" y="878"/>
                </a:lnTo>
                <a:lnTo>
                  <a:pt x="1832" y="909"/>
                </a:lnTo>
                <a:lnTo>
                  <a:pt x="1521" y="985"/>
                </a:lnTo>
              </a:path>
            </a:pathLst>
          </a:custGeom>
          <a:solidFill>
            <a:srgbClr val="FFFFFF"/>
          </a:solidFill>
          <a:ln w="12700" cap="rnd">
            <a:solidFill>
              <a:srgbClr val="0099CC"/>
            </a:solidFill>
            <a:round/>
            <a:headEnd/>
            <a:tailEnd/>
          </a:ln>
        </p:spPr>
        <p:txBody>
          <a:bodyPr/>
          <a:lstStyle/>
          <a:p>
            <a:endParaRPr lang="en-CA"/>
          </a:p>
        </p:txBody>
      </p:sp>
      <p:sp>
        <p:nvSpPr>
          <p:cNvPr id="31747" name="Freeform 4">
            <a:extLst>
              <a:ext uri="{FF2B5EF4-FFF2-40B4-BE49-F238E27FC236}">
                <a16:creationId xmlns:a16="http://schemas.microsoft.com/office/drawing/2014/main" id="{38E96967-2CEA-8237-86B9-BB0E99C2E1E1}"/>
              </a:ext>
            </a:extLst>
          </p:cNvPr>
          <p:cNvSpPr>
            <a:spLocks/>
          </p:cNvSpPr>
          <p:nvPr/>
        </p:nvSpPr>
        <p:spPr bwMode="auto">
          <a:xfrm>
            <a:off x="3335339" y="3567113"/>
            <a:ext cx="5424487" cy="2336800"/>
          </a:xfrm>
          <a:custGeom>
            <a:avLst/>
            <a:gdLst>
              <a:gd name="T0" fmla="*/ 2147483646 w 3417"/>
              <a:gd name="T1" fmla="*/ 2147483646 h 1472"/>
              <a:gd name="T2" fmla="*/ 2147483646 w 3417"/>
              <a:gd name="T3" fmla="*/ 2147483646 h 1472"/>
              <a:gd name="T4" fmla="*/ 2147483646 w 3417"/>
              <a:gd name="T5" fmla="*/ 2147483646 h 1472"/>
              <a:gd name="T6" fmla="*/ 2147483646 w 3417"/>
              <a:gd name="T7" fmla="*/ 2147483646 h 1472"/>
              <a:gd name="T8" fmla="*/ 2147483646 w 3417"/>
              <a:gd name="T9" fmla="*/ 2147483646 h 1472"/>
              <a:gd name="T10" fmla="*/ 2147483646 w 3417"/>
              <a:gd name="T11" fmla="*/ 2147483646 h 1472"/>
              <a:gd name="T12" fmla="*/ 2147483646 w 3417"/>
              <a:gd name="T13" fmla="*/ 2147483646 h 1472"/>
              <a:gd name="T14" fmla="*/ 2147483646 w 3417"/>
              <a:gd name="T15" fmla="*/ 2147483646 h 1472"/>
              <a:gd name="T16" fmla="*/ 2147483646 w 3417"/>
              <a:gd name="T17" fmla="*/ 0 h 1472"/>
              <a:gd name="T18" fmla="*/ 2147483646 w 3417"/>
              <a:gd name="T19" fmla="*/ 2147483646 h 1472"/>
              <a:gd name="T20" fmla="*/ 2147483646 w 3417"/>
              <a:gd name="T21" fmla="*/ 2147483646 h 1472"/>
              <a:gd name="T22" fmla="*/ 2147483646 w 3417"/>
              <a:gd name="T23" fmla="*/ 2147483646 h 1472"/>
              <a:gd name="T24" fmla="*/ 2147483646 w 3417"/>
              <a:gd name="T25" fmla="*/ 2147483646 h 1472"/>
              <a:gd name="T26" fmla="*/ 2147483646 w 3417"/>
              <a:gd name="T27" fmla="*/ 2147483646 h 1472"/>
              <a:gd name="T28" fmla="*/ 2147483646 w 3417"/>
              <a:gd name="T29" fmla="*/ 2147483646 h 1472"/>
              <a:gd name="T30" fmla="*/ 2147483646 w 3417"/>
              <a:gd name="T31" fmla="*/ 2147483646 h 1472"/>
              <a:gd name="T32" fmla="*/ 2147483646 w 3417"/>
              <a:gd name="T33" fmla="*/ 2147483646 h 1472"/>
              <a:gd name="T34" fmla="*/ 2147483646 w 3417"/>
              <a:gd name="T35" fmla="*/ 2147483646 h 1472"/>
              <a:gd name="T36" fmla="*/ 2147483646 w 3417"/>
              <a:gd name="T37" fmla="*/ 2147483646 h 1472"/>
              <a:gd name="T38" fmla="*/ 2147483646 w 3417"/>
              <a:gd name="T39" fmla="*/ 2147483646 h 1472"/>
              <a:gd name="T40" fmla="*/ 2147483646 w 3417"/>
              <a:gd name="T41" fmla="*/ 2147483646 h 1472"/>
              <a:gd name="T42" fmla="*/ 2147483646 w 3417"/>
              <a:gd name="T43" fmla="*/ 2147483646 h 1472"/>
              <a:gd name="T44" fmla="*/ 2147483646 w 3417"/>
              <a:gd name="T45" fmla="*/ 2147483646 h 1472"/>
              <a:gd name="T46" fmla="*/ 2147483646 w 3417"/>
              <a:gd name="T47" fmla="*/ 2147483646 h 1472"/>
              <a:gd name="T48" fmla="*/ 2147483646 w 3417"/>
              <a:gd name="T49" fmla="*/ 2147483646 h 1472"/>
              <a:gd name="T50" fmla="*/ 2147483646 w 3417"/>
              <a:gd name="T51" fmla="*/ 2147483646 h 1472"/>
              <a:gd name="T52" fmla="*/ 2147483646 w 3417"/>
              <a:gd name="T53" fmla="*/ 2147483646 h 1472"/>
              <a:gd name="T54" fmla="*/ 2147483646 w 3417"/>
              <a:gd name="T55" fmla="*/ 2147483646 h 1472"/>
              <a:gd name="T56" fmla="*/ 2147483646 w 3417"/>
              <a:gd name="T57" fmla="*/ 2147483646 h 1472"/>
              <a:gd name="T58" fmla="*/ 2147483646 w 3417"/>
              <a:gd name="T59" fmla="*/ 2147483646 h 1472"/>
              <a:gd name="T60" fmla="*/ 2147483646 w 3417"/>
              <a:gd name="T61" fmla="*/ 2147483646 h 1472"/>
              <a:gd name="T62" fmla="*/ 2147483646 w 3417"/>
              <a:gd name="T63" fmla="*/ 2147483646 h 1472"/>
              <a:gd name="T64" fmla="*/ 2147483646 w 3417"/>
              <a:gd name="T65" fmla="*/ 2147483646 h 1472"/>
              <a:gd name="T66" fmla="*/ 2147483646 w 3417"/>
              <a:gd name="T67" fmla="*/ 2147483646 h 1472"/>
              <a:gd name="T68" fmla="*/ 2147483646 w 3417"/>
              <a:gd name="T69" fmla="*/ 2147483646 h 1472"/>
              <a:gd name="T70" fmla="*/ 2147483646 w 3417"/>
              <a:gd name="T71" fmla="*/ 2147483646 h 1472"/>
              <a:gd name="T72" fmla="*/ 2147483646 w 3417"/>
              <a:gd name="T73" fmla="*/ 2147483646 h 1472"/>
              <a:gd name="T74" fmla="*/ 2147483646 w 3417"/>
              <a:gd name="T75" fmla="*/ 2147483646 h 1472"/>
              <a:gd name="T76" fmla="*/ 2147483646 w 3417"/>
              <a:gd name="T77" fmla="*/ 2147483646 h 1472"/>
              <a:gd name="T78" fmla="*/ 2147483646 w 3417"/>
              <a:gd name="T79" fmla="*/ 2147483646 h 1472"/>
              <a:gd name="T80" fmla="*/ 2147483646 w 3417"/>
              <a:gd name="T81" fmla="*/ 2147483646 h 1472"/>
              <a:gd name="T82" fmla="*/ 2147483646 w 3417"/>
              <a:gd name="T83" fmla="*/ 2147483646 h 1472"/>
              <a:gd name="T84" fmla="*/ 2147483646 w 3417"/>
              <a:gd name="T85" fmla="*/ 2147483646 h 1472"/>
              <a:gd name="T86" fmla="*/ 2147483646 w 3417"/>
              <a:gd name="T87" fmla="*/ 2147483646 h 1472"/>
              <a:gd name="T88" fmla="*/ 2147483646 w 3417"/>
              <a:gd name="T89" fmla="*/ 2147483646 h 1472"/>
              <a:gd name="T90" fmla="*/ 2147483646 w 3417"/>
              <a:gd name="T91" fmla="*/ 2147483646 h 1472"/>
              <a:gd name="T92" fmla="*/ 2147483646 w 3417"/>
              <a:gd name="T93" fmla="*/ 2147483646 h 1472"/>
              <a:gd name="T94" fmla="*/ 0 w 3417"/>
              <a:gd name="T95" fmla="*/ 2147483646 h 1472"/>
              <a:gd name="T96" fmla="*/ 2147483646 w 3417"/>
              <a:gd name="T97" fmla="*/ 2147483646 h 1472"/>
              <a:gd name="T98" fmla="*/ 2147483646 w 3417"/>
              <a:gd name="T99" fmla="*/ 2147483646 h 1472"/>
              <a:gd name="T100" fmla="*/ 2147483646 w 3417"/>
              <a:gd name="T101" fmla="*/ 2147483646 h 1472"/>
              <a:gd name="T102" fmla="*/ 2147483646 w 3417"/>
              <a:gd name="T103" fmla="*/ 2147483646 h 1472"/>
              <a:gd name="T104" fmla="*/ 2147483646 w 3417"/>
              <a:gd name="T105" fmla="*/ 2147483646 h 147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417"/>
              <a:gd name="T160" fmla="*/ 0 h 1472"/>
              <a:gd name="T161" fmla="*/ 3417 w 3417"/>
              <a:gd name="T162" fmla="*/ 1472 h 147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417" h="1472">
                <a:moveTo>
                  <a:pt x="537" y="142"/>
                </a:moveTo>
                <a:lnTo>
                  <a:pt x="633" y="27"/>
                </a:lnTo>
                <a:lnTo>
                  <a:pt x="813" y="37"/>
                </a:lnTo>
                <a:lnTo>
                  <a:pt x="1060" y="17"/>
                </a:lnTo>
                <a:lnTo>
                  <a:pt x="1565" y="48"/>
                </a:lnTo>
                <a:lnTo>
                  <a:pt x="2168" y="95"/>
                </a:lnTo>
                <a:lnTo>
                  <a:pt x="2415" y="56"/>
                </a:lnTo>
                <a:lnTo>
                  <a:pt x="2494" y="42"/>
                </a:lnTo>
                <a:lnTo>
                  <a:pt x="2610" y="0"/>
                </a:lnTo>
                <a:lnTo>
                  <a:pt x="2731" y="112"/>
                </a:lnTo>
                <a:lnTo>
                  <a:pt x="3041" y="409"/>
                </a:lnTo>
                <a:lnTo>
                  <a:pt x="3106" y="633"/>
                </a:lnTo>
                <a:lnTo>
                  <a:pt x="3280" y="765"/>
                </a:lnTo>
                <a:lnTo>
                  <a:pt x="3202" y="924"/>
                </a:lnTo>
                <a:lnTo>
                  <a:pt x="3416" y="1086"/>
                </a:lnTo>
                <a:lnTo>
                  <a:pt x="3011" y="1403"/>
                </a:lnTo>
                <a:lnTo>
                  <a:pt x="2976" y="1395"/>
                </a:lnTo>
                <a:lnTo>
                  <a:pt x="2929" y="1391"/>
                </a:lnTo>
                <a:lnTo>
                  <a:pt x="2872" y="1389"/>
                </a:lnTo>
                <a:lnTo>
                  <a:pt x="2803" y="1390"/>
                </a:lnTo>
                <a:lnTo>
                  <a:pt x="2726" y="1393"/>
                </a:lnTo>
                <a:lnTo>
                  <a:pt x="2640" y="1397"/>
                </a:lnTo>
                <a:lnTo>
                  <a:pt x="2546" y="1403"/>
                </a:lnTo>
                <a:lnTo>
                  <a:pt x="2444" y="1410"/>
                </a:lnTo>
                <a:lnTo>
                  <a:pt x="2336" y="1419"/>
                </a:lnTo>
                <a:lnTo>
                  <a:pt x="2223" y="1427"/>
                </a:lnTo>
                <a:lnTo>
                  <a:pt x="2105" y="1435"/>
                </a:lnTo>
                <a:lnTo>
                  <a:pt x="1984" y="1445"/>
                </a:lnTo>
                <a:lnTo>
                  <a:pt x="1858" y="1452"/>
                </a:lnTo>
                <a:lnTo>
                  <a:pt x="1732" y="1459"/>
                </a:lnTo>
                <a:lnTo>
                  <a:pt x="1603" y="1465"/>
                </a:lnTo>
                <a:lnTo>
                  <a:pt x="1474" y="1469"/>
                </a:lnTo>
                <a:lnTo>
                  <a:pt x="1346" y="1471"/>
                </a:lnTo>
                <a:lnTo>
                  <a:pt x="1219" y="1471"/>
                </a:lnTo>
                <a:lnTo>
                  <a:pt x="1093" y="1468"/>
                </a:lnTo>
                <a:lnTo>
                  <a:pt x="969" y="1462"/>
                </a:lnTo>
                <a:lnTo>
                  <a:pt x="850" y="1454"/>
                </a:lnTo>
                <a:lnTo>
                  <a:pt x="735" y="1440"/>
                </a:lnTo>
                <a:lnTo>
                  <a:pt x="624" y="1424"/>
                </a:lnTo>
                <a:lnTo>
                  <a:pt x="521" y="1403"/>
                </a:lnTo>
                <a:lnTo>
                  <a:pt x="423" y="1377"/>
                </a:lnTo>
                <a:lnTo>
                  <a:pt x="333" y="1347"/>
                </a:lnTo>
                <a:lnTo>
                  <a:pt x="252" y="1311"/>
                </a:lnTo>
                <a:lnTo>
                  <a:pt x="180" y="1269"/>
                </a:lnTo>
                <a:lnTo>
                  <a:pt x="118" y="1221"/>
                </a:lnTo>
                <a:lnTo>
                  <a:pt x="67" y="1168"/>
                </a:lnTo>
                <a:lnTo>
                  <a:pt x="27" y="1107"/>
                </a:lnTo>
                <a:lnTo>
                  <a:pt x="0" y="1038"/>
                </a:lnTo>
                <a:lnTo>
                  <a:pt x="154" y="896"/>
                </a:lnTo>
                <a:lnTo>
                  <a:pt x="92" y="825"/>
                </a:lnTo>
                <a:lnTo>
                  <a:pt x="250" y="553"/>
                </a:lnTo>
                <a:lnTo>
                  <a:pt x="426" y="379"/>
                </a:lnTo>
                <a:lnTo>
                  <a:pt x="537" y="142"/>
                </a:lnTo>
              </a:path>
            </a:pathLst>
          </a:custGeom>
          <a:gradFill rotWithShape="1">
            <a:gsLst>
              <a:gs pos="0">
                <a:srgbClr val="5E9EFF"/>
              </a:gs>
              <a:gs pos="39999">
                <a:srgbClr val="85C2FF"/>
              </a:gs>
              <a:gs pos="70000">
                <a:srgbClr val="C4D6EB"/>
              </a:gs>
              <a:gs pos="100000">
                <a:srgbClr val="FFEBFA"/>
              </a:gs>
            </a:gsLst>
            <a:lin ang="5400000" scaled="1"/>
          </a:gradFill>
          <a:ln w="12700" cap="rnd">
            <a:solidFill>
              <a:srgbClr val="0099CC"/>
            </a:solidFill>
            <a:round/>
            <a:headEnd/>
            <a:tailEnd/>
          </a:ln>
        </p:spPr>
        <p:txBody>
          <a:bodyPr/>
          <a:lstStyle/>
          <a:p>
            <a:endParaRPr lang="en-CA"/>
          </a:p>
        </p:txBody>
      </p:sp>
      <p:grpSp>
        <p:nvGrpSpPr>
          <p:cNvPr id="31748" name="Group 5">
            <a:extLst>
              <a:ext uri="{FF2B5EF4-FFF2-40B4-BE49-F238E27FC236}">
                <a16:creationId xmlns:a16="http://schemas.microsoft.com/office/drawing/2014/main" id="{243D68C0-A31A-38C4-3E2D-F9C073ED4EB5}"/>
              </a:ext>
            </a:extLst>
          </p:cNvPr>
          <p:cNvGrpSpPr>
            <a:grpSpLocks/>
          </p:cNvGrpSpPr>
          <p:nvPr/>
        </p:nvGrpSpPr>
        <p:grpSpPr bwMode="auto">
          <a:xfrm>
            <a:off x="5030788" y="2365375"/>
            <a:ext cx="1631950" cy="1017588"/>
            <a:chOff x="2506" y="1522"/>
            <a:chExt cx="1028" cy="641"/>
          </a:xfrm>
        </p:grpSpPr>
        <p:sp>
          <p:nvSpPr>
            <p:cNvPr id="31766" name="Freeform 6">
              <a:extLst>
                <a:ext uri="{FF2B5EF4-FFF2-40B4-BE49-F238E27FC236}">
                  <a16:creationId xmlns:a16="http://schemas.microsoft.com/office/drawing/2014/main" id="{1AE1B170-2164-22BC-4E20-DBBC2D2640B5}"/>
                </a:ext>
              </a:extLst>
            </p:cNvPr>
            <p:cNvSpPr>
              <a:spLocks/>
            </p:cNvSpPr>
            <p:nvPr/>
          </p:nvSpPr>
          <p:spPr bwMode="auto">
            <a:xfrm>
              <a:off x="3304" y="1885"/>
              <a:ext cx="230" cy="249"/>
            </a:xfrm>
            <a:custGeom>
              <a:avLst/>
              <a:gdLst>
                <a:gd name="T0" fmla="*/ 229 w 230"/>
                <a:gd name="T1" fmla="*/ 0 h 249"/>
                <a:gd name="T2" fmla="*/ 120 w 230"/>
                <a:gd name="T3" fmla="*/ 158 h 249"/>
                <a:gd name="T4" fmla="*/ 0 w 230"/>
                <a:gd name="T5" fmla="*/ 248 h 249"/>
                <a:gd name="T6" fmla="*/ 82 w 230"/>
                <a:gd name="T7" fmla="*/ 103 h 249"/>
                <a:gd name="T8" fmla="*/ 229 w 230"/>
                <a:gd name="T9" fmla="*/ 0 h 249"/>
                <a:gd name="T10" fmla="*/ 0 60000 65536"/>
                <a:gd name="T11" fmla="*/ 0 60000 65536"/>
                <a:gd name="T12" fmla="*/ 0 60000 65536"/>
                <a:gd name="T13" fmla="*/ 0 60000 65536"/>
                <a:gd name="T14" fmla="*/ 0 60000 65536"/>
                <a:gd name="T15" fmla="*/ 0 w 230"/>
                <a:gd name="T16" fmla="*/ 0 h 249"/>
                <a:gd name="T17" fmla="*/ 230 w 230"/>
                <a:gd name="T18" fmla="*/ 249 h 249"/>
              </a:gdLst>
              <a:ahLst/>
              <a:cxnLst>
                <a:cxn ang="T10">
                  <a:pos x="T0" y="T1"/>
                </a:cxn>
                <a:cxn ang="T11">
                  <a:pos x="T2" y="T3"/>
                </a:cxn>
                <a:cxn ang="T12">
                  <a:pos x="T4" y="T5"/>
                </a:cxn>
                <a:cxn ang="T13">
                  <a:pos x="T6" y="T7"/>
                </a:cxn>
                <a:cxn ang="T14">
                  <a:pos x="T8" y="T9"/>
                </a:cxn>
              </a:cxnLst>
              <a:rect l="T15" t="T16" r="T17" b="T18"/>
              <a:pathLst>
                <a:path w="230" h="249">
                  <a:moveTo>
                    <a:pt x="229" y="0"/>
                  </a:moveTo>
                  <a:lnTo>
                    <a:pt x="120" y="158"/>
                  </a:lnTo>
                  <a:lnTo>
                    <a:pt x="0" y="248"/>
                  </a:lnTo>
                  <a:lnTo>
                    <a:pt x="82" y="103"/>
                  </a:lnTo>
                  <a:lnTo>
                    <a:pt x="229" y="0"/>
                  </a:lnTo>
                </a:path>
              </a:pathLst>
            </a:custGeom>
            <a:solidFill>
              <a:srgbClr val="C1CEFF"/>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n-CA"/>
            </a:p>
          </p:txBody>
        </p:sp>
        <p:sp>
          <p:nvSpPr>
            <p:cNvPr id="31767" name="Freeform 7">
              <a:extLst>
                <a:ext uri="{FF2B5EF4-FFF2-40B4-BE49-F238E27FC236}">
                  <a16:creationId xmlns:a16="http://schemas.microsoft.com/office/drawing/2014/main" id="{3859C0AB-DB3B-F1DA-80BC-D03552674650}"/>
                </a:ext>
              </a:extLst>
            </p:cNvPr>
            <p:cNvSpPr>
              <a:spLocks/>
            </p:cNvSpPr>
            <p:nvPr/>
          </p:nvSpPr>
          <p:spPr bwMode="auto">
            <a:xfrm>
              <a:off x="2862" y="1522"/>
              <a:ext cx="361" cy="297"/>
            </a:xfrm>
            <a:custGeom>
              <a:avLst/>
              <a:gdLst>
                <a:gd name="T0" fmla="*/ 360 w 361"/>
                <a:gd name="T1" fmla="*/ 0 h 297"/>
                <a:gd name="T2" fmla="*/ 0 w 361"/>
                <a:gd name="T3" fmla="*/ 296 h 297"/>
                <a:gd name="T4" fmla="*/ 289 w 361"/>
                <a:gd name="T5" fmla="*/ 35 h 297"/>
                <a:gd name="T6" fmla="*/ 360 w 361"/>
                <a:gd name="T7" fmla="*/ 0 h 297"/>
                <a:gd name="T8" fmla="*/ 0 60000 65536"/>
                <a:gd name="T9" fmla="*/ 0 60000 65536"/>
                <a:gd name="T10" fmla="*/ 0 60000 65536"/>
                <a:gd name="T11" fmla="*/ 0 60000 65536"/>
                <a:gd name="T12" fmla="*/ 0 w 361"/>
                <a:gd name="T13" fmla="*/ 0 h 297"/>
                <a:gd name="T14" fmla="*/ 361 w 361"/>
                <a:gd name="T15" fmla="*/ 297 h 297"/>
              </a:gdLst>
              <a:ahLst/>
              <a:cxnLst>
                <a:cxn ang="T8">
                  <a:pos x="T0" y="T1"/>
                </a:cxn>
                <a:cxn ang="T9">
                  <a:pos x="T2" y="T3"/>
                </a:cxn>
                <a:cxn ang="T10">
                  <a:pos x="T4" y="T5"/>
                </a:cxn>
                <a:cxn ang="T11">
                  <a:pos x="T6" y="T7"/>
                </a:cxn>
              </a:cxnLst>
              <a:rect l="T12" t="T13" r="T14" b="T15"/>
              <a:pathLst>
                <a:path w="361" h="297">
                  <a:moveTo>
                    <a:pt x="360" y="0"/>
                  </a:moveTo>
                  <a:lnTo>
                    <a:pt x="0" y="296"/>
                  </a:lnTo>
                  <a:lnTo>
                    <a:pt x="289" y="35"/>
                  </a:lnTo>
                  <a:lnTo>
                    <a:pt x="360" y="0"/>
                  </a:lnTo>
                </a:path>
              </a:pathLst>
            </a:custGeom>
            <a:solidFill>
              <a:srgbClr val="C1CEFF"/>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n-CA"/>
            </a:p>
          </p:txBody>
        </p:sp>
        <p:sp>
          <p:nvSpPr>
            <p:cNvPr id="31768" name="Freeform 8">
              <a:extLst>
                <a:ext uri="{FF2B5EF4-FFF2-40B4-BE49-F238E27FC236}">
                  <a16:creationId xmlns:a16="http://schemas.microsoft.com/office/drawing/2014/main" id="{72C58376-D392-98E0-BD91-8114D7B2A983}"/>
                </a:ext>
              </a:extLst>
            </p:cNvPr>
            <p:cNvSpPr>
              <a:spLocks/>
            </p:cNvSpPr>
            <p:nvPr/>
          </p:nvSpPr>
          <p:spPr bwMode="auto">
            <a:xfrm>
              <a:off x="2506" y="1816"/>
              <a:ext cx="312" cy="335"/>
            </a:xfrm>
            <a:custGeom>
              <a:avLst/>
              <a:gdLst>
                <a:gd name="T0" fmla="*/ 0 w 312"/>
                <a:gd name="T1" fmla="*/ 0 h 335"/>
                <a:gd name="T2" fmla="*/ 311 w 312"/>
                <a:gd name="T3" fmla="*/ 334 h 335"/>
                <a:gd name="T4" fmla="*/ 125 w 312"/>
                <a:gd name="T5" fmla="*/ 95 h 335"/>
                <a:gd name="T6" fmla="*/ 0 w 312"/>
                <a:gd name="T7" fmla="*/ 0 h 335"/>
                <a:gd name="T8" fmla="*/ 0 60000 65536"/>
                <a:gd name="T9" fmla="*/ 0 60000 65536"/>
                <a:gd name="T10" fmla="*/ 0 60000 65536"/>
                <a:gd name="T11" fmla="*/ 0 60000 65536"/>
                <a:gd name="T12" fmla="*/ 0 w 312"/>
                <a:gd name="T13" fmla="*/ 0 h 335"/>
                <a:gd name="T14" fmla="*/ 312 w 312"/>
                <a:gd name="T15" fmla="*/ 335 h 335"/>
              </a:gdLst>
              <a:ahLst/>
              <a:cxnLst>
                <a:cxn ang="T8">
                  <a:pos x="T0" y="T1"/>
                </a:cxn>
                <a:cxn ang="T9">
                  <a:pos x="T2" y="T3"/>
                </a:cxn>
                <a:cxn ang="T10">
                  <a:pos x="T4" y="T5"/>
                </a:cxn>
                <a:cxn ang="T11">
                  <a:pos x="T6" y="T7"/>
                </a:cxn>
              </a:cxnLst>
              <a:rect l="T12" t="T13" r="T14" b="T15"/>
              <a:pathLst>
                <a:path w="312" h="335">
                  <a:moveTo>
                    <a:pt x="0" y="0"/>
                  </a:moveTo>
                  <a:lnTo>
                    <a:pt x="311" y="334"/>
                  </a:lnTo>
                  <a:lnTo>
                    <a:pt x="125" y="95"/>
                  </a:lnTo>
                  <a:lnTo>
                    <a:pt x="0" y="0"/>
                  </a:lnTo>
                </a:path>
              </a:pathLst>
            </a:custGeom>
            <a:solidFill>
              <a:srgbClr val="C1CEFF"/>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n-CA"/>
            </a:p>
          </p:txBody>
        </p:sp>
        <p:sp>
          <p:nvSpPr>
            <p:cNvPr id="31769" name="Freeform 9">
              <a:extLst>
                <a:ext uri="{FF2B5EF4-FFF2-40B4-BE49-F238E27FC236}">
                  <a16:creationId xmlns:a16="http://schemas.microsoft.com/office/drawing/2014/main" id="{DCAF3D66-38F2-54C2-E9E6-05E669A5FDE9}"/>
                </a:ext>
              </a:extLst>
            </p:cNvPr>
            <p:cNvSpPr>
              <a:spLocks/>
            </p:cNvSpPr>
            <p:nvPr/>
          </p:nvSpPr>
          <p:spPr bwMode="auto">
            <a:xfrm>
              <a:off x="2522" y="1698"/>
              <a:ext cx="324" cy="465"/>
            </a:xfrm>
            <a:custGeom>
              <a:avLst/>
              <a:gdLst>
                <a:gd name="T0" fmla="*/ 0 w 324"/>
                <a:gd name="T1" fmla="*/ 109 h 465"/>
                <a:gd name="T2" fmla="*/ 17 w 324"/>
                <a:gd name="T3" fmla="*/ 0 h 465"/>
                <a:gd name="T4" fmla="*/ 202 w 324"/>
                <a:gd name="T5" fmla="*/ 218 h 465"/>
                <a:gd name="T6" fmla="*/ 235 w 324"/>
                <a:gd name="T7" fmla="*/ 273 h 465"/>
                <a:gd name="T8" fmla="*/ 323 w 324"/>
                <a:gd name="T9" fmla="*/ 464 h 465"/>
                <a:gd name="T10" fmla="*/ 191 w 324"/>
                <a:gd name="T11" fmla="*/ 211 h 465"/>
                <a:gd name="T12" fmla="*/ 0 w 324"/>
                <a:gd name="T13" fmla="*/ 109 h 465"/>
                <a:gd name="T14" fmla="*/ 0 60000 65536"/>
                <a:gd name="T15" fmla="*/ 0 60000 65536"/>
                <a:gd name="T16" fmla="*/ 0 60000 65536"/>
                <a:gd name="T17" fmla="*/ 0 60000 65536"/>
                <a:gd name="T18" fmla="*/ 0 60000 65536"/>
                <a:gd name="T19" fmla="*/ 0 60000 65536"/>
                <a:gd name="T20" fmla="*/ 0 60000 65536"/>
                <a:gd name="T21" fmla="*/ 0 w 324"/>
                <a:gd name="T22" fmla="*/ 0 h 465"/>
                <a:gd name="T23" fmla="*/ 324 w 324"/>
                <a:gd name="T24" fmla="*/ 465 h 4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4" h="465">
                  <a:moveTo>
                    <a:pt x="0" y="109"/>
                  </a:moveTo>
                  <a:lnTo>
                    <a:pt x="17" y="0"/>
                  </a:lnTo>
                  <a:lnTo>
                    <a:pt x="202" y="218"/>
                  </a:lnTo>
                  <a:lnTo>
                    <a:pt x="235" y="273"/>
                  </a:lnTo>
                  <a:lnTo>
                    <a:pt x="323" y="464"/>
                  </a:lnTo>
                  <a:lnTo>
                    <a:pt x="191" y="211"/>
                  </a:lnTo>
                  <a:lnTo>
                    <a:pt x="0" y="109"/>
                  </a:lnTo>
                </a:path>
              </a:pathLst>
            </a:custGeom>
            <a:solidFill>
              <a:srgbClr val="C1CEFF"/>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n-CA"/>
            </a:p>
          </p:txBody>
        </p:sp>
      </p:grpSp>
      <p:grpSp>
        <p:nvGrpSpPr>
          <p:cNvPr id="31749" name="Group 10">
            <a:extLst>
              <a:ext uri="{FF2B5EF4-FFF2-40B4-BE49-F238E27FC236}">
                <a16:creationId xmlns:a16="http://schemas.microsoft.com/office/drawing/2014/main" id="{EB4A3785-01DA-D14F-1FAD-5A1057422631}"/>
              </a:ext>
            </a:extLst>
          </p:cNvPr>
          <p:cNvGrpSpPr>
            <a:grpSpLocks/>
          </p:cNvGrpSpPr>
          <p:nvPr/>
        </p:nvGrpSpPr>
        <p:grpSpPr bwMode="auto">
          <a:xfrm>
            <a:off x="3733801" y="4114801"/>
            <a:ext cx="1135063" cy="1717675"/>
            <a:chOff x="1757" y="2530"/>
            <a:chExt cx="715" cy="1082"/>
          </a:xfrm>
        </p:grpSpPr>
        <p:sp>
          <p:nvSpPr>
            <p:cNvPr id="31762" name="Freeform 11">
              <a:extLst>
                <a:ext uri="{FF2B5EF4-FFF2-40B4-BE49-F238E27FC236}">
                  <a16:creationId xmlns:a16="http://schemas.microsoft.com/office/drawing/2014/main" id="{BD7E42B7-F5CE-F52A-BAE2-9030A398458E}"/>
                </a:ext>
              </a:extLst>
            </p:cNvPr>
            <p:cNvSpPr>
              <a:spLocks/>
            </p:cNvSpPr>
            <p:nvPr/>
          </p:nvSpPr>
          <p:spPr bwMode="auto">
            <a:xfrm>
              <a:off x="1757" y="2530"/>
              <a:ext cx="371" cy="429"/>
            </a:xfrm>
            <a:custGeom>
              <a:avLst/>
              <a:gdLst>
                <a:gd name="T0" fmla="*/ 0 w 371"/>
                <a:gd name="T1" fmla="*/ 344 h 429"/>
                <a:gd name="T2" fmla="*/ 370 w 371"/>
                <a:gd name="T3" fmla="*/ 0 h 429"/>
                <a:gd name="T4" fmla="*/ 43 w 371"/>
                <a:gd name="T5" fmla="*/ 428 h 429"/>
                <a:gd name="T6" fmla="*/ 0 w 371"/>
                <a:gd name="T7" fmla="*/ 344 h 429"/>
                <a:gd name="T8" fmla="*/ 0 60000 65536"/>
                <a:gd name="T9" fmla="*/ 0 60000 65536"/>
                <a:gd name="T10" fmla="*/ 0 60000 65536"/>
                <a:gd name="T11" fmla="*/ 0 60000 65536"/>
                <a:gd name="T12" fmla="*/ 0 w 371"/>
                <a:gd name="T13" fmla="*/ 0 h 429"/>
                <a:gd name="T14" fmla="*/ 371 w 371"/>
                <a:gd name="T15" fmla="*/ 429 h 429"/>
              </a:gdLst>
              <a:ahLst/>
              <a:cxnLst>
                <a:cxn ang="T8">
                  <a:pos x="T0" y="T1"/>
                </a:cxn>
                <a:cxn ang="T9">
                  <a:pos x="T2" y="T3"/>
                </a:cxn>
                <a:cxn ang="T10">
                  <a:pos x="T4" y="T5"/>
                </a:cxn>
                <a:cxn ang="T11">
                  <a:pos x="T6" y="T7"/>
                </a:cxn>
              </a:cxnLst>
              <a:rect l="T12" t="T13" r="T14" b="T15"/>
              <a:pathLst>
                <a:path w="371" h="429">
                  <a:moveTo>
                    <a:pt x="0" y="344"/>
                  </a:moveTo>
                  <a:lnTo>
                    <a:pt x="370" y="0"/>
                  </a:lnTo>
                  <a:lnTo>
                    <a:pt x="43" y="428"/>
                  </a:lnTo>
                  <a:lnTo>
                    <a:pt x="0" y="344"/>
                  </a:lnTo>
                </a:path>
              </a:pathLst>
            </a:custGeom>
            <a:solidFill>
              <a:srgbClr val="0099C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n-CA"/>
            </a:p>
          </p:txBody>
        </p:sp>
        <p:sp>
          <p:nvSpPr>
            <p:cNvPr id="31763" name="Freeform 12">
              <a:extLst>
                <a:ext uri="{FF2B5EF4-FFF2-40B4-BE49-F238E27FC236}">
                  <a16:creationId xmlns:a16="http://schemas.microsoft.com/office/drawing/2014/main" id="{D81AD0F9-751F-EA13-25EA-9D005B716658}"/>
                </a:ext>
              </a:extLst>
            </p:cNvPr>
            <p:cNvSpPr>
              <a:spLocks/>
            </p:cNvSpPr>
            <p:nvPr/>
          </p:nvSpPr>
          <p:spPr bwMode="auto">
            <a:xfrm>
              <a:off x="2248" y="3077"/>
              <a:ext cx="224" cy="322"/>
            </a:xfrm>
            <a:custGeom>
              <a:avLst/>
              <a:gdLst>
                <a:gd name="T0" fmla="*/ 0 w 224"/>
                <a:gd name="T1" fmla="*/ 130 h 322"/>
                <a:gd name="T2" fmla="*/ 73 w 224"/>
                <a:gd name="T3" fmla="*/ 0 h 322"/>
                <a:gd name="T4" fmla="*/ 223 w 224"/>
                <a:gd name="T5" fmla="*/ 321 h 322"/>
                <a:gd name="T6" fmla="*/ 0 w 224"/>
                <a:gd name="T7" fmla="*/ 130 h 322"/>
                <a:gd name="T8" fmla="*/ 0 60000 65536"/>
                <a:gd name="T9" fmla="*/ 0 60000 65536"/>
                <a:gd name="T10" fmla="*/ 0 60000 65536"/>
                <a:gd name="T11" fmla="*/ 0 60000 65536"/>
                <a:gd name="T12" fmla="*/ 0 w 224"/>
                <a:gd name="T13" fmla="*/ 0 h 322"/>
                <a:gd name="T14" fmla="*/ 224 w 224"/>
                <a:gd name="T15" fmla="*/ 322 h 322"/>
              </a:gdLst>
              <a:ahLst/>
              <a:cxnLst>
                <a:cxn ang="T8">
                  <a:pos x="T0" y="T1"/>
                </a:cxn>
                <a:cxn ang="T9">
                  <a:pos x="T2" y="T3"/>
                </a:cxn>
                <a:cxn ang="T10">
                  <a:pos x="T4" y="T5"/>
                </a:cxn>
                <a:cxn ang="T11">
                  <a:pos x="T6" y="T7"/>
                </a:cxn>
              </a:cxnLst>
              <a:rect l="T12" t="T13" r="T14" b="T15"/>
              <a:pathLst>
                <a:path w="224" h="322">
                  <a:moveTo>
                    <a:pt x="0" y="130"/>
                  </a:moveTo>
                  <a:lnTo>
                    <a:pt x="73" y="0"/>
                  </a:lnTo>
                  <a:lnTo>
                    <a:pt x="223" y="321"/>
                  </a:lnTo>
                  <a:lnTo>
                    <a:pt x="0" y="130"/>
                  </a:lnTo>
                </a:path>
              </a:pathLst>
            </a:custGeom>
            <a:solidFill>
              <a:srgbClr val="0099C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n-CA"/>
            </a:p>
          </p:txBody>
        </p:sp>
        <p:sp>
          <p:nvSpPr>
            <p:cNvPr id="31764" name="Freeform 13">
              <a:extLst>
                <a:ext uri="{FF2B5EF4-FFF2-40B4-BE49-F238E27FC236}">
                  <a16:creationId xmlns:a16="http://schemas.microsoft.com/office/drawing/2014/main" id="{2240C82A-4A9D-B01C-9006-620875BB1A8F}"/>
                </a:ext>
              </a:extLst>
            </p:cNvPr>
            <p:cNvSpPr>
              <a:spLocks/>
            </p:cNvSpPr>
            <p:nvPr/>
          </p:nvSpPr>
          <p:spPr bwMode="auto">
            <a:xfrm>
              <a:off x="2144" y="3184"/>
              <a:ext cx="199" cy="428"/>
            </a:xfrm>
            <a:custGeom>
              <a:avLst/>
              <a:gdLst>
                <a:gd name="T0" fmla="*/ 198 w 199"/>
                <a:gd name="T1" fmla="*/ 393 h 428"/>
                <a:gd name="T2" fmla="*/ 0 w 199"/>
                <a:gd name="T3" fmla="*/ 0 h 428"/>
                <a:gd name="T4" fmla="*/ 174 w 199"/>
                <a:gd name="T5" fmla="*/ 427 h 428"/>
                <a:gd name="T6" fmla="*/ 198 w 199"/>
                <a:gd name="T7" fmla="*/ 393 h 428"/>
                <a:gd name="T8" fmla="*/ 0 60000 65536"/>
                <a:gd name="T9" fmla="*/ 0 60000 65536"/>
                <a:gd name="T10" fmla="*/ 0 60000 65536"/>
                <a:gd name="T11" fmla="*/ 0 60000 65536"/>
                <a:gd name="T12" fmla="*/ 0 w 199"/>
                <a:gd name="T13" fmla="*/ 0 h 428"/>
                <a:gd name="T14" fmla="*/ 199 w 199"/>
                <a:gd name="T15" fmla="*/ 428 h 428"/>
              </a:gdLst>
              <a:ahLst/>
              <a:cxnLst>
                <a:cxn ang="T8">
                  <a:pos x="T0" y="T1"/>
                </a:cxn>
                <a:cxn ang="T9">
                  <a:pos x="T2" y="T3"/>
                </a:cxn>
                <a:cxn ang="T10">
                  <a:pos x="T4" y="T5"/>
                </a:cxn>
                <a:cxn ang="T11">
                  <a:pos x="T6" y="T7"/>
                </a:cxn>
              </a:cxnLst>
              <a:rect l="T12" t="T13" r="T14" b="T15"/>
              <a:pathLst>
                <a:path w="199" h="428">
                  <a:moveTo>
                    <a:pt x="198" y="393"/>
                  </a:moveTo>
                  <a:lnTo>
                    <a:pt x="0" y="0"/>
                  </a:lnTo>
                  <a:lnTo>
                    <a:pt x="174" y="427"/>
                  </a:lnTo>
                  <a:lnTo>
                    <a:pt x="198" y="393"/>
                  </a:lnTo>
                </a:path>
              </a:pathLst>
            </a:custGeom>
            <a:solidFill>
              <a:srgbClr val="0099C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n-CA"/>
            </a:p>
          </p:txBody>
        </p:sp>
        <p:sp>
          <p:nvSpPr>
            <p:cNvPr id="31765" name="Freeform 14">
              <a:extLst>
                <a:ext uri="{FF2B5EF4-FFF2-40B4-BE49-F238E27FC236}">
                  <a16:creationId xmlns:a16="http://schemas.microsoft.com/office/drawing/2014/main" id="{C84447A2-459A-5F69-8FD3-DFD307F5D883}"/>
                </a:ext>
              </a:extLst>
            </p:cNvPr>
            <p:cNvSpPr>
              <a:spLocks/>
            </p:cNvSpPr>
            <p:nvPr/>
          </p:nvSpPr>
          <p:spPr bwMode="auto">
            <a:xfrm>
              <a:off x="1876" y="3045"/>
              <a:ext cx="119" cy="280"/>
            </a:xfrm>
            <a:custGeom>
              <a:avLst/>
              <a:gdLst>
                <a:gd name="T0" fmla="*/ 118 w 119"/>
                <a:gd name="T1" fmla="*/ 279 h 280"/>
                <a:gd name="T2" fmla="*/ 0 w 119"/>
                <a:gd name="T3" fmla="*/ 0 h 280"/>
                <a:gd name="T4" fmla="*/ 86 w 119"/>
                <a:gd name="T5" fmla="*/ 257 h 280"/>
                <a:gd name="T6" fmla="*/ 118 w 119"/>
                <a:gd name="T7" fmla="*/ 279 h 280"/>
                <a:gd name="T8" fmla="*/ 0 60000 65536"/>
                <a:gd name="T9" fmla="*/ 0 60000 65536"/>
                <a:gd name="T10" fmla="*/ 0 60000 65536"/>
                <a:gd name="T11" fmla="*/ 0 60000 65536"/>
                <a:gd name="T12" fmla="*/ 0 w 119"/>
                <a:gd name="T13" fmla="*/ 0 h 280"/>
                <a:gd name="T14" fmla="*/ 119 w 119"/>
                <a:gd name="T15" fmla="*/ 280 h 280"/>
              </a:gdLst>
              <a:ahLst/>
              <a:cxnLst>
                <a:cxn ang="T8">
                  <a:pos x="T0" y="T1"/>
                </a:cxn>
                <a:cxn ang="T9">
                  <a:pos x="T2" y="T3"/>
                </a:cxn>
                <a:cxn ang="T10">
                  <a:pos x="T4" y="T5"/>
                </a:cxn>
                <a:cxn ang="T11">
                  <a:pos x="T6" y="T7"/>
                </a:cxn>
              </a:cxnLst>
              <a:rect l="T12" t="T13" r="T14" b="T15"/>
              <a:pathLst>
                <a:path w="119" h="280">
                  <a:moveTo>
                    <a:pt x="118" y="279"/>
                  </a:moveTo>
                  <a:lnTo>
                    <a:pt x="0" y="0"/>
                  </a:lnTo>
                  <a:lnTo>
                    <a:pt x="86" y="257"/>
                  </a:lnTo>
                  <a:lnTo>
                    <a:pt x="118" y="279"/>
                  </a:lnTo>
                </a:path>
              </a:pathLst>
            </a:custGeom>
            <a:solidFill>
              <a:srgbClr val="0099C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n-CA"/>
            </a:p>
          </p:txBody>
        </p:sp>
      </p:grpSp>
      <p:sp>
        <p:nvSpPr>
          <p:cNvPr id="207887" name="Rectangle 15">
            <a:extLst>
              <a:ext uri="{FF2B5EF4-FFF2-40B4-BE49-F238E27FC236}">
                <a16:creationId xmlns:a16="http://schemas.microsoft.com/office/drawing/2014/main" id="{D335F414-84F5-983A-6E63-07D1C6C6846E}"/>
              </a:ext>
            </a:extLst>
          </p:cNvPr>
          <p:cNvSpPr>
            <a:spLocks noChangeArrowheads="1"/>
          </p:cNvSpPr>
          <p:nvPr/>
        </p:nvSpPr>
        <p:spPr bwMode="auto">
          <a:xfrm>
            <a:off x="4475918" y="3883025"/>
            <a:ext cx="2903615" cy="1194302"/>
          </a:xfrm>
          <a:prstGeom prst="rect">
            <a:avLst/>
          </a:prstGeom>
          <a:noFill/>
          <a:ln w="12700">
            <a:noFill/>
            <a:miter lim="800000"/>
            <a:headEnd/>
            <a:tailEnd/>
          </a:ln>
          <a:effectLst/>
        </p:spPr>
        <p:txBody>
          <a:bodyPr wrap="none" lIns="85725" tIns="39688" rIns="85725" bIns="39688">
            <a:spAutoFit/>
          </a:bodyPr>
          <a:lstStyle/>
          <a:p>
            <a:pPr algn="ctr" defTabSz="755650">
              <a:spcBef>
                <a:spcPct val="40000"/>
              </a:spcBef>
              <a:defRPr/>
            </a:pPr>
            <a:r>
              <a:rPr lang="en-US" sz="2500" dirty="0">
                <a:solidFill>
                  <a:srgbClr val="000099"/>
                </a:solidFill>
                <a:effectLst>
                  <a:outerShdw blurRad="38100" dist="38100" dir="2700000" algn="tl">
                    <a:srgbClr val="C0C0C0"/>
                  </a:outerShdw>
                </a:effectLst>
              </a:rPr>
              <a:t>Behavioural</a:t>
            </a:r>
            <a:br>
              <a:rPr lang="en-US" sz="2500" dirty="0">
                <a:solidFill>
                  <a:srgbClr val="000099"/>
                </a:solidFill>
                <a:effectLst>
                  <a:outerShdw blurRad="38100" dist="38100" dir="2700000" algn="tl">
                    <a:srgbClr val="C0C0C0"/>
                  </a:outerShdw>
                </a:effectLst>
              </a:rPr>
            </a:br>
            <a:r>
              <a:rPr lang="en-US" sz="2500" dirty="0">
                <a:solidFill>
                  <a:srgbClr val="000099"/>
                </a:solidFill>
                <a:effectLst>
                  <a:outerShdw blurRad="38100" dist="38100" dir="2700000" algn="tl">
                    <a:srgbClr val="C0C0C0"/>
                  </a:outerShdw>
                </a:effectLst>
              </a:rPr>
              <a:t>Competencies</a:t>
            </a:r>
          </a:p>
          <a:p>
            <a:pPr algn="ctr" defTabSz="755650">
              <a:spcBef>
                <a:spcPct val="40000"/>
              </a:spcBef>
              <a:defRPr/>
            </a:pPr>
            <a:r>
              <a:rPr lang="en-US" sz="1600" dirty="0">
                <a:solidFill>
                  <a:srgbClr val="000099"/>
                </a:solidFill>
                <a:effectLst>
                  <a:outerShdw blurRad="38100" dist="38100" dir="2700000" algn="tl">
                    <a:srgbClr val="C0C0C0"/>
                  </a:outerShdw>
                </a:effectLst>
              </a:rPr>
              <a:t>(e.g., Caring, creativity, initiative)</a:t>
            </a:r>
          </a:p>
        </p:txBody>
      </p:sp>
      <p:sp>
        <p:nvSpPr>
          <p:cNvPr id="31751" name="Freeform 16">
            <a:extLst>
              <a:ext uri="{FF2B5EF4-FFF2-40B4-BE49-F238E27FC236}">
                <a16:creationId xmlns:a16="http://schemas.microsoft.com/office/drawing/2014/main" id="{27EF2B99-FF03-7264-F48C-57F70B2EE326}"/>
              </a:ext>
            </a:extLst>
          </p:cNvPr>
          <p:cNvSpPr>
            <a:spLocks/>
          </p:cNvSpPr>
          <p:nvPr/>
        </p:nvSpPr>
        <p:spPr bwMode="auto">
          <a:xfrm>
            <a:off x="2039938" y="3459164"/>
            <a:ext cx="7713662" cy="204787"/>
          </a:xfrm>
          <a:custGeom>
            <a:avLst/>
            <a:gdLst>
              <a:gd name="T0" fmla="*/ 0 w 4339"/>
              <a:gd name="T1" fmla="*/ 2147483646 h 129"/>
              <a:gd name="T2" fmla="*/ 2147483646 w 4339"/>
              <a:gd name="T3" fmla="*/ 2147483646 h 129"/>
              <a:gd name="T4" fmla="*/ 2147483646 w 4339"/>
              <a:gd name="T5" fmla="*/ 2147483646 h 129"/>
              <a:gd name="T6" fmla="*/ 2147483646 w 4339"/>
              <a:gd name="T7" fmla="*/ 2147483646 h 129"/>
              <a:gd name="T8" fmla="*/ 2147483646 w 4339"/>
              <a:gd name="T9" fmla="*/ 0 h 129"/>
              <a:gd name="T10" fmla="*/ 2147483646 w 4339"/>
              <a:gd name="T11" fmla="*/ 2147483646 h 129"/>
              <a:gd name="T12" fmla="*/ 2147483646 w 4339"/>
              <a:gd name="T13" fmla="*/ 2147483646 h 129"/>
              <a:gd name="T14" fmla="*/ 2147483646 w 4339"/>
              <a:gd name="T15" fmla="*/ 2147483646 h 129"/>
              <a:gd name="T16" fmla="*/ 2147483646 w 4339"/>
              <a:gd name="T17" fmla="*/ 2147483646 h 129"/>
              <a:gd name="T18" fmla="*/ 2147483646 w 4339"/>
              <a:gd name="T19" fmla="*/ 2147483646 h 129"/>
              <a:gd name="T20" fmla="*/ 0 w 4339"/>
              <a:gd name="T21" fmla="*/ 2147483646 h 1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339"/>
              <a:gd name="T34" fmla="*/ 0 h 129"/>
              <a:gd name="T35" fmla="*/ 4339 w 4339"/>
              <a:gd name="T36" fmla="*/ 129 h 12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339" h="129">
                <a:moveTo>
                  <a:pt x="0" y="38"/>
                </a:moveTo>
                <a:lnTo>
                  <a:pt x="1273" y="38"/>
                </a:lnTo>
                <a:lnTo>
                  <a:pt x="1668" y="5"/>
                </a:lnTo>
                <a:lnTo>
                  <a:pt x="2794" y="81"/>
                </a:lnTo>
                <a:lnTo>
                  <a:pt x="3131" y="0"/>
                </a:lnTo>
                <a:lnTo>
                  <a:pt x="4338" y="28"/>
                </a:lnTo>
                <a:lnTo>
                  <a:pt x="3131" y="47"/>
                </a:lnTo>
                <a:lnTo>
                  <a:pt x="2761" y="128"/>
                </a:lnTo>
                <a:lnTo>
                  <a:pt x="1663" y="47"/>
                </a:lnTo>
                <a:lnTo>
                  <a:pt x="1216" y="76"/>
                </a:lnTo>
                <a:lnTo>
                  <a:pt x="0" y="38"/>
                </a:lnTo>
              </a:path>
            </a:pathLst>
          </a:custGeom>
          <a:solidFill>
            <a:srgbClr val="0099CC"/>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n-CA"/>
          </a:p>
        </p:txBody>
      </p:sp>
      <p:sp>
        <p:nvSpPr>
          <p:cNvPr id="207889" name="Rectangle 17">
            <a:extLst>
              <a:ext uri="{FF2B5EF4-FFF2-40B4-BE49-F238E27FC236}">
                <a16:creationId xmlns:a16="http://schemas.microsoft.com/office/drawing/2014/main" id="{20D86446-545D-4E32-1A21-B0BCDD7B32B4}"/>
              </a:ext>
            </a:extLst>
          </p:cNvPr>
          <p:cNvSpPr>
            <a:spLocks noChangeArrowheads="1"/>
          </p:cNvSpPr>
          <p:nvPr/>
        </p:nvSpPr>
        <p:spPr bwMode="auto">
          <a:xfrm>
            <a:off x="5466482" y="3663950"/>
            <a:ext cx="173189" cy="525466"/>
          </a:xfrm>
          <a:prstGeom prst="rect">
            <a:avLst/>
          </a:prstGeom>
          <a:noFill/>
          <a:ln w="12700">
            <a:noFill/>
            <a:miter lim="800000"/>
            <a:headEnd/>
            <a:tailEnd/>
          </a:ln>
          <a:effectLst/>
        </p:spPr>
        <p:txBody>
          <a:bodyPr wrap="none" lIns="85725" tIns="39688" rIns="85725" bIns="39688">
            <a:spAutoFit/>
          </a:bodyPr>
          <a:lstStyle/>
          <a:p>
            <a:pPr algn="ctr" defTabSz="755650">
              <a:lnSpc>
                <a:spcPct val="125000"/>
              </a:lnSpc>
              <a:defRPr/>
            </a:pPr>
            <a:endParaRPr lang="en-CA" sz="2500" dirty="0">
              <a:effectLst>
                <a:outerShdw blurRad="38100" dist="38100" dir="2700000" algn="tl">
                  <a:srgbClr val="C0C0C0"/>
                </a:outerShdw>
              </a:effectLst>
            </a:endParaRPr>
          </a:p>
        </p:txBody>
      </p:sp>
      <p:sp>
        <p:nvSpPr>
          <p:cNvPr id="31753" name="Rectangle 18">
            <a:extLst>
              <a:ext uri="{FF2B5EF4-FFF2-40B4-BE49-F238E27FC236}">
                <a16:creationId xmlns:a16="http://schemas.microsoft.com/office/drawing/2014/main" id="{6A5F7EF3-8312-601A-10BF-9BD06734C815}"/>
              </a:ext>
            </a:extLst>
          </p:cNvPr>
          <p:cNvSpPr>
            <a:spLocks noChangeArrowheads="1"/>
          </p:cNvSpPr>
          <p:nvPr/>
        </p:nvSpPr>
        <p:spPr bwMode="auto">
          <a:xfrm>
            <a:off x="5463307" y="2462213"/>
            <a:ext cx="173189" cy="485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725" tIns="39688" rIns="85725" bIns="39688">
            <a:spAutoFit/>
          </a:bodyPr>
          <a:lstStyle>
            <a:lvl1pPr defTabSz="755650">
              <a:defRPr sz="1200">
                <a:solidFill>
                  <a:schemeClr val="bg2"/>
                </a:solidFill>
                <a:latin typeface="Arial" panose="020B0604020202020204" pitchFamily="34" charset="0"/>
              </a:defRPr>
            </a:lvl1pPr>
            <a:lvl2pPr marL="742950" indent="-285750" defTabSz="755650">
              <a:defRPr sz="1200">
                <a:solidFill>
                  <a:schemeClr val="bg2"/>
                </a:solidFill>
                <a:latin typeface="Arial" panose="020B0604020202020204" pitchFamily="34" charset="0"/>
              </a:defRPr>
            </a:lvl2pPr>
            <a:lvl3pPr marL="1143000" indent="-228600" defTabSz="755650">
              <a:defRPr sz="1200">
                <a:solidFill>
                  <a:schemeClr val="bg2"/>
                </a:solidFill>
                <a:latin typeface="Arial" panose="020B0604020202020204" pitchFamily="34" charset="0"/>
              </a:defRPr>
            </a:lvl3pPr>
            <a:lvl4pPr marL="1600200" indent="-228600" defTabSz="755650">
              <a:defRPr sz="1200">
                <a:solidFill>
                  <a:schemeClr val="bg2"/>
                </a:solidFill>
                <a:latin typeface="Arial" panose="020B0604020202020204" pitchFamily="34" charset="0"/>
              </a:defRPr>
            </a:lvl4pPr>
            <a:lvl5pPr marL="2057400" indent="-228600" defTabSz="755650">
              <a:defRPr sz="1200">
                <a:solidFill>
                  <a:schemeClr val="bg2"/>
                </a:solidFill>
                <a:latin typeface="Arial" panose="020B0604020202020204" pitchFamily="34" charset="0"/>
              </a:defRPr>
            </a:lvl5pPr>
            <a:lvl6pPr marL="2514600" indent="-228600" defTabSz="755650" eaLnBrk="0" fontAlgn="base" hangingPunct="0">
              <a:spcBef>
                <a:spcPct val="0"/>
              </a:spcBef>
              <a:spcAft>
                <a:spcPct val="0"/>
              </a:spcAft>
              <a:defRPr sz="1200">
                <a:solidFill>
                  <a:schemeClr val="bg2"/>
                </a:solidFill>
                <a:latin typeface="Arial" panose="020B0604020202020204" pitchFamily="34" charset="0"/>
              </a:defRPr>
            </a:lvl6pPr>
            <a:lvl7pPr marL="2971800" indent="-228600" defTabSz="755650" eaLnBrk="0" fontAlgn="base" hangingPunct="0">
              <a:spcBef>
                <a:spcPct val="0"/>
              </a:spcBef>
              <a:spcAft>
                <a:spcPct val="0"/>
              </a:spcAft>
              <a:defRPr sz="1200">
                <a:solidFill>
                  <a:schemeClr val="bg2"/>
                </a:solidFill>
                <a:latin typeface="Arial" panose="020B0604020202020204" pitchFamily="34" charset="0"/>
              </a:defRPr>
            </a:lvl7pPr>
            <a:lvl8pPr marL="3429000" indent="-228600" defTabSz="755650" eaLnBrk="0" fontAlgn="base" hangingPunct="0">
              <a:spcBef>
                <a:spcPct val="0"/>
              </a:spcBef>
              <a:spcAft>
                <a:spcPct val="0"/>
              </a:spcAft>
              <a:defRPr sz="1200">
                <a:solidFill>
                  <a:schemeClr val="bg2"/>
                </a:solidFill>
                <a:latin typeface="Arial" panose="020B0604020202020204" pitchFamily="34" charset="0"/>
              </a:defRPr>
            </a:lvl8pPr>
            <a:lvl9pPr marL="3886200" indent="-228600" defTabSz="755650" eaLnBrk="0" fontAlgn="base" hangingPunct="0">
              <a:spcBef>
                <a:spcPct val="0"/>
              </a:spcBef>
              <a:spcAft>
                <a:spcPct val="0"/>
              </a:spcAft>
              <a:defRPr sz="1200">
                <a:solidFill>
                  <a:schemeClr val="bg2"/>
                </a:solidFill>
                <a:latin typeface="Arial" panose="020B0604020202020204" pitchFamily="34" charset="0"/>
              </a:defRPr>
            </a:lvl9pPr>
          </a:lstStyle>
          <a:p>
            <a:pPr algn="ctr">
              <a:lnSpc>
                <a:spcPct val="115000"/>
              </a:lnSpc>
            </a:pPr>
            <a:endParaRPr lang="en-CA" altLang="en-US" sz="2500">
              <a:solidFill>
                <a:srgbClr val="063DE8"/>
              </a:solidFill>
            </a:endParaRPr>
          </a:p>
        </p:txBody>
      </p:sp>
      <p:sp>
        <p:nvSpPr>
          <p:cNvPr id="31754" name="Rectangle 19">
            <a:extLst>
              <a:ext uri="{FF2B5EF4-FFF2-40B4-BE49-F238E27FC236}">
                <a16:creationId xmlns:a16="http://schemas.microsoft.com/office/drawing/2014/main" id="{93744536-8008-BE65-43B8-F5E1E094EDBB}"/>
              </a:ext>
            </a:extLst>
          </p:cNvPr>
          <p:cNvSpPr>
            <a:spLocks noChangeArrowheads="1"/>
          </p:cNvSpPr>
          <p:nvPr/>
        </p:nvSpPr>
        <p:spPr bwMode="auto">
          <a:xfrm>
            <a:off x="8488362" y="1795273"/>
            <a:ext cx="1928813" cy="139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01600" tIns="50800" rIns="101600" bIns="50800">
            <a:spAutoFit/>
          </a:bodyPr>
          <a:lstStyle>
            <a:lvl1pPr defTabSz="1106488">
              <a:defRPr sz="1200">
                <a:solidFill>
                  <a:schemeClr val="bg2"/>
                </a:solidFill>
                <a:latin typeface="Arial" panose="020B0604020202020204" pitchFamily="34" charset="0"/>
              </a:defRPr>
            </a:lvl1pPr>
            <a:lvl2pPr marL="742950" indent="-285750" defTabSz="1106488">
              <a:defRPr sz="1200">
                <a:solidFill>
                  <a:schemeClr val="bg2"/>
                </a:solidFill>
                <a:latin typeface="Arial" panose="020B0604020202020204" pitchFamily="34" charset="0"/>
              </a:defRPr>
            </a:lvl2pPr>
            <a:lvl3pPr marL="1143000" indent="-228600" defTabSz="1106488">
              <a:defRPr sz="1200">
                <a:solidFill>
                  <a:schemeClr val="bg2"/>
                </a:solidFill>
                <a:latin typeface="Arial" panose="020B0604020202020204" pitchFamily="34" charset="0"/>
              </a:defRPr>
            </a:lvl3pPr>
            <a:lvl4pPr marL="1600200" indent="-228600" defTabSz="1106488">
              <a:defRPr sz="1200">
                <a:solidFill>
                  <a:schemeClr val="bg2"/>
                </a:solidFill>
                <a:latin typeface="Arial" panose="020B0604020202020204" pitchFamily="34" charset="0"/>
              </a:defRPr>
            </a:lvl4pPr>
            <a:lvl5pPr marL="2057400" indent="-228600" defTabSz="1106488">
              <a:defRPr sz="1200">
                <a:solidFill>
                  <a:schemeClr val="bg2"/>
                </a:solidFill>
                <a:latin typeface="Arial" panose="020B0604020202020204" pitchFamily="34" charset="0"/>
              </a:defRPr>
            </a:lvl5pPr>
            <a:lvl6pPr marL="2514600" indent="-228600" defTabSz="1106488" eaLnBrk="0" fontAlgn="base" hangingPunct="0">
              <a:spcBef>
                <a:spcPct val="0"/>
              </a:spcBef>
              <a:spcAft>
                <a:spcPct val="0"/>
              </a:spcAft>
              <a:defRPr sz="1200">
                <a:solidFill>
                  <a:schemeClr val="bg2"/>
                </a:solidFill>
                <a:latin typeface="Arial" panose="020B0604020202020204" pitchFamily="34" charset="0"/>
              </a:defRPr>
            </a:lvl6pPr>
            <a:lvl7pPr marL="2971800" indent="-228600" defTabSz="1106488" eaLnBrk="0" fontAlgn="base" hangingPunct="0">
              <a:spcBef>
                <a:spcPct val="0"/>
              </a:spcBef>
              <a:spcAft>
                <a:spcPct val="0"/>
              </a:spcAft>
              <a:defRPr sz="1200">
                <a:solidFill>
                  <a:schemeClr val="bg2"/>
                </a:solidFill>
                <a:latin typeface="Arial" panose="020B0604020202020204" pitchFamily="34" charset="0"/>
              </a:defRPr>
            </a:lvl7pPr>
            <a:lvl8pPr marL="3429000" indent="-228600" defTabSz="1106488" eaLnBrk="0" fontAlgn="base" hangingPunct="0">
              <a:spcBef>
                <a:spcPct val="0"/>
              </a:spcBef>
              <a:spcAft>
                <a:spcPct val="0"/>
              </a:spcAft>
              <a:defRPr sz="1200">
                <a:solidFill>
                  <a:schemeClr val="bg2"/>
                </a:solidFill>
                <a:latin typeface="Arial" panose="020B0604020202020204" pitchFamily="34" charset="0"/>
              </a:defRPr>
            </a:lvl8pPr>
            <a:lvl9pPr marL="3886200" indent="-228600" defTabSz="1106488" eaLnBrk="0" fontAlgn="base" hangingPunct="0">
              <a:spcBef>
                <a:spcPct val="0"/>
              </a:spcBef>
              <a:spcAft>
                <a:spcPct val="0"/>
              </a:spcAft>
              <a:defRPr sz="1200">
                <a:solidFill>
                  <a:schemeClr val="bg2"/>
                </a:solidFill>
                <a:latin typeface="Arial" panose="020B0604020202020204" pitchFamily="34" charset="0"/>
              </a:defRPr>
            </a:lvl9pPr>
          </a:lstStyle>
          <a:p>
            <a:pPr algn="r"/>
            <a:r>
              <a:rPr lang="en-US" altLang="en-US" sz="1400" i="1" dirty="0">
                <a:solidFill>
                  <a:schemeClr val="tx1"/>
                </a:solidFill>
              </a:rPr>
              <a:t>Necessary for</a:t>
            </a:r>
          </a:p>
          <a:p>
            <a:pPr algn="r"/>
            <a:r>
              <a:rPr lang="en-US" altLang="en-US" sz="1400" i="1" dirty="0">
                <a:solidFill>
                  <a:schemeClr val="tx1"/>
                </a:solidFill>
              </a:rPr>
              <a:t>top performance</a:t>
            </a:r>
          </a:p>
          <a:p>
            <a:pPr algn="r"/>
            <a:r>
              <a:rPr lang="en-US" altLang="en-US" sz="1400" i="1" dirty="0">
                <a:solidFill>
                  <a:schemeClr val="tx1"/>
                </a:solidFill>
              </a:rPr>
              <a:t>but not </a:t>
            </a:r>
            <a:r>
              <a:rPr lang="en-US" altLang="en-US" sz="1400" b="1" i="1" dirty="0">
                <a:solidFill>
                  <a:schemeClr val="tx1"/>
                </a:solidFill>
              </a:rPr>
              <a:t>sufficient</a:t>
            </a:r>
            <a:r>
              <a:rPr lang="en-US" altLang="en-US" sz="1400" i="1" dirty="0">
                <a:solidFill>
                  <a:schemeClr val="tx1"/>
                </a:solidFill>
              </a:rPr>
              <a:t>; easiest to develop, </a:t>
            </a:r>
            <a:br>
              <a:rPr lang="en-US" altLang="en-US" sz="1400" i="1" dirty="0">
                <a:solidFill>
                  <a:schemeClr val="tx1"/>
                </a:solidFill>
              </a:rPr>
            </a:br>
            <a:r>
              <a:rPr lang="en-US" altLang="en-US" sz="1400" i="1" dirty="0">
                <a:solidFill>
                  <a:schemeClr val="tx1"/>
                </a:solidFill>
              </a:rPr>
              <a:t>but least </a:t>
            </a:r>
            <a:br>
              <a:rPr lang="en-US" altLang="en-US" sz="1400" i="1" dirty="0">
                <a:solidFill>
                  <a:schemeClr val="tx1"/>
                </a:solidFill>
              </a:rPr>
            </a:br>
            <a:r>
              <a:rPr lang="en-US" altLang="en-US" sz="1400" i="1" dirty="0">
                <a:solidFill>
                  <a:schemeClr val="tx1"/>
                </a:solidFill>
              </a:rPr>
              <a:t>differentiating</a:t>
            </a:r>
          </a:p>
        </p:txBody>
      </p:sp>
      <p:sp>
        <p:nvSpPr>
          <p:cNvPr id="31755" name="Text Box 21">
            <a:extLst>
              <a:ext uri="{FF2B5EF4-FFF2-40B4-BE49-F238E27FC236}">
                <a16:creationId xmlns:a16="http://schemas.microsoft.com/office/drawing/2014/main" id="{1F953D25-4806-4919-0DD7-F5AB5BF23CC6}"/>
              </a:ext>
            </a:extLst>
          </p:cNvPr>
          <p:cNvSpPr txBox="1">
            <a:spLocks noChangeArrowheads="1"/>
          </p:cNvSpPr>
          <p:nvPr/>
        </p:nvSpPr>
        <p:spPr bwMode="auto">
          <a:xfrm>
            <a:off x="1774825" y="2200276"/>
            <a:ext cx="13906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1200">
                <a:solidFill>
                  <a:schemeClr val="bg2"/>
                </a:solidFill>
                <a:latin typeface="Arial" panose="020B0604020202020204" pitchFamily="34" charset="0"/>
              </a:defRPr>
            </a:lvl1pPr>
            <a:lvl2pPr marL="742950" indent="-285750">
              <a:defRPr sz="1200">
                <a:solidFill>
                  <a:schemeClr val="bg2"/>
                </a:solidFill>
                <a:latin typeface="Arial" panose="020B0604020202020204" pitchFamily="34" charset="0"/>
              </a:defRPr>
            </a:lvl2pPr>
            <a:lvl3pPr marL="1143000" indent="-228600">
              <a:defRPr sz="1200">
                <a:solidFill>
                  <a:schemeClr val="bg2"/>
                </a:solidFill>
                <a:latin typeface="Arial" panose="020B0604020202020204" pitchFamily="34" charset="0"/>
              </a:defRPr>
            </a:lvl3pPr>
            <a:lvl4pPr marL="1600200" indent="-228600">
              <a:defRPr sz="1200">
                <a:solidFill>
                  <a:schemeClr val="bg2"/>
                </a:solidFill>
                <a:latin typeface="Arial" panose="020B0604020202020204" pitchFamily="34" charset="0"/>
              </a:defRPr>
            </a:lvl4pPr>
            <a:lvl5pPr marL="2057400" indent="-228600">
              <a:defRPr sz="1200">
                <a:solidFill>
                  <a:schemeClr val="bg2"/>
                </a:solidFill>
                <a:latin typeface="Arial" panose="020B0604020202020204" pitchFamily="34" charset="0"/>
              </a:defRPr>
            </a:lvl5pPr>
            <a:lvl6pPr marL="2514600" indent="-228600" eaLnBrk="0" fontAlgn="base" hangingPunct="0">
              <a:spcBef>
                <a:spcPct val="0"/>
              </a:spcBef>
              <a:spcAft>
                <a:spcPct val="0"/>
              </a:spcAft>
              <a:defRPr sz="1200">
                <a:solidFill>
                  <a:schemeClr val="bg2"/>
                </a:solidFill>
                <a:latin typeface="Arial" panose="020B0604020202020204" pitchFamily="34" charset="0"/>
              </a:defRPr>
            </a:lvl6pPr>
            <a:lvl7pPr marL="2971800" indent="-228600" eaLnBrk="0" fontAlgn="base" hangingPunct="0">
              <a:spcBef>
                <a:spcPct val="0"/>
              </a:spcBef>
              <a:spcAft>
                <a:spcPct val="0"/>
              </a:spcAft>
              <a:defRPr sz="1200">
                <a:solidFill>
                  <a:schemeClr val="bg2"/>
                </a:solidFill>
                <a:latin typeface="Arial" panose="020B0604020202020204" pitchFamily="34" charset="0"/>
              </a:defRPr>
            </a:lvl7pPr>
            <a:lvl8pPr marL="3429000" indent="-228600" eaLnBrk="0" fontAlgn="base" hangingPunct="0">
              <a:spcBef>
                <a:spcPct val="0"/>
              </a:spcBef>
              <a:spcAft>
                <a:spcPct val="0"/>
              </a:spcAft>
              <a:defRPr sz="1200">
                <a:solidFill>
                  <a:schemeClr val="bg2"/>
                </a:solidFill>
                <a:latin typeface="Arial" panose="020B0604020202020204" pitchFamily="34" charset="0"/>
              </a:defRPr>
            </a:lvl8pPr>
            <a:lvl9pPr marL="3886200" indent="-228600" eaLnBrk="0" fontAlgn="base" hangingPunct="0">
              <a:spcBef>
                <a:spcPct val="0"/>
              </a:spcBef>
              <a:spcAft>
                <a:spcPct val="0"/>
              </a:spcAft>
              <a:defRPr sz="1200">
                <a:solidFill>
                  <a:schemeClr val="bg2"/>
                </a:solidFill>
                <a:latin typeface="Arial" panose="020B0604020202020204" pitchFamily="34" charset="0"/>
              </a:defRPr>
            </a:lvl9pPr>
          </a:lstStyle>
          <a:p>
            <a:r>
              <a:rPr lang="en-US" altLang="en-US" sz="1800" dirty="0">
                <a:solidFill>
                  <a:schemeClr val="tx1"/>
                </a:solidFill>
              </a:rPr>
              <a:t>Knowledge,</a:t>
            </a:r>
          </a:p>
          <a:p>
            <a:r>
              <a:rPr lang="en-US" altLang="en-US" sz="1800" b="1" dirty="0">
                <a:solidFill>
                  <a:schemeClr val="tx1"/>
                </a:solidFill>
              </a:rPr>
              <a:t>Skills</a:t>
            </a:r>
            <a:r>
              <a:rPr lang="en-US" altLang="en-US" sz="1800" dirty="0">
                <a:solidFill>
                  <a:schemeClr val="tx1"/>
                </a:solidFill>
              </a:rPr>
              <a:t> and </a:t>
            </a:r>
          </a:p>
          <a:p>
            <a:r>
              <a:rPr lang="en-US" altLang="en-US" sz="1800" dirty="0">
                <a:solidFill>
                  <a:schemeClr val="tx1"/>
                </a:solidFill>
              </a:rPr>
              <a:t>Abilities</a:t>
            </a:r>
          </a:p>
        </p:txBody>
      </p:sp>
      <p:sp>
        <p:nvSpPr>
          <p:cNvPr id="31756" name="Text Box 22">
            <a:extLst>
              <a:ext uri="{FF2B5EF4-FFF2-40B4-BE49-F238E27FC236}">
                <a16:creationId xmlns:a16="http://schemas.microsoft.com/office/drawing/2014/main" id="{A553499E-CCB0-FD56-CD95-288823F3D8CF}"/>
              </a:ext>
            </a:extLst>
          </p:cNvPr>
          <p:cNvSpPr txBox="1">
            <a:spLocks noChangeArrowheads="1"/>
          </p:cNvSpPr>
          <p:nvPr/>
        </p:nvSpPr>
        <p:spPr bwMode="auto">
          <a:xfrm>
            <a:off x="1776414" y="3581400"/>
            <a:ext cx="1711325" cy="217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1200">
                <a:solidFill>
                  <a:schemeClr val="bg2"/>
                </a:solidFill>
                <a:latin typeface="Arial" panose="020B0604020202020204" pitchFamily="34" charset="0"/>
              </a:defRPr>
            </a:lvl1pPr>
            <a:lvl2pPr marL="742950" indent="-285750">
              <a:defRPr sz="1200">
                <a:solidFill>
                  <a:schemeClr val="bg2"/>
                </a:solidFill>
                <a:latin typeface="Arial" panose="020B0604020202020204" pitchFamily="34" charset="0"/>
              </a:defRPr>
            </a:lvl2pPr>
            <a:lvl3pPr marL="1143000" indent="-228600">
              <a:defRPr sz="1200">
                <a:solidFill>
                  <a:schemeClr val="bg2"/>
                </a:solidFill>
                <a:latin typeface="Arial" panose="020B0604020202020204" pitchFamily="34" charset="0"/>
              </a:defRPr>
            </a:lvl3pPr>
            <a:lvl4pPr marL="1600200" indent="-228600">
              <a:defRPr sz="1200">
                <a:solidFill>
                  <a:schemeClr val="bg2"/>
                </a:solidFill>
                <a:latin typeface="Arial" panose="020B0604020202020204" pitchFamily="34" charset="0"/>
              </a:defRPr>
            </a:lvl4pPr>
            <a:lvl5pPr marL="2057400" indent="-228600">
              <a:defRPr sz="1200">
                <a:solidFill>
                  <a:schemeClr val="bg2"/>
                </a:solidFill>
                <a:latin typeface="Arial" panose="020B0604020202020204" pitchFamily="34" charset="0"/>
              </a:defRPr>
            </a:lvl5pPr>
            <a:lvl6pPr marL="2514600" indent="-228600" eaLnBrk="0" fontAlgn="base" hangingPunct="0">
              <a:spcBef>
                <a:spcPct val="0"/>
              </a:spcBef>
              <a:spcAft>
                <a:spcPct val="0"/>
              </a:spcAft>
              <a:defRPr sz="1200">
                <a:solidFill>
                  <a:schemeClr val="bg2"/>
                </a:solidFill>
                <a:latin typeface="Arial" panose="020B0604020202020204" pitchFamily="34" charset="0"/>
              </a:defRPr>
            </a:lvl6pPr>
            <a:lvl7pPr marL="2971800" indent="-228600" eaLnBrk="0" fontAlgn="base" hangingPunct="0">
              <a:spcBef>
                <a:spcPct val="0"/>
              </a:spcBef>
              <a:spcAft>
                <a:spcPct val="0"/>
              </a:spcAft>
              <a:defRPr sz="1200">
                <a:solidFill>
                  <a:schemeClr val="bg2"/>
                </a:solidFill>
                <a:latin typeface="Arial" panose="020B0604020202020204" pitchFamily="34" charset="0"/>
              </a:defRPr>
            </a:lvl7pPr>
            <a:lvl8pPr marL="3429000" indent="-228600" eaLnBrk="0" fontAlgn="base" hangingPunct="0">
              <a:spcBef>
                <a:spcPct val="0"/>
              </a:spcBef>
              <a:spcAft>
                <a:spcPct val="0"/>
              </a:spcAft>
              <a:defRPr sz="1200">
                <a:solidFill>
                  <a:schemeClr val="bg2"/>
                </a:solidFill>
                <a:latin typeface="Arial" panose="020B0604020202020204" pitchFamily="34" charset="0"/>
              </a:defRPr>
            </a:lvl8pPr>
            <a:lvl9pPr marL="3886200" indent="-228600" eaLnBrk="0" fontAlgn="base" hangingPunct="0">
              <a:spcBef>
                <a:spcPct val="0"/>
              </a:spcBef>
              <a:spcAft>
                <a:spcPct val="0"/>
              </a:spcAft>
              <a:defRPr sz="1200">
                <a:solidFill>
                  <a:schemeClr val="bg2"/>
                </a:solidFill>
                <a:latin typeface="Arial" panose="020B0604020202020204" pitchFamily="34" charset="0"/>
              </a:defRPr>
            </a:lvl9pPr>
          </a:lstStyle>
          <a:p>
            <a:pPr>
              <a:spcBef>
                <a:spcPts val="300"/>
              </a:spcBef>
              <a:spcAft>
                <a:spcPts val="300"/>
              </a:spcAft>
            </a:pPr>
            <a:r>
              <a:rPr lang="en-US" altLang="en-US" sz="1800" dirty="0">
                <a:solidFill>
                  <a:schemeClr val="tx1"/>
                </a:solidFill>
              </a:rPr>
              <a:t>Personal</a:t>
            </a:r>
            <a:br>
              <a:rPr lang="en-US" altLang="en-US" sz="1800" dirty="0">
                <a:solidFill>
                  <a:schemeClr val="tx1"/>
                </a:solidFill>
              </a:rPr>
            </a:br>
            <a:r>
              <a:rPr lang="en-US" altLang="en-US" sz="1800" dirty="0">
                <a:solidFill>
                  <a:schemeClr val="tx1"/>
                </a:solidFill>
              </a:rPr>
              <a:t>Characteristics</a:t>
            </a:r>
          </a:p>
          <a:p>
            <a:pPr>
              <a:lnSpc>
                <a:spcPct val="110000"/>
              </a:lnSpc>
              <a:spcBef>
                <a:spcPts val="300"/>
              </a:spcBef>
              <a:spcAft>
                <a:spcPts val="300"/>
              </a:spcAft>
              <a:buClr>
                <a:schemeClr val="bg2"/>
              </a:buClr>
              <a:buSzPct val="75000"/>
              <a:buFont typeface="Wingdings" panose="05000000000000000000" pitchFamily="2" charset="2"/>
              <a:buChar char="n"/>
            </a:pPr>
            <a:r>
              <a:rPr lang="en-US" altLang="en-US" sz="1800" dirty="0">
                <a:solidFill>
                  <a:schemeClr val="tx1"/>
                </a:solidFill>
              </a:rPr>
              <a:t> Values</a:t>
            </a:r>
          </a:p>
          <a:p>
            <a:pPr>
              <a:lnSpc>
                <a:spcPct val="110000"/>
              </a:lnSpc>
              <a:spcBef>
                <a:spcPts val="300"/>
              </a:spcBef>
              <a:spcAft>
                <a:spcPts val="300"/>
              </a:spcAft>
              <a:buClr>
                <a:schemeClr val="bg2"/>
              </a:buClr>
              <a:buSzPct val="75000"/>
              <a:buFont typeface="Wingdings" panose="05000000000000000000" pitchFamily="2" charset="2"/>
              <a:buChar char="n"/>
            </a:pPr>
            <a:r>
              <a:rPr lang="en-US" altLang="en-US" sz="1800" dirty="0">
                <a:solidFill>
                  <a:schemeClr val="tx1"/>
                </a:solidFill>
              </a:rPr>
              <a:t> Self-image </a:t>
            </a:r>
          </a:p>
          <a:p>
            <a:pPr>
              <a:lnSpc>
                <a:spcPct val="110000"/>
              </a:lnSpc>
              <a:spcBef>
                <a:spcPts val="300"/>
              </a:spcBef>
              <a:spcAft>
                <a:spcPts val="300"/>
              </a:spcAft>
              <a:buClr>
                <a:schemeClr val="bg2"/>
              </a:buClr>
              <a:buSzPct val="75000"/>
              <a:buFont typeface="Wingdings" panose="05000000000000000000" pitchFamily="2" charset="2"/>
              <a:buChar char="n"/>
            </a:pPr>
            <a:r>
              <a:rPr lang="en-US" altLang="en-US" sz="1800" dirty="0">
                <a:solidFill>
                  <a:schemeClr val="tx1"/>
                </a:solidFill>
              </a:rPr>
              <a:t> Traits</a:t>
            </a:r>
          </a:p>
          <a:p>
            <a:pPr>
              <a:lnSpc>
                <a:spcPct val="110000"/>
              </a:lnSpc>
              <a:spcBef>
                <a:spcPts val="300"/>
              </a:spcBef>
              <a:spcAft>
                <a:spcPts val="300"/>
              </a:spcAft>
              <a:buClr>
                <a:schemeClr val="bg2"/>
              </a:buClr>
              <a:buSzPct val="75000"/>
              <a:buFont typeface="Wingdings" panose="05000000000000000000" pitchFamily="2" charset="2"/>
              <a:buChar char="n"/>
            </a:pPr>
            <a:r>
              <a:rPr lang="en-US" altLang="en-US" sz="1800" dirty="0">
                <a:solidFill>
                  <a:schemeClr val="tx1"/>
                </a:solidFill>
              </a:rPr>
              <a:t> Motives</a:t>
            </a:r>
          </a:p>
        </p:txBody>
      </p:sp>
      <p:sp>
        <p:nvSpPr>
          <p:cNvPr id="31757" name="Rectangle 23">
            <a:extLst>
              <a:ext uri="{FF2B5EF4-FFF2-40B4-BE49-F238E27FC236}">
                <a16:creationId xmlns:a16="http://schemas.microsoft.com/office/drawing/2014/main" id="{F625FE44-625A-9A8C-5A13-7047163248EC}"/>
              </a:ext>
            </a:extLst>
          </p:cNvPr>
          <p:cNvSpPr>
            <a:spLocks noChangeArrowheads="1"/>
          </p:cNvSpPr>
          <p:nvPr/>
        </p:nvSpPr>
        <p:spPr bwMode="auto">
          <a:xfrm>
            <a:off x="4779964" y="2068513"/>
            <a:ext cx="2217737"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725" tIns="39688" rIns="85725" bIns="39688">
            <a:spAutoFit/>
          </a:bodyPr>
          <a:lstStyle>
            <a:lvl1pPr defTabSz="755650">
              <a:defRPr sz="1200">
                <a:solidFill>
                  <a:schemeClr val="bg2"/>
                </a:solidFill>
                <a:latin typeface="Arial" panose="020B0604020202020204" pitchFamily="34" charset="0"/>
              </a:defRPr>
            </a:lvl1pPr>
            <a:lvl2pPr marL="742950" indent="-285750" defTabSz="755650">
              <a:defRPr sz="1200">
                <a:solidFill>
                  <a:schemeClr val="bg2"/>
                </a:solidFill>
                <a:latin typeface="Arial" panose="020B0604020202020204" pitchFamily="34" charset="0"/>
              </a:defRPr>
            </a:lvl2pPr>
            <a:lvl3pPr marL="1143000" indent="-228600" defTabSz="755650">
              <a:defRPr sz="1200">
                <a:solidFill>
                  <a:schemeClr val="bg2"/>
                </a:solidFill>
                <a:latin typeface="Arial" panose="020B0604020202020204" pitchFamily="34" charset="0"/>
              </a:defRPr>
            </a:lvl3pPr>
            <a:lvl4pPr marL="1600200" indent="-228600" defTabSz="755650">
              <a:defRPr sz="1200">
                <a:solidFill>
                  <a:schemeClr val="bg2"/>
                </a:solidFill>
                <a:latin typeface="Arial" panose="020B0604020202020204" pitchFamily="34" charset="0"/>
              </a:defRPr>
            </a:lvl4pPr>
            <a:lvl5pPr marL="2057400" indent="-228600" defTabSz="755650">
              <a:defRPr sz="1200">
                <a:solidFill>
                  <a:schemeClr val="bg2"/>
                </a:solidFill>
                <a:latin typeface="Arial" panose="020B0604020202020204" pitchFamily="34" charset="0"/>
              </a:defRPr>
            </a:lvl5pPr>
            <a:lvl6pPr marL="2514600" indent="-228600" defTabSz="755650" eaLnBrk="0" fontAlgn="base" hangingPunct="0">
              <a:spcBef>
                <a:spcPct val="0"/>
              </a:spcBef>
              <a:spcAft>
                <a:spcPct val="0"/>
              </a:spcAft>
              <a:defRPr sz="1200">
                <a:solidFill>
                  <a:schemeClr val="bg2"/>
                </a:solidFill>
                <a:latin typeface="Arial" panose="020B0604020202020204" pitchFamily="34" charset="0"/>
              </a:defRPr>
            </a:lvl6pPr>
            <a:lvl7pPr marL="2971800" indent="-228600" defTabSz="755650" eaLnBrk="0" fontAlgn="base" hangingPunct="0">
              <a:spcBef>
                <a:spcPct val="0"/>
              </a:spcBef>
              <a:spcAft>
                <a:spcPct val="0"/>
              </a:spcAft>
              <a:defRPr sz="1200">
                <a:solidFill>
                  <a:schemeClr val="bg2"/>
                </a:solidFill>
                <a:latin typeface="Arial" panose="020B0604020202020204" pitchFamily="34" charset="0"/>
              </a:defRPr>
            </a:lvl7pPr>
            <a:lvl8pPr marL="3429000" indent="-228600" defTabSz="755650" eaLnBrk="0" fontAlgn="base" hangingPunct="0">
              <a:spcBef>
                <a:spcPct val="0"/>
              </a:spcBef>
              <a:spcAft>
                <a:spcPct val="0"/>
              </a:spcAft>
              <a:defRPr sz="1200">
                <a:solidFill>
                  <a:schemeClr val="bg2"/>
                </a:solidFill>
                <a:latin typeface="Arial" panose="020B0604020202020204" pitchFamily="34" charset="0"/>
              </a:defRPr>
            </a:lvl8pPr>
            <a:lvl9pPr marL="3886200" indent="-228600" defTabSz="755650" eaLnBrk="0" fontAlgn="base" hangingPunct="0">
              <a:spcBef>
                <a:spcPct val="0"/>
              </a:spcBef>
              <a:spcAft>
                <a:spcPct val="0"/>
              </a:spcAft>
              <a:defRPr sz="1200">
                <a:solidFill>
                  <a:schemeClr val="bg2"/>
                </a:solidFill>
                <a:latin typeface="Arial" panose="020B0604020202020204" pitchFamily="34" charset="0"/>
              </a:defRPr>
            </a:lvl9pPr>
          </a:lstStyle>
          <a:p>
            <a:pPr algn="ctr">
              <a:spcBef>
                <a:spcPts val="600"/>
              </a:spcBef>
            </a:pPr>
            <a:r>
              <a:rPr lang="en-US" altLang="en-US" sz="2400">
                <a:solidFill>
                  <a:srgbClr val="000099"/>
                </a:solidFill>
              </a:rPr>
              <a:t>Technical </a:t>
            </a:r>
            <a:br>
              <a:rPr lang="en-US" altLang="en-US" sz="2400">
                <a:solidFill>
                  <a:srgbClr val="000099"/>
                </a:solidFill>
              </a:rPr>
            </a:br>
            <a:r>
              <a:rPr lang="en-US" altLang="en-US" sz="2400">
                <a:solidFill>
                  <a:srgbClr val="000099"/>
                </a:solidFill>
              </a:rPr>
              <a:t>Competencies</a:t>
            </a:r>
          </a:p>
          <a:p>
            <a:pPr algn="ctr">
              <a:spcBef>
                <a:spcPts val="600"/>
              </a:spcBef>
            </a:pPr>
            <a:r>
              <a:rPr lang="en-US" altLang="en-US" sz="1600">
                <a:solidFill>
                  <a:srgbClr val="000099"/>
                </a:solidFill>
              </a:rPr>
              <a:t>(e.g., Computer skills, </a:t>
            </a:r>
            <a:br>
              <a:rPr lang="en-US" altLang="en-US" sz="1600">
                <a:solidFill>
                  <a:srgbClr val="000099"/>
                </a:solidFill>
              </a:rPr>
            </a:br>
            <a:r>
              <a:rPr lang="en-US" altLang="en-US" sz="1600">
                <a:solidFill>
                  <a:srgbClr val="000099"/>
                </a:solidFill>
              </a:rPr>
              <a:t>knowledge of first aid)</a:t>
            </a:r>
            <a:endParaRPr lang="en-US" altLang="en-US" sz="2000">
              <a:solidFill>
                <a:srgbClr val="000099"/>
              </a:solidFill>
            </a:endParaRPr>
          </a:p>
        </p:txBody>
      </p:sp>
      <p:sp>
        <p:nvSpPr>
          <p:cNvPr id="31758" name="Rectangle 24">
            <a:extLst>
              <a:ext uri="{FF2B5EF4-FFF2-40B4-BE49-F238E27FC236}">
                <a16:creationId xmlns:a16="http://schemas.microsoft.com/office/drawing/2014/main" id="{63853722-F853-4C67-C1C4-0B29EFEFE7AE}"/>
              </a:ext>
            </a:extLst>
          </p:cNvPr>
          <p:cNvSpPr>
            <a:spLocks noGrp="1" noChangeArrowheads="1"/>
          </p:cNvSpPr>
          <p:nvPr>
            <p:ph type="title"/>
          </p:nvPr>
        </p:nvSpPr>
        <p:spPr>
          <a:xfrm>
            <a:off x="1968500" y="618298"/>
            <a:ext cx="6121400" cy="865188"/>
          </a:xfrm>
        </p:spPr>
        <p:txBody>
          <a:bodyPr>
            <a:normAutofit fontScale="90000"/>
          </a:bodyPr>
          <a:lstStyle/>
          <a:p>
            <a:r>
              <a:rPr lang="en-US" altLang="en-US" dirty="0"/>
              <a:t>Competencies can be thought of in terms of an iceberg</a:t>
            </a:r>
          </a:p>
        </p:txBody>
      </p:sp>
      <p:sp>
        <p:nvSpPr>
          <p:cNvPr id="31759" name="Oval 28">
            <a:extLst>
              <a:ext uri="{FF2B5EF4-FFF2-40B4-BE49-F238E27FC236}">
                <a16:creationId xmlns:a16="http://schemas.microsoft.com/office/drawing/2014/main" id="{3F8489AC-6E3E-37A3-F2D3-6332FD807E32}"/>
              </a:ext>
            </a:extLst>
          </p:cNvPr>
          <p:cNvSpPr>
            <a:spLocks noChangeArrowheads="1"/>
          </p:cNvSpPr>
          <p:nvPr/>
        </p:nvSpPr>
        <p:spPr bwMode="gray">
          <a:xfrm>
            <a:off x="3906839" y="3663951"/>
            <a:ext cx="4041775" cy="2168525"/>
          </a:xfrm>
          <a:prstGeom prst="ellipse">
            <a:avLst/>
          </a:prstGeom>
          <a:noFill/>
          <a:ln w="762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lIns="54000" tIns="54000" rIns="54000" bIns="54000" anchor="ctr"/>
          <a:lstStyle>
            <a:lvl1pPr>
              <a:defRPr sz="1200">
                <a:solidFill>
                  <a:schemeClr val="bg2"/>
                </a:solidFill>
                <a:latin typeface="Arial" panose="020B0604020202020204" pitchFamily="34" charset="0"/>
              </a:defRPr>
            </a:lvl1pPr>
            <a:lvl2pPr marL="742950" indent="-285750">
              <a:defRPr sz="1200">
                <a:solidFill>
                  <a:schemeClr val="bg2"/>
                </a:solidFill>
                <a:latin typeface="Arial" panose="020B0604020202020204" pitchFamily="34" charset="0"/>
              </a:defRPr>
            </a:lvl2pPr>
            <a:lvl3pPr marL="1143000" indent="-228600">
              <a:defRPr sz="1200">
                <a:solidFill>
                  <a:schemeClr val="bg2"/>
                </a:solidFill>
                <a:latin typeface="Arial" panose="020B0604020202020204" pitchFamily="34" charset="0"/>
              </a:defRPr>
            </a:lvl3pPr>
            <a:lvl4pPr marL="1600200" indent="-228600">
              <a:defRPr sz="1200">
                <a:solidFill>
                  <a:schemeClr val="bg2"/>
                </a:solidFill>
                <a:latin typeface="Arial" panose="020B0604020202020204" pitchFamily="34" charset="0"/>
              </a:defRPr>
            </a:lvl4pPr>
            <a:lvl5pPr marL="2057400" indent="-228600">
              <a:defRPr sz="1200">
                <a:solidFill>
                  <a:schemeClr val="bg2"/>
                </a:solidFill>
                <a:latin typeface="Arial" panose="020B0604020202020204" pitchFamily="34" charset="0"/>
              </a:defRPr>
            </a:lvl5pPr>
            <a:lvl6pPr marL="2514600" indent="-228600" eaLnBrk="0" fontAlgn="base" hangingPunct="0">
              <a:spcBef>
                <a:spcPct val="0"/>
              </a:spcBef>
              <a:spcAft>
                <a:spcPct val="0"/>
              </a:spcAft>
              <a:defRPr sz="1200">
                <a:solidFill>
                  <a:schemeClr val="bg2"/>
                </a:solidFill>
                <a:latin typeface="Arial" panose="020B0604020202020204" pitchFamily="34" charset="0"/>
              </a:defRPr>
            </a:lvl6pPr>
            <a:lvl7pPr marL="2971800" indent="-228600" eaLnBrk="0" fontAlgn="base" hangingPunct="0">
              <a:spcBef>
                <a:spcPct val="0"/>
              </a:spcBef>
              <a:spcAft>
                <a:spcPct val="0"/>
              </a:spcAft>
              <a:defRPr sz="1200">
                <a:solidFill>
                  <a:schemeClr val="bg2"/>
                </a:solidFill>
                <a:latin typeface="Arial" panose="020B0604020202020204" pitchFamily="34" charset="0"/>
              </a:defRPr>
            </a:lvl7pPr>
            <a:lvl8pPr marL="3429000" indent="-228600" eaLnBrk="0" fontAlgn="base" hangingPunct="0">
              <a:spcBef>
                <a:spcPct val="0"/>
              </a:spcBef>
              <a:spcAft>
                <a:spcPct val="0"/>
              </a:spcAft>
              <a:defRPr sz="1200">
                <a:solidFill>
                  <a:schemeClr val="bg2"/>
                </a:solidFill>
                <a:latin typeface="Arial" panose="020B0604020202020204" pitchFamily="34" charset="0"/>
              </a:defRPr>
            </a:lvl8pPr>
            <a:lvl9pPr marL="3886200" indent="-228600" eaLnBrk="0" fontAlgn="base" hangingPunct="0">
              <a:spcBef>
                <a:spcPct val="0"/>
              </a:spcBef>
              <a:spcAft>
                <a:spcPct val="0"/>
              </a:spcAft>
              <a:defRPr sz="1200">
                <a:solidFill>
                  <a:schemeClr val="bg2"/>
                </a:solidFill>
                <a:latin typeface="Arial" panose="020B0604020202020204" pitchFamily="34" charset="0"/>
              </a:defRPr>
            </a:lvl9pPr>
          </a:lstStyle>
          <a:p>
            <a:pPr eaLnBrk="1" hangingPunct="1">
              <a:lnSpc>
                <a:spcPct val="110000"/>
              </a:lnSpc>
              <a:spcBef>
                <a:spcPct val="50000"/>
              </a:spcBef>
              <a:buClr>
                <a:schemeClr val="bg2"/>
              </a:buClr>
              <a:buSzPct val="75000"/>
              <a:buFont typeface="Wingdings" panose="05000000000000000000" pitchFamily="2" charset="2"/>
              <a:buNone/>
            </a:pPr>
            <a:endParaRPr lang="en-US" altLang="en-US"/>
          </a:p>
        </p:txBody>
      </p:sp>
      <p:sp>
        <p:nvSpPr>
          <p:cNvPr id="31760" name="Text Box 29">
            <a:extLst>
              <a:ext uri="{FF2B5EF4-FFF2-40B4-BE49-F238E27FC236}">
                <a16:creationId xmlns:a16="http://schemas.microsoft.com/office/drawing/2014/main" id="{020DE6E1-4FF7-B21C-40DE-DBCD55B0EBEC}"/>
              </a:ext>
            </a:extLst>
          </p:cNvPr>
          <p:cNvSpPr txBox="1">
            <a:spLocks noChangeArrowheads="1"/>
          </p:cNvSpPr>
          <p:nvPr/>
        </p:nvSpPr>
        <p:spPr bwMode="gray">
          <a:xfrm>
            <a:off x="5413375" y="5240339"/>
            <a:ext cx="1067650" cy="358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none" lIns="54000" tIns="54000" rIns="54000" bIns="54000">
            <a:spAutoFit/>
          </a:bodyPr>
          <a:lstStyle>
            <a:lvl1pPr>
              <a:defRPr sz="1200">
                <a:solidFill>
                  <a:schemeClr val="bg2"/>
                </a:solidFill>
                <a:latin typeface="Arial" panose="020B0604020202020204" pitchFamily="34" charset="0"/>
              </a:defRPr>
            </a:lvl1pPr>
            <a:lvl2pPr marL="742950" indent="-285750">
              <a:defRPr sz="1200">
                <a:solidFill>
                  <a:schemeClr val="bg2"/>
                </a:solidFill>
                <a:latin typeface="Arial" panose="020B0604020202020204" pitchFamily="34" charset="0"/>
              </a:defRPr>
            </a:lvl2pPr>
            <a:lvl3pPr marL="1143000" indent="-228600">
              <a:defRPr sz="1200">
                <a:solidFill>
                  <a:schemeClr val="bg2"/>
                </a:solidFill>
                <a:latin typeface="Arial" panose="020B0604020202020204" pitchFamily="34" charset="0"/>
              </a:defRPr>
            </a:lvl3pPr>
            <a:lvl4pPr marL="1600200" indent="-228600">
              <a:defRPr sz="1200">
                <a:solidFill>
                  <a:schemeClr val="bg2"/>
                </a:solidFill>
                <a:latin typeface="Arial" panose="020B0604020202020204" pitchFamily="34" charset="0"/>
              </a:defRPr>
            </a:lvl4pPr>
            <a:lvl5pPr marL="2057400" indent="-228600">
              <a:defRPr sz="1200">
                <a:solidFill>
                  <a:schemeClr val="bg2"/>
                </a:solidFill>
                <a:latin typeface="Arial" panose="020B0604020202020204" pitchFamily="34" charset="0"/>
              </a:defRPr>
            </a:lvl5pPr>
            <a:lvl6pPr marL="2514600" indent="-228600" eaLnBrk="0" fontAlgn="base" hangingPunct="0">
              <a:spcBef>
                <a:spcPct val="0"/>
              </a:spcBef>
              <a:spcAft>
                <a:spcPct val="0"/>
              </a:spcAft>
              <a:defRPr sz="1200">
                <a:solidFill>
                  <a:schemeClr val="bg2"/>
                </a:solidFill>
                <a:latin typeface="Arial" panose="020B0604020202020204" pitchFamily="34" charset="0"/>
              </a:defRPr>
            </a:lvl6pPr>
            <a:lvl7pPr marL="2971800" indent="-228600" eaLnBrk="0" fontAlgn="base" hangingPunct="0">
              <a:spcBef>
                <a:spcPct val="0"/>
              </a:spcBef>
              <a:spcAft>
                <a:spcPct val="0"/>
              </a:spcAft>
              <a:defRPr sz="1200">
                <a:solidFill>
                  <a:schemeClr val="bg2"/>
                </a:solidFill>
                <a:latin typeface="Arial" panose="020B0604020202020204" pitchFamily="34" charset="0"/>
              </a:defRPr>
            </a:lvl7pPr>
            <a:lvl8pPr marL="3429000" indent="-228600" eaLnBrk="0" fontAlgn="base" hangingPunct="0">
              <a:spcBef>
                <a:spcPct val="0"/>
              </a:spcBef>
              <a:spcAft>
                <a:spcPct val="0"/>
              </a:spcAft>
              <a:defRPr sz="1200">
                <a:solidFill>
                  <a:schemeClr val="bg2"/>
                </a:solidFill>
                <a:latin typeface="Arial" panose="020B0604020202020204" pitchFamily="34" charset="0"/>
              </a:defRPr>
            </a:lvl8pPr>
            <a:lvl9pPr marL="3886200" indent="-228600" eaLnBrk="0" fontAlgn="base" hangingPunct="0">
              <a:spcBef>
                <a:spcPct val="0"/>
              </a:spcBef>
              <a:spcAft>
                <a:spcPct val="0"/>
              </a:spcAft>
              <a:defRPr sz="1200">
                <a:solidFill>
                  <a:schemeClr val="bg2"/>
                </a:solidFill>
                <a:latin typeface="Arial" panose="020B0604020202020204" pitchFamily="34" charset="0"/>
              </a:defRPr>
            </a:lvl9pPr>
          </a:lstStyle>
          <a:p>
            <a:pPr eaLnBrk="1" hangingPunct="1">
              <a:lnSpc>
                <a:spcPct val="110000"/>
              </a:lnSpc>
              <a:spcBef>
                <a:spcPct val="50000"/>
              </a:spcBef>
              <a:buClr>
                <a:schemeClr val="bg2"/>
              </a:buClr>
              <a:buSzPct val="75000"/>
              <a:buFont typeface="Wingdings" panose="05000000000000000000" pitchFamily="2" charset="2"/>
              <a:buNone/>
            </a:pPr>
            <a:r>
              <a:rPr lang="en-US" altLang="en-US" sz="1600">
                <a:solidFill>
                  <a:srgbClr val="EE0000"/>
                </a:solidFill>
              </a:rPr>
              <a:t>Our Focus</a:t>
            </a:r>
          </a:p>
        </p:txBody>
      </p:sp>
      <p:sp>
        <p:nvSpPr>
          <p:cNvPr id="31761" name="Rectangle 20">
            <a:extLst>
              <a:ext uri="{FF2B5EF4-FFF2-40B4-BE49-F238E27FC236}">
                <a16:creationId xmlns:a16="http://schemas.microsoft.com/office/drawing/2014/main" id="{AEDBC226-18C0-FD15-CE91-F5E031D7527C}"/>
              </a:ext>
            </a:extLst>
          </p:cNvPr>
          <p:cNvSpPr>
            <a:spLocks noChangeArrowheads="1"/>
          </p:cNvSpPr>
          <p:nvPr/>
        </p:nvSpPr>
        <p:spPr bwMode="auto">
          <a:xfrm>
            <a:off x="8566151" y="3736976"/>
            <a:ext cx="1897063" cy="182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01600" tIns="50800" rIns="101600" bIns="50800">
            <a:spAutoFit/>
          </a:bodyPr>
          <a:lstStyle>
            <a:lvl1pPr defTabSz="1106488">
              <a:defRPr sz="1200">
                <a:solidFill>
                  <a:schemeClr val="bg2"/>
                </a:solidFill>
                <a:latin typeface="Arial" panose="020B0604020202020204" pitchFamily="34" charset="0"/>
              </a:defRPr>
            </a:lvl1pPr>
            <a:lvl2pPr marL="742950" indent="-285750" defTabSz="1106488">
              <a:defRPr sz="1200">
                <a:solidFill>
                  <a:schemeClr val="bg2"/>
                </a:solidFill>
                <a:latin typeface="Arial" panose="020B0604020202020204" pitchFamily="34" charset="0"/>
              </a:defRPr>
            </a:lvl2pPr>
            <a:lvl3pPr marL="1143000" indent="-228600" defTabSz="1106488">
              <a:defRPr sz="1200">
                <a:solidFill>
                  <a:schemeClr val="bg2"/>
                </a:solidFill>
                <a:latin typeface="Arial" panose="020B0604020202020204" pitchFamily="34" charset="0"/>
              </a:defRPr>
            </a:lvl3pPr>
            <a:lvl4pPr marL="1600200" indent="-228600" defTabSz="1106488">
              <a:defRPr sz="1200">
                <a:solidFill>
                  <a:schemeClr val="bg2"/>
                </a:solidFill>
                <a:latin typeface="Arial" panose="020B0604020202020204" pitchFamily="34" charset="0"/>
              </a:defRPr>
            </a:lvl4pPr>
            <a:lvl5pPr marL="2057400" indent="-228600" defTabSz="1106488">
              <a:defRPr sz="1200">
                <a:solidFill>
                  <a:schemeClr val="bg2"/>
                </a:solidFill>
                <a:latin typeface="Arial" panose="020B0604020202020204" pitchFamily="34" charset="0"/>
              </a:defRPr>
            </a:lvl5pPr>
            <a:lvl6pPr marL="2514600" indent="-228600" defTabSz="1106488" eaLnBrk="0" fontAlgn="base" hangingPunct="0">
              <a:spcBef>
                <a:spcPct val="0"/>
              </a:spcBef>
              <a:spcAft>
                <a:spcPct val="0"/>
              </a:spcAft>
              <a:defRPr sz="1200">
                <a:solidFill>
                  <a:schemeClr val="bg2"/>
                </a:solidFill>
                <a:latin typeface="Arial" panose="020B0604020202020204" pitchFamily="34" charset="0"/>
              </a:defRPr>
            </a:lvl6pPr>
            <a:lvl7pPr marL="2971800" indent="-228600" defTabSz="1106488" eaLnBrk="0" fontAlgn="base" hangingPunct="0">
              <a:spcBef>
                <a:spcPct val="0"/>
              </a:spcBef>
              <a:spcAft>
                <a:spcPct val="0"/>
              </a:spcAft>
              <a:defRPr sz="1200">
                <a:solidFill>
                  <a:schemeClr val="bg2"/>
                </a:solidFill>
                <a:latin typeface="Arial" panose="020B0604020202020204" pitchFamily="34" charset="0"/>
              </a:defRPr>
            </a:lvl7pPr>
            <a:lvl8pPr marL="3429000" indent="-228600" defTabSz="1106488" eaLnBrk="0" fontAlgn="base" hangingPunct="0">
              <a:spcBef>
                <a:spcPct val="0"/>
              </a:spcBef>
              <a:spcAft>
                <a:spcPct val="0"/>
              </a:spcAft>
              <a:defRPr sz="1200">
                <a:solidFill>
                  <a:schemeClr val="bg2"/>
                </a:solidFill>
                <a:latin typeface="Arial" panose="020B0604020202020204" pitchFamily="34" charset="0"/>
              </a:defRPr>
            </a:lvl8pPr>
            <a:lvl9pPr marL="3886200" indent="-228600" defTabSz="1106488" eaLnBrk="0" fontAlgn="base" hangingPunct="0">
              <a:spcBef>
                <a:spcPct val="0"/>
              </a:spcBef>
              <a:spcAft>
                <a:spcPct val="0"/>
              </a:spcAft>
              <a:defRPr sz="1200">
                <a:solidFill>
                  <a:schemeClr val="bg2"/>
                </a:solidFill>
                <a:latin typeface="Arial" panose="020B0604020202020204" pitchFamily="34" charset="0"/>
              </a:defRPr>
            </a:lvl9pPr>
          </a:lstStyle>
          <a:p>
            <a:pPr algn="r"/>
            <a:r>
              <a:rPr lang="en-US" altLang="en-US" sz="1400" i="1" dirty="0">
                <a:solidFill>
                  <a:schemeClr val="tx1"/>
                </a:solidFill>
              </a:rPr>
              <a:t>Differentiating </a:t>
            </a:r>
            <a:r>
              <a:rPr lang="en-US" altLang="en-US" sz="1400" i="1" dirty="0" err="1">
                <a:solidFill>
                  <a:schemeClr val="tx1"/>
                </a:solidFill>
              </a:rPr>
              <a:t>behaviours</a:t>
            </a:r>
            <a:r>
              <a:rPr lang="en-US" altLang="en-US" sz="1400" i="1" dirty="0">
                <a:solidFill>
                  <a:schemeClr val="tx1"/>
                </a:solidFill>
              </a:rPr>
              <a:t> stem from factors below the water line;</a:t>
            </a:r>
            <a:br>
              <a:rPr lang="en-US" altLang="en-US" sz="1400" i="1" dirty="0">
                <a:solidFill>
                  <a:schemeClr val="tx1"/>
                </a:solidFill>
              </a:rPr>
            </a:br>
            <a:r>
              <a:rPr lang="en-US" altLang="en-US" sz="1400" i="1" dirty="0">
                <a:solidFill>
                  <a:schemeClr val="tx1"/>
                </a:solidFill>
              </a:rPr>
              <a:t>tend to drive people’s long-term </a:t>
            </a:r>
            <a:r>
              <a:rPr lang="en-US" altLang="en-US" sz="1400" i="1" dirty="0" err="1">
                <a:solidFill>
                  <a:schemeClr val="tx1"/>
                </a:solidFill>
              </a:rPr>
              <a:t>behaviour</a:t>
            </a:r>
            <a:r>
              <a:rPr lang="en-US" altLang="en-US" sz="1400" i="1" dirty="0">
                <a:solidFill>
                  <a:schemeClr val="tx1"/>
                </a:solidFill>
              </a:rPr>
              <a:t> and lead to longer-term success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0021D4B-2EBE-4C53-8802-CAD484D5665A}"/>
              </a:ext>
            </a:extLst>
          </p:cNvPr>
          <p:cNvSpPr>
            <a:spLocks noGrp="1"/>
          </p:cNvSpPr>
          <p:nvPr>
            <p:ph type="ftr" sz="quarter" idx="11"/>
          </p:nvPr>
        </p:nvSpPr>
        <p:spPr/>
        <p:txBody>
          <a:bodyPr/>
          <a:lstStyle/>
          <a:p>
            <a:r>
              <a:rPr lang="en-US"/>
              <a:t>New Modernized Core Competencies</a:t>
            </a:r>
          </a:p>
        </p:txBody>
      </p:sp>
      <p:sp>
        <p:nvSpPr>
          <p:cNvPr id="6" name="Rectangle 5">
            <a:extLst>
              <a:ext uri="{FF2B5EF4-FFF2-40B4-BE49-F238E27FC236}">
                <a16:creationId xmlns:a16="http://schemas.microsoft.com/office/drawing/2014/main" id="{3F2DBB74-0DB3-48E5-AA9A-64A68D47F58F}"/>
              </a:ext>
            </a:extLst>
          </p:cNvPr>
          <p:cNvSpPr/>
          <p:nvPr/>
        </p:nvSpPr>
        <p:spPr>
          <a:xfrm>
            <a:off x="-1" y="0"/>
            <a:ext cx="12192001" cy="1056443"/>
          </a:xfrm>
          <a:prstGeom prst="rect">
            <a:avLst/>
          </a:prstGeom>
          <a:solidFill>
            <a:srgbClr val="0039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51D9EDC-9CD2-323A-31AD-1685C7EB2D80}"/>
              </a:ext>
            </a:extLst>
          </p:cNvPr>
          <p:cNvSpPr txBox="1"/>
          <p:nvPr/>
        </p:nvSpPr>
        <p:spPr>
          <a:xfrm>
            <a:off x="5491546" y="1278634"/>
            <a:ext cx="5832160" cy="1569660"/>
          </a:xfrm>
          <a:prstGeom prst="rect">
            <a:avLst/>
          </a:prstGeom>
          <a:noFill/>
        </p:spPr>
        <p:txBody>
          <a:bodyPr wrap="square" rtlCol="0">
            <a:spAutoFit/>
          </a:bodyPr>
          <a:lstStyle/>
          <a:p>
            <a:pPr marL="342900" indent="-342900">
              <a:buFont typeface="Arial" panose="020B0604020202020204" pitchFamily="34" charset="0"/>
              <a:buChar char="•"/>
            </a:pPr>
            <a:r>
              <a:rPr lang="en-US" sz="2400"/>
              <a:t>Need help with interviews?</a:t>
            </a:r>
          </a:p>
          <a:p>
            <a:pPr marL="342900" indent="-342900">
              <a:buFont typeface="Arial" panose="020B0604020202020204" pitchFamily="34" charset="0"/>
              <a:buChar char="•"/>
            </a:pPr>
            <a:r>
              <a:rPr lang="en-US" sz="2400"/>
              <a:t>Watch the video </a:t>
            </a:r>
            <a:r>
              <a:rPr lang="en-US" sz="2400">
                <a:hlinkClick r:id="rId3"/>
              </a:rPr>
              <a:t>How to use the STAR method to prepare for a Behavioural Based Interview</a:t>
            </a:r>
            <a:endParaRPr lang="en-US" sz="2400"/>
          </a:p>
        </p:txBody>
      </p:sp>
      <p:pic>
        <p:nvPicPr>
          <p:cNvPr id="3" name="Picture 2">
            <a:extLst>
              <a:ext uri="{FF2B5EF4-FFF2-40B4-BE49-F238E27FC236}">
                <a16:creationId xmlns:a16="http://schemas.microsoft.com/office/drawing/2014/main" id="{B9D93A25-3ACB-3960-CB54-73264A0E6D3D}"/>
              </a:ext>
            </a:extLst>
          </p:cNvPr>
          <p:cNvPicPr>
            <a:picLocks noChangeAspect="1"/>
          </p:cNvPicPr>
          <p:nvPr/>
        </p:nvPicPr>
        <p:blipFill>
          <a:blip r:embed="rId4"/>
          <a:stretch>
            <a:fillRect/>
          </a:stretch>
        </p:blipFill>
        <p:spPr>
          <a:xfrm>
            <a:off x="267272" y="1648335"/>
            <a:ext cx="4417885" cy="4708015"/>
          </a:xfrm>
          <a:prstGeom prst="rect">
            <a:avLst/>
          </a:prstGeom>
        </p:spPr>
      </p:pic>
      <p:sp>
        <p:nvSpPr>
          <p:cNvPr id="16" name="Rectangle: Rounded Corners 15">
            <a:extLst>
              <a:ext uri="{FF2B5EF4-FFF2-40B4-BE49-F238E27FC236}">
                <a16:creationId xmlns:a16="http://schemas.microsoft.com/office/drawing/2014/main" id="{E068FF81-D99E-860F-6825-461D112E775D}"/>
              </a:ext>
            </a:extLst>
          </p:cNvPr>
          <p:cNvSpPr/>
          <p:nvPr/>
        </p:nvSpPr>
        <p:spPr>
          <a:xfrm>
            <a:off x="513479" y="5246256"/>
            <a:ext cx="3961257" cy="715632"/>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FFB4873-AC52-5034-82A3-9E2B581E1833}"/>
              </a:ext>
            </a:extLst>
          </p:cNvPr>
          <p:cNvPicPr>
            <a:picLocks noChangeAspect="1"/>
          </p:cNvPicPr>
          <p:nvPr/>
        </p:nvPicPr>
        <p:blipFill>
          <a:blip r:embed="rId5"/>
          <a:stretch>
            <a:fillRect/>
          </a:stretch>
        </p:blipFill>
        <p:spPr>
          <a:xfrm>
            <a:off x="5090740" y="3331466"/>
            <a:ext cx="6819900" cy="2990850"/>
          </a:xfrm>
          <a:prstGeom prst="rect">
            <a:avLst/>
          </a:prstGeom>
        </p:spPr>
      </p:pic>
    </p:spTree>
    <p:extLst>
      <p:ext uri="{BB962C8B-B14F-4D97-AF65-F5344CB8AC3E}">
        <p14:creationId xmlns:p14="http://schemas.microsoft.com/office/powerpoint/2010/main" val="25396797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0021D4B-2EBE-4C53-8802-CAD484D5665A}"/>
              </a:ext>
            </a:extLst>
          </p:cNvPr>
          <p:cNvSpPr>
            <a:spLocks noGrp="1"/>
          </p:cNvSpPr>
          <p:nvPr>
            <p:ph type="ftr" sz="quarter" idx="11"/>
          </p:nvPr>
        </p:nvSpPr>
        <p:spPr/>
        <p:txBody>
          <a:bodyPr/>
          <a:lstStyle/>
          <a:p>
            <a:r>
              <a:rPr lang="en-US"/>
              <a:t>New Modernized Core Competencies</a:t>
            </a:r>
          </a:p>
        </p:txBody>
      </p:sp>
      <p:sp>
        <p:nvSpPr>
          <p:cNvPr id="6" name="Rectangle 5">
            <a:extLst>
              <a:ext uri="{FF2B5EF4-FFF2-40B4-BE49-F238E27FC236}">
                <a16:creationId xmlns:a16="http://schemas.microsoft.com/office/drawing/2014/main" id="{3F2DBB74-0DB3-48E5-AA9A-64A68D47F58F}"/>
              </a:ext>
            </a:extLst>
          </p:cNvPr>
          <p:cNvSpPr/>
          <p:nvPr/>
        </p:nvSpPr>
        <p:spPr>
          <a:xfrm>
            <a:off x="-1" y="0"/>
            <a:ext cx="12192001" cy="1056443"/>
          </a:xfrm>
          <a:prstGeom prst="rect">
            <a:avLst/>
          </a:prstGeom>
          <a:solidFill>
            <a:srgbClr val="0039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51D9EDC-9CD2-323A-31AD-1685C7EB2D80}"/>
              </a:ext>
            </a:extLst>
          </p:cNvPr>
          <p:cNvSpPr txBox="1"/>
          <p:nvPr/>
        </p:nvSpPr>
        <p:spPr>
          <a:xfrm>
            <a:off x="5176495" y="1669002"/>
            <a:ext cx="6848970" cy="3416320"/>
          </a:xfrm>
          <a:prstGeom prst="rect">
            <a:avLst/>
          </a:prstGeom>
          <a:noFill/>
        </p:spPr>
        <p:txBody>
          <a:bodyPr wrap="square" rtlCol="0">
            <a:spAutoFit/>
          </a:bodyPr>
          <a:lstStyle/>
          <a:p>
            <a:r>
              <a:rPr lang="en-US" sz="2400"/>
              <a:t>For Leaders</a:t>
            </a:r>
          </a:p>
          <a:p>
            <a:pPr marL="800100" lvl="1" indent="-342900">
              <a:buFont typeface="Arial" panose="020B0604020202020204" pitchFamily="34" charset="0"/>
              <a:buChar char="•"/>
            </a:pPr>
            <a:r>
              <a:rPr lang="en-US" sz="2400"/>
              <a:t>Behaviour Based Interviewing (3-part video)</a:t>
            </a:r>
          </a:p>
          <a:p>
            <a:pPr marL="800100" lvl="1" indent="-342900">
              <a:buFont typeface="Arial" panose="020B0604020202020204" pitchFamily="34" charset="0"/>
              <a:buChar char="•"/>
            </a:pPr>
            <a:r>
              <a:rPr lang="en-US" sz="2400"/>
              <a:t>Full Behaviour Based Interview example video</a:t>
            </a:r>
          </a:p>
          <a:p>
            <a:pPr marL="800100" lvl="1" indent="-342900">
              <a:buFont typeface="Arial" panose="020B0604020202020204" pitchFamily="34" charset="0"/>
              <a:buChar char="•"/>
            </a:pPr>
            <a:r>
              <a:rPr lang="en-US" sz="2400"/>
              <a:t>Redirecting to “I” Statement video</a:t>
            </a:r>
          </a:p>
          <a:p>
            <a:pPr marL="800100" lvl="1" indent="-342900">
              <a:buFont typeface="Arial" panose="020B0604020202020204" pitchFamily="34" charset="0"/>
              <a:buChar char="•"/>
            </a:pPr>
            <a:r>
              <a:rPr lang="en-US" sz="2400"/>
              <a:t>Prompting vs Probing video</a:t>
            </a:r>
          </a:p>
          <a:p>
            <a:pPr marL="800100" lvl="1" indent="-342900">
              <a:buFont typeface="Arial" panose="020B0604020202020204" pitchFamily="34" charset="0"/>
              <a:buChar char="•"/>
            </a:pPr>
            <a:r>
              <a:rPr lang="en-US" sz="2400"/>
              <a:t>Probing for Intention video</a:t>
            </a:r>
          </a:p>
          <a:p>
            <a:pPr marL="800100" lvl="1" indent="-342900">
              <a:buFont typeface="Arial" panose="020B0604020202020204" pitchFamily="34" charset="0"/>
              <a:buChar char="•"/>
            </a:pPr>
            <a:r>
              <a:rPr lang="en-US" sz="2400">
                <a:hlinkClick r:id="rId3"/>
              </a:rPr>
              <a:t>Behaviour Based Interview Guide</a:t>
            </a:r>
            <a:endParaRPr lang="en-US" sz="2400"/>
          </a:p>
          <a:p>
            <a:pPr marL="800100" lvl="1" indent="-342900">
              <a:buFont typeface="Arial" panose="020B0604020202020204" pitchFamily="34" charset="0"/>
              <a:buChar char="•"/>
            </a:pPr>
            <a:r>
              <a:rPr lang="en-US" sz="2400"/>
              <a:t>Codable Data Exercise</a:t>
            </a:r>
          </a:p>
          <a:p>
            <a:pPr marL="800100" lvl="1" indent="-342900">
              <a:buFont typeface="Arial" panose="020B0604020202020204" pitchFamily="34" charset="0"/>
              <a:buChar char="•"/>
            </a:pPr>
            <a:r>
              <a:rPr lang="en-US" sz="2400"/>
              <a:t>Sample Questions</a:t>
            </a:r>
          </a:p>
        </p:txBody>
      </p:sp>
      <p:pic>
        <p:nvPicPr>
          <p:cNvPr id="3" name="Picture 2">
            <a:extLst>
              <a:ext uri="{FF2B5EF4-FFF2-40B4-BE49-F238E27FC236}">
                <a16:creationId xmlns:a16="http://schemas.microsoft.com/office/drawing/2014/main" id="{B9D93A25-3ACB-3960-CB54-73264A0E6D3D}"/>
              </a:ext>
            </a:extLst>
          </p:cNvPr>
          <p:cNvPicPr>
            <a:picLocks noChangeAspect="1"/>
          </p:cNvPicPr>
          <p:nvPr/>
        </p:nvPicPr>
        <p:blipFill>
          <a:blip r:embed="rId4"/>
          <a:stretch>
            <a:fillRect/>
          </a:stretch>
        </p:blipFill>
        <p:spPr>
          <a:xfrm>
            <a:off x="101390" y="1189363"/>
            <a:ext cx="3373330" cy="3594862"/>
          </a:xfrm>
          <a:prstGeom prst="rect">
            <a:avLst/>
          </a:prstGeom>
        </p:spPr>
      </p:pic>
      <p:sp>
        <p:nvSpPr>
          <p:cNvPr id="16" name="Rectangle: Rounded Corners 15">
            <a:extLst>
              <a:ext uri="{FF2B5EF4-FFF2-40B4-BE49-F238E27FC236}">
                <a16:creationId xmlns:a16="http://schemas.microsoft.com/office/drawing/2014/main" id="{E068FF81-D99E-860F-6825-461D112E775D}"/>
              </a:ext>
            </a:extLst>
          </p:cNvPr>
          <p:cNvSpPr/>
          <p:nvPr/>
        </p:nvSpPr>
        <p:spPr>
          <a:xfrm>
            <a:off x="252874" y="3944844"/>
            <a:ext cx="2979529" cy="546430"/>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F5B08E-984C-6866-73D3-F4AB66207F3C}"/>
              </a:ext>
            </a:extLst>
          </p:cNvPr>
          <p:cNvPicPr>
            <a:picLocks noChangeAspect="1"/>
          </p:cNvPicPr>
          <p:nvPr/>
        </p:nvPicPr>
        <p:blipFill>
          <a:blip r:embed="rId5"/>
          <a:stretch>
            <a:fillRect/>
          </a:stretch>
        </p:blipFill>
        <p:spPr>
          <a:xfrm>
            <a:off x="101390" y="4622478"/>
            <a:ext cx="4779564" cy="2098997"/>
          </a:xfrm>
          <a:prstGeom prst="rect">
            <a:avLst/>
          </a:prstGeom>
        </p:spPr>
      </p:pic>
    </p:spTree>
    <p:extLst>
      <p:ext uri="{BB962C8B-B14F-4D97-AF65-F5344CB8AC3E}">
        <p14:creationId xmlns:p14="http://schemas.microsoft.com/office/powerpoint/2010/main" val="18162873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0021D4B-2EBE-4C53-8802-CAD484D5665A}"/>
              </a:ext>
            </a:extLst>
          </p:cNvPr>
          <p:cNvSpPr>
            <a:spLocks noGrp="1"/>
          </p:cNvSpPr>
          <p:nvPr>
            <p:ph type="ftr" sz="quarter" idx="11"/>
          </p:nvPr>
        </p:nvSpPr>
        <p:spPr/>
        <p:txBody>
          <a:bodyPr/>
          <a:lstStyle/>
          <a:p>
            <a:r>
              <a:rPr lang="en-US"/>
              <a:t>New Modernized Core Competencies</a:t>
            </a:r>
          </a:p>
        </p:txBody>
      </p:sp>
      <p:sp>
        <p:nvSpPr>
          <p:cNvPr id="6" name="Rectangle 5">
            <a:extLst>
              <a:ext uri="{FF2B5EF4-FFF2-40B4-BE49-F238E27FC236}">
                <a16:creationId xmlns:a16="http://schemas.microsoft.com/office/drawing/2014/main" id="{3F2DBB74-0DB3-48E5-AA9A-64A68D47F58F}"/>
              </a:ext>
            </a:extLst>
          </p:cNvPr>
          <p:cNvSpPr/>
          <p:nvPr/>
        </p:nvSpPr>
        <p:spPr>
          <a:xfrm>
            <a:off x="-1" y="0"/>
            <a:ext cx="12192001" cy="1056443"/>
          </a:xfrm>
          <a:prstGeom prst="rect">
            <a:avLst/>
          </a:prstGeom>
          <a:solidFill>
            <a:srgbClr val="0039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9D93A25-3ACB-3960-CB54-73264A0E6D3D}"/>
              </a:ext>
            </a:extLst>
          </p:cNvPr>
          <p:cNvPicPr>
            <a:picLocks noChangeAspect="1"/>
          </p:cNvPicPr>
          <p:nvPr/>
        </p:nvPicPr>
        <p:blipFill rotWithShape="1">
          <a:blip r:embed="rId5"/>
          <a:srcRect t="70613"/>
          <a:stretch/>
        </p:blipFill>
        <p:spPr>
          <a:xfrm>
            <a:off x="55973" y="1140780"/>
            <a:ext cx="3373330" cy="1056444"/>
          </a:xfrm>
          <a:prstGeom prst="rect">
            <a:avLst/>
          </a:prstGeom>
        </p:spPr>
      </p:pic>
      <p:pic>
        <p:nvPicPr>
          <p:cNvPr id="11" name="Screen Recording 10">
            <a:hlinkClick r:id="" action="ppaction://media"/>
            <a:extLst>
              <a:ext uri="{FF2B5EF4-FFF2-40B4-BE49-F238E27FC236}">
                <a16:creationId xmlns:a16="http://schemas.microsoft.com/office/drawing/2014/main" id="{DFB6D8D5-227C-58A4-C4EE-B14FF9D7628E}"/>
              </a:ext>
            </a:extLst>
          </p:cNvPr>
          <p:cNvPicPr>
            <a:picLocks noChangeAspect="1"/>
          </p:cNvPicPr>
          <p:nvPr>
            <a:videoFile r:link="rId1"/>
            <p:extLst>
              <p:ext uri="{DAA4B4D4-6D71-4841-9C94-3DE7FCFB9230}">
                <p14:media xmlns:p14="http://schemas.microsoft.com/office/powerpoint/2010/main" r:embed="rId2">
                  <p14:trim st="6138"/>
                </p14:media>
              </p:ext>
            </p:extLst>
          </p:nvPr>
        </p:nvPicPr>
        <p:blipFill>
          <a:blip r:embed="rId6"/>
          <a:stretch>
            <a:fillRect/>
          </a:stretch>
        </p:blipFill>
        <p:spPr>
          <a:xfrm>
            <a:off x="5052460" y="540747"/>
            <a:ext cx="5478869" cy="4558419"/>
          </a:xfrm>
          <a:prstGeom prst="rect">
            <a:avLst/>
          </a:prstGeom>
        </p:spPr>
      </p:pic>
      <p:pic>
        <p:nvPicPr>
          <p:cNvPr id="13" name="Picture 12" descr="A yellow post it note with blue writing on it&#10;&#10;Description automatically generated">
            <a:extLst>
              <a:ext uri="{FF2B5EF4-FFF2-40B4-BE49-F238E27FC236}">
                <a16:creationId xmlns:a16="http://schemas.microsoft.com/office/drawing/2014/main" id="{CD5D4036-B8EA-0E90-7488-3984F907D37A}"/>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391633" y="2057441"/>
            <a:ext cx="4008474" cy="4008474"/>
          </a:xfrm>
          <a:prstGeom prst="rect">
            <a:avLst/>
          </a:prstGeom>
        </p:spPr>
      </p:pic>
    </p:spTree>
    <p:extLst>
      <p:ext uri="{BB962C8B-B14F-4D97-AF65-F5344CB8AC3E}">
        <p14:creationId xmlns:p14="http://schemas.microsoft.com/office/powerpoint/2010/main" val="1250570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82"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mute="1">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0021D4B-2EBE-4C53-8802-CAD484D5665A}"/>
              </a:ext>
            </a:extLst>
          </p:cNvPr>
          <p:cNvSpPr>
            <a:spLocks noGrp="1"/>
          </p:cNvSpPr>
          <p:nvPr>
            <p:ph type="ftr" sz="quarter" idx="11"/>
          </p:nvPr>
        </p:nvSpPr>
        <p:spPr/>
        <p:txBody>
          <a:bodyPr/>
          <a:lstStyle/>
          <a:p>
            <a:r>
              <a:rPr lang="en-US"/>
              <a:t>New Modernized Core Competencies</a:t>
            </a:r>
          </a:p>
        </p:txBody>
      </p:sp>
      <p:sp>
        <p:nvSpPr>
          <p:cNvPr id="6" name="Rectangle 5">
            <a:extLst>
              <a:ext uri="{FF2B5EF4-FFF2-40B4-BE49-F238E27FC236}">
                <a16:creationId xmlns:a16="http://schemas.microsoft.com/office/drawing/2014/main" id="{3F2DBB74-0DB3-48E5-AA9A-64A68D47F58F}"/>
              </a:ext>
            </a:extLst>
          </p:cNvPr>
          <p:cNvSpPr/>
          <p:nvPr/>
        </p:nvSpPr>
        <p:spPr>
          <a:xfrm>
            <a:off x="-1" y="0"/>
            <a:ext cx="12192001" cy="1056443"/>
          </a:xfrm>
          <a:prstGeom prst="rect">
            <a:avLst/>
          </a:prstGeom>
          <a:solidFill>
            <a:srgbClr val="0039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51D9EDC-9CD2-323A-31AD-1685C7EB2D80}"/>
              </a:ext>
            </a:extLst>
          </p:cNvPr>
          <p:cNvSpPr txBox="1"/>
          <p:nvPr/>
        </p:nvSpPr>
        <p:spPr>
          <a:xfrm>
            <a:off x="4685157" y="3014331"/>
            <a:ext cx="7458456" cy="1569660"/>
          </a:xfrm>
          <a:prstGeom prst="rect">
            <a:avLst/>
          </a:prstGeom>
          <a:noFill/>
        </p:spPr>
        <p:txBody>
          <a:bodyPr wrap="square" rtlCol="0">
            <a:spAutoFit/>
          </a:bodyPr>
          <a:lstStyle/>
          <a:p>
            <a:pPr marL="342900" indent="-342900">
              <a:buFont typeface="Arial" panose="020B0604020202020204" pitchFamily="34" charset="0"/>
              <a:buChar char="•"/>
            </a:pPr>
            <a:r>
              <a:rPr lang="en-US" sz="2400"/>
              <a:t>Self-assess to determine what growth stage you are at</a:t>
            </a:r>
          </a:p>
          <a:p>
            <a:pPr marL="342900" indent="-342900">
              <a:buFont typeface="Arial" panose="020B0604020202020204" pitchFamily="34" charset="0"/>
              <a:buChar char="•"/>
            </a:pPr>
            <a:r>
              <a:rPr lang="en-US" sz="2400"/>
              <a:t>Work with a mentor to discuss results and help create a development plan</a:t>
            </a:r>
          </a:p>
          <a:p>
            <a:pPr marL="342900" indent="-342900">
              <a:buFont typeface="Arial" panose="020B0604020202020204" pitchFamily="34" charset="0"/>
              <a:buChar char="•"/>
            </a:pPr>
            <a:r>
              <a:rPr lang="en-US" sz="2400"/>
              <a:t>Try and focus on 1 or 2 competencies at a time</a:t>
            </a:r>
          </a:p>
        </p:txBody>
      </p:sp>
      <p:pic>
        <p:nvPicPr>
          <p:cNvPr id="3" name="Picture 2">
            <a:extLst>
              <a:ext uri="{FF2B5EF4-FFF2-40B4-BE49-F238E27FC236}">
                <a16:creationId xmlns:a16="http://schemas.microsoft.com/office/drawing/2014/main" id="{1E65DC7C-2469-1112-93D2-58EB2BBCB757}"/>
              </a:ext>
            </a:extLst>
          </p:cNvPr>
          <p:cNvPicPr>
            <a:picLocks noChangeAspect="1"/>
          </p:cNvPicPr>
          <p:nvPr/>
        </p:nvPicPr>
        <p:blipFill>
          <a:blip r:embed="rId3"/>
          <a:stretch>
            <a:fillRect/>
          </a:stretch>
        </p:blipFill>
        <p:spPr>
          <a:xfrm>
            <a:off x="281360" y="1669002"/>
            <a:ext cx="3961257" cy="4321371"/>
          </a:xfrm>
          <a:prstGeom prst="rect">
            <a:avLst/>
          </a:prstGeom>
        </p:spPr>
      </p:pic>
      <p:sp>
        <p:nvSpPr>
          <p:cNvPr id="16" name="Rectangle: Rounded Corners 15">
            <a:extLst>
              <a:ext uri="{FF2B5EF4-FFF2-40B4-BE49-F238E27FC236}">
                <a16:creationId xmlns:a16="http://schemas.microsoft.com/office/drawing/2014/main" id="{E068FF81-D99E-860F-6825-461D112E775D}"/>
              </a:ext>
            </a:extLst>
          </p:cNvPr>
          <p:cNvSpPr/>
          <p:nvPr/>
        </p:nvSpPr>
        <p:spPr>
          <a:xfrm>
            <a:off x="281360" y="3326016"/>
            <a:ext cx="3961257" cy="715632"/>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7628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0021D4B-2EBE-4C53-8802-CAD484D5665A}"/>
              </a:ext>
            </a:extLst>
          </p:cNvPr>
          <p:cNvSpPr>
            <a:spLocks noGrp="1"/>
          </p:cNvSpPr>
          <p:nvPr>
            <p:ph type="ftr" sz="quarter" idx="11"/>
          </p:nvPr>
        </p:nvSpPr>
        <p:spPr/>
        <p:txBody>
          <a:bodyPr/>
          <a:lstStyle/>
          <a:p>
            <a:r>
              <a:rPr lang="en-US"/>
              <a:t>New Modernized Core Competencies</a:t>
            </a:r>
          </a:p>
        </p:txBody>
      </p:sp>
      <p:sp>
        <p:nvSpPr>
          <p:cNvPr id="6" name="Rectangle 5">
            <a:extLst>
              <a:ext uri="{FF2B5EF4-FFF2-40B4-BE49-F238E27FC236}">
                <a16:creationId xmlns:a16="http://schemas.microsoft.com/office/drawing/2014/main" id="{3F2DBB74-0DB3-48E5-AA9A-64A68D47F58F}"/>
              </a:ext>
            </a:extLst>
          </p:cNvPr>
          <p:cNvSpPr/>
          <p:nvPr/>
        </p:nvSpPr>
        <p:spPr>
          <a:xfrm>
            <a:off x="-1" y="0"/>
            <a:ext cx="12192001" cy="1056443"/>
          </a:xfrm>
          <a:prstGeom prst="rect">
            <a:avLst/>
          </a:prstGeom>
          <a:solidFill>
            <a:srgbClr val="0039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E65DC7C-2469-1112-93D2-58EB2BBCB757}"/>
              </a:ext>
            </a:extLst>
          </p:cNvPr>
          <p:cNvPicPr>
            <a:picLocks noChangeAspect="1"/>
          </p:cNvPicPr>
          <p:nvPr/>
        </p:nvPicPr>
        <p:blipFill rotWithShape="1">
          <a:blip r:embed="rId3"/>
          <a:srcRect t="36707" b="42556"/>
          <a:stretch/>
        </p:blipFill>
        <p:spPr>
          <a:xfrm>
            <a:off x="281360" y="136525"/>
            <a:ext cx="3961257" cy="896112"/>
          </a:xfrm>
          <a:prstGeom prst="rect">
            <a:avLst/>
          </a:prstGeom>
        </p:spPr>
      </p:pic>
      <p:pic>
        <p:nvPicPr>
          <p:cNvPr id="4" name="Picture 3">
            <a:extLst>
              <a:ext uri="{FF2B5EF4-FFF2-40B4-BE49-F238E27FC236}">
                <a16:creationId xmlns:a16="http://schemas.microsoft.com/office/drawing/2014/main" id="{ACB89CF0-4994-F4FD-7D60-59E39DA07A1A}"/>
              </a:ext>
            </a:extLst>
          </p:cNvPr>
          <p:cNvPicPr>
            <a:picLocks noChangeAspect="1"/>
          </p:cNvPicPr>
          <p:nvPr/>
        </p:nvPicPr>
        <p:blipFill>
          <a:blip r:embed="rId4"/>
          <a:stretch>
            <a:fillRect/>
          </a:stretch>
        </p:blipFill>
        <p:spPr>
          <a:xfrm>
            <a:off x="433387" y="1409890"/>
            <a:ext cx="11395866" cy="3838766"/>
          </a:xfrm>
          <a:prstGeom prst="rect">
            <a:avLst/>
          </a:prstGeom>
        </p:spPr>
      </p:pic>
    </p:spTree>
    <p:extLst>
      <p:ext uri="{BB962C8B-B14F-4D97-AF65-F5344CB8AC3E}">
        <p14:creationId xmlns:p14="http://schemas.microsoft.com/office/powerpoint/2010/main" val="38590354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0021D4B-2EBE-4C53-8802-CAD484D5665A}"/>
              </a:ext>
            </a:extLst>
          </p:cNvPr>
          <p:cNvSpPr>
            <a:spLocks noGrp="1"/>
          </p:cNvSpPr>
          <p:nvPr>
            <p:ph type="ftr" sz="quarter" idx="11"/>
          </p:nvPr>
        </p:nvSpPr>
        <p:spPr/>
        <p:txBody>
          <a:bodyPr/>
          <a:lstStyle/>
          <a:p>
            <a:r>
              <a:rPr lang="en-US"/>
              <a:t>New Modernized Core Competencies</a:t>
            </a:r>
          </a:p>
        </p:txBody>
      </p:sp>
      <p:sp>
        <p:nvSpPr>
          <p:cNvPr id="6" name="Rectangle 5">
            <a:extLst>
              <a:ext uri="{FF2B5EF4-FFF2-40B4-BE49-F238E27FC236}">
                <a16:creationId xmlns:a16="http://schemas.microsoft.com/office/drawing/2014/main" id="{3F2DBB74-0DB3-48E5-AA9A-64A68D47F58F}"/>
              </a:ext>
            </a:extLst>
          </p:cNvPr>
          <p:cNvSpPr/>
          <p:nvPr/>
        </p:nvSpPr>
        <p:spPr>
          <a:xfrm>
            <a:off x="-1" y="0"/>
            <a:ext cx="12192001" cy="1056443"/>
          </a:xfrm>
          <a:prstGeom prst="rect">
            <a:avLst/>
          </a:prstGeom>
          <a:solidFill>
            <a:srgbClr val="0039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E65DC7C-2469-1112-93D2-58EB2BBCB757}"/>
              </a:ext>
            </a:extLst>
          </p:cNvPr>
          <p:cNvPicPr>
            <a:picLocks noChangeAspect="1"/>
          </p:cNvPicPr>
          <p:nvPr/>
        </p:nvPicPr>
        <p:blipFill rotWithShape="1">
          <a:blip r:embed="rId3"/>
          <a:srcRect t="36707" b="42556"/>
          <a:stretch/>
        </p:blipFill>
        <p:spPr>
          <a:xfrm>
            <a:off x="281360" y="136525"/>
            <a:ext cx="3961257" cy="896112"/>
          </a:xfrm>
          <a:prstGeom prst="rect">
            <a:avLst/>
          </a:prstGeom>
        </p:spPr>
      </p:pic>
      <p:pic>
        <p:nvPicPr>
          <p:cNvPr id="8" name="Picture 7">
            <a:extLst>
              <a:ext uri="{FF2B5EF4-FFF2-40B4-BE49-F238E27FC236}">
                <a16:creationId xmlns:a16="http://schemas.microsoft.com/office/drawing/2014/main" id="{452562DD-7888-7333-E948-7369298305F4}"/>
              </a:ext>
            </a:extLst>
          </p:cNvPr>
          <p:cNvPicPr>
            <a:picLocks noChangeAspect="1"/>
          </p:cNvPicPr>
          <p:nvPr/>
        </p:nvPicPr>
        <p:blipFill>
          <a:blip r:embed="rId4"/>
          <a:stretch>
            <a:fillRect/>
          </a:stretch>
        </p:blipFill>
        <p:spPr>
          <a:xfrm>
            <a:off x="475488" y="1192968"/>
            <a:ext cx="8675370" cy="5326587"/>
          </a:xfrm>
          <a:prstGeom prst="rect">
            <a:avLst/>
          </a:prstGeom>
        </p:spPr>
      </p:pic>
      <p:pic>
        <p:nvPicPr>
          <p:cNvPr id="10" name="Picture 9">
            <a:extLst>
              <a:ext uri="{FF2B5EF4-FFF2-40B4-BE49-F238E27FC236}">
                <a16:creationId xmlns:a16="http://schemas.microsoft.com/office/drawing/2014/main" id="{6C69B85E-713B-042E-EC10-5F373F5E131E}"/>
              </a:ext>
            </a:extLst>
          </p:cNvPr>
          <p:cNvPicPr>
            <a:picLocks noChangeAspect="1"/>
          </p:cNvPicPr>
          <p:nvPr/>
        </p:nvPicPr>
        <p:blipFill>
          <a:blip r:embed="rId5"/>
          <a:stretch>
            <a:fillRect/>
          </a:stretch>
        </p:blipFill>
        <p:spPr>
          <a:xfrm>
            <a:off x="9308360" y="1669002"/>
            <a:ext cx="2830276" cy="1330230"/>
          </a:xfrm>
          <a:prstGeom prst="rect">
            <a:avLst/>
          </a:prstGeom>
        </p:spPr>
      </p:pic>
    </p:spTree>
    <p:extLst>
      <p:ext uri="{BB962C8B-B14F-4D97-AF65-F5344CB8AC3E}">
        <p14:creationId xmlns:p14="http://schemas.microsoft.com/office/powerpoint/2010/main" val="22748065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0021D4B-2EBE-4C53-8802-CAD484D5665A}"/>
              </a:ext>
            </a:extLst>
          </p:cNvPr>
          <p:cNvSpPr>
            <a:spLocks noGrp="1"/>
          </p:cNvSpPr>
          <p:nvPr>
            <p:ph type="ftr" sz="quarter" idx="11"/>
          </p:nvPr>
        </p:nvSpPr>
        <p:spPr/>
        <p:txBody>
          <a:bodyPr/>
          <a:lstStyle/>
          <a:p>
            <a:r>
              <a:rPr lang="en-US"/>
              <a:t>New Modernized Core Competencies</a:t>
            </a:r>
          </a:p>
        </p:txBody>
      </p:sp>
      <p:sp>
        <p:nvSpPr>
          <p:cNvPr id="6" name="Rectangle 5">
            <a:extLst>
              <a:ext uri="{FF2B5EF4-FFF2-40B4-BE49-F238E27FC236}">
                <a16:creationId xmlns:a16="http://schemas.microsoft.com/office/drawing/2014/main" id="{3F2DBB74-0DB3-48E5-AA9A-64A68D47F58F}"/>
              </a:ext>
            </a:extLst>
          </p:cNvPr>
          <p:cNvSpPr/>
          <p:nvPr/>
        </p:nvSpPr>
        <p:spPr>
          <a:xfrm>
            <a:off x="-1" y="0"/>
            <a:ext cx="12192001" cy="1056443"/>
          </a:xfrm>
          <a:prstGeom prst="rect">
            <a:avLst/>
          </a:prstGeom>
          <a:solidFill>
            <a:srgbClr val="0039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E65DC7C-2469-1112-93D2-58EB2BBCB757}"/>
              </a:ext>
            </a:extLst>
          </p:cNvPr>
          <p:cNvPicPr>
            <a:picLocks noChangeAspect="1"/>
          </p:cNvPicPr>
          <p:nvPr/>
        </p:nvPicPr>
        <p:blipFill rotWithShape="1">
          <a:blip r:embed="rId3"/>
          <a:srcRect t="36707" b="42556"/>
          <a:stretch/>
        </p:blipFill>
        <p:spPr>
          <a:xfrm>
            <a:off x="281360" y="136525"/>
            <a:ext cx="3961257" cy="896112"/>
          </a:xfrm>
          <a:prstGeom prst="rect">
            <a:avLst/>
          </a:prstGeom>
        </p:spPr>
      </p:pic>
      <p:pic>
        <p:nvPicPr>
          <p:cNvPr id="4" name="Picture 3">
            <a:hlinkClick r:id="rId4"/>
            <a:extLst>
              <a:ext uri="{FF2B5EF4-FFF2-40B4-BE49-F238E27FC236}">
                <a16:creationId xmlns:a16="http://schemas.microsoft.com/office/drawing/2014/main" id="{F96CA676-41C1-815D-C43A-7B1EBD6C2430}"/>
              </a:ext>
            </a:extLst>
          </p:cNvPr>
          <p:cNvPicPr>
            <a:picLocks noChangeAspect="1"/>
          </p:cNvPicPr>
          <p:nvPr/>
        </p:nvPicPr>
        <p:blipFill>
          <a:blip r:embed="rId5"/>
          <a:stretch>
            <a:fillRect/>
          </a:stretch>
        </p:blipFill>
        <p:spPr>
          <a:xfrm>
            <a:off x="3379660" y="1380383"/>
            <a:ext cx="5910644" cy="4952161"/>
          </a:xfrm>
          <a:prstGeom prst="rect">
            <a:avLst/>
          </a:prstGeom>
        </p:spPr>
      </p:pic>
    </p:spTree>
    <p:extLst>
      <p:ext uri="{BB962C8B-B14F-4D97-AF65-F5344CB8AC3E}">
        <p14:creationId xmlns:p14="http://schemas.microsoft.com/office/powerpoint/2010/main" val="6155873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0021D4B-2EBE-4C53-8802-CAD484D5665A}"/>
              </a:ext>
            </a:extLst>
          </p:cNvPr>
          <p:cNvSpPr>
            <a:spLocks noGrp="1"/>
          </p:cNvSpPr>
          <p:nvPr>
            <p:ph type="ftr" sz="quarter" idx="11"/>
          </p:nvPr>
        </p:nvSpPr>
        <p:spPr/>
        <p:txBody>
          <a:bodyPr/>
          <a:lstStyle/>
          <a:p>
            <a:r>
              <a:rPr lang="en-US"/>
              <a:t>New Modernized Core Competencies</a:t>
            </a:r>
          </a:p>
        </p:txBody>
      </p:sp>
      <p:sp>
        <p:nvSpPr>
          <p:cNvPr id="6" name="Rectangle 5">
            <a:extLst>
              <a:ext uri="{FF2B5EF4-FFF2-40B4-BE49-F238E27FC236}">
                <a16:creationId xmlns:a16="http://schemas.microsoft.com/office/drawing/2014/main" id="{3F2DBB74-0DB3-48E5-AA9A-64A68D47F58F}"/>
              </a:ext>
            </a:extLst>
          </p:cNvPr>
          <p:cNvSpPr/>
          <p:nvPr/>
        </p:nvSpPr>
        <p:spPr>
          <a:xfrm>
            <a:off x="-1" y="0"/>
            <a:ext cx="12192001" cy="1056443"/>
          </a:xfrm>
          <a:prstGeom prst="rect">
            <a:avLst/>
          </a:prstGeom>
          <a:solidFill>
            <a:srgbClr val="0039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E65DC7C-2469-1112-93D2-58EB2BBCB757}"/>
              </a:ext>
            </a:extLst>
          </p:cNvPr>
          <p:cNvPicPr>
            <a:picLocks noChangeAspect="1"/>
          </p:cNvPicPr>
          <p:nvPr/>
        </p:nvPicPr>
        <p:blipFill rotWithShape="1">
          <a:blip r:embed="rId3"/>
          <a:srcRect t="36707" b="42556"/>
          <a:stretch/>
        </p:blipFill>
        <p:spPr>
          <a:xfrm>
            <a:off x="281360" y="136525"/>
            <a:ext cx="3961257" cy="896112"/>
          </a:xfrm>
          <a:prstGeom prst="rect">
            <a:avLst/>
          </a:prstGeom>
        </p:spPr>
      </p:pic>
      <p:pic>
        <p:nvPicPr>
          <p:cNvPr id="8" name="Picture 7">
            <a:extLst>
              <a:ext uri="{FF2B5EF4-FFF2-40B4-BE49-F238E27FC236}">
                <a16:creationId xmlns:a16="http://schemas.microsoft.com/office/drawing/2014/main" id="{56054860-91FC-ACBE-10F1-177F6C520C6A}"/>
              </a:ext>
            </a:extLst>
          </p:cNvPr>
          <p:cNvPicPr>
            <a:picLocks noChangeAspect="1"/>
          </p:cNvPicPr>
          <p:nvPr/>
        </p:nvPicPr>
        <p:blipFill>
          <a:blip r:embed="rId4"/>
          <a:stretch>
            <a:fillRect/>
          </a:stretch>
        </p:blipFill>
        <p:spPr>
          <a:xfrm>
            <a:off x="72952" y="1592539"/>
            <a:ext cx="4967097" cy="4582322"/>
          </a:xfrm>
          <a:prstGeom prst="rect">
            <a:avLst/>
          </a:prstGeom>
        </p:spPr>
      </p:pic>
      <p:pic>
        <p:nvPicPr>
          <p:cNvPr id="10" name="Picture 9">
            <a:extLst>
              <a:ext uri="{FF2B5EF4-FFF2-40B4-BE49-F238E27FC236}">
                <a16:creationId xmlns:a16="http://schemas.microsoft.com/office/drawing/2014/main" id="{D4BFD5BC-311C-57F5-500D-DDFAF7568BEE}"/>
              </a:ext>
            </a:extLst>
          </p:cNvPr>
          <p:cNvPicPr>
            <a:picLocks noChangeAspect="1"/>
          </p:cNvPicPr>
          <p:nvPr/>
        </p:nvPicPr>
        <p:blipFill>
          <a:blip r:embed="rId5"/>
          <a:stretch>
            <a:fillRect/>
          </a:stretch>
        </p:blipFill>
        <p:spPr>
          <a:xfrm>
            <a:off x="5887004" y="1237932"/>
            <a:ext cx="5247474" cy="5483543"/>
          </a:xfrm>
          <a:prstGeom prst="rect">
            <a:avLst/>
          </a:prstGeom>
        </p:spPr>
      </p:pic>
    </p:spTree>
    <p:extLst>
      <p:ext uri="{BB962C8B-B14F-4D97-AF65-F5344CB8AC3E}">
        <p14:creationId xmlns:p14="http://schemas.microsoft.com/office/powerpoint/2010/main" val="20427367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0021D4B-2EBE-4C53-8802-CAD484D5665A}"/>
              </a:ext>
            </a:extLst>
          </p:cNvPr>
          <p:cNvSpPr>
            <a:spLocks noGrp="1"/>
          </p:cNvSpPr>
          <p:nvPr>
            <p:ph type="ftr" sz="quarter" idx="11"/>
          </p:nvPr>
        </p:nvSpPr>
        <p:spPr/>
        <p:txBody>
          <a:bodyPr/>
          <a:lstStyle/>
          <a:p>
            <a:r>
              <a:rPr lang="en-US"/>
              <a:t>New Modernized Core Competencies</a:t>
            </a:r>
          </a:p>
        </p:txBody>
      </p:sp>
      <p:sp>
        <p:nvSpPr>
          <p:cNvPr id="6" name="Rectangle 5">
            <a:extLst>
              <a:ext uri="{FF2B5EF4-FFF2-40B4-BE49-F238E27FC236}">
                <a16:creationId xmlns:a16="http://schemas.microsoft.com/office/drawing/2014/main" id="{3F2DBB74-0DB3-48E5-AA9A-64A68D47F58F}"/>
              </a:ext>
            </a:extLst>
          </p:cNvPr>
          <p:cNvSpPr/>
          <p:nvPr/>
        </p:nvSpPr>
        <p:spPr>
          <a:xfrm>
            <a:off x="-1" y="0"/>
            <a:ext cx="12192001" cy="1056443"/>
          </a:xfrm>
          <a:prstGeom prst="rect">
            <a:avLst/>
          </a:prstGeom>
          <a:solidFill>
            <a:srgbClr val="0039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E65DC7C-2469-1112-93D2-58EB2BBCB757}"/>
              </a:ext>
            </a:extLst>
          </p:cNvPr>
          <p:cNvPicPr>
            <a:picLocks noChangeAspect="1"/>
          </p:cNvPicPr>
          <p:nvPr/>
        </p:nvPicPr>
        <p:blipFill rotWithShape="1">
          <a:blip r:embed="rId3"/>
          <a:srcRect t="36707" b="42556"/>
          <a:stretch/>
        </p:blipFill>
        <p:spPr>
          <a:xfrm>
            <a:off x="281360" y="136525"/>
            <a:ext cx="3961257" cy="896112"/>
          </a:xfrm>
          <a:prstGeom prst="rect">
            <a:avLst/>
          </a:prstGeom>
        </p:spPr>
      </p:pic>
      <p:pic>
        <p:nvPicPr>
          <p:cNvPr id="4" name="Picture 3">
            <a:extLst>
              <a:ext uri="{FF2B5EF4-FFF2-40B4-BE49-F238E27FC236}">
                <a16:creationId xmlns:a16="http://schemas.microsoft.com/office/drawing/2014/main" id="{0EB83206-A3B0-C644-DD5B-6D6257512364}"/>
              </a:ext>
            </a:extLst>
          </p:cNvPr>
          <p:cNvPicPr>
            <a:picLocks noChangeAspect="1"/>
          </p:cNvPicPr>
          <p:nvPr/>
        </p:nvPicPr>
        <p:blipFill>
          <a:blip r:embed="rId4"/>
          <a:stretch>
            <a:fillRect/>
          </a:stretch>
        </p:blipFill>
        <p:spPr>
          <a:xfrm>
            <a:off x="281360" y="1192391"/>
            <a:ext cx="11304933" cy="5529084"/>
          </a:xfrm>
          <a:prstGeom prst="rect">
            <a:avLst/>
          </a:prstGeom>
        </p:spPr>
      </p:pic>
      <p:cxnSp>
        <p:nvCxnSpPr>
          <p:cNvPr id="11" name="Straight Arrow Connector 10">
            <a:extLst>
              <a:ext uri="{FF2B5EF4-FFF2-40B4-BE49-F238E27FC236}">
                <a16:creationId xmlns:a16="http://schemas.microsoft.com/office/drawing/2014/main" id="{32445D7B-97BB-EF2C-4786-9884817FC158}"/>
              </a:ext>
            </a:extLst>
          </p:cNvPr>
          <p:cNvCxnSpPr/>
          <p:nvPr/>
        </p:nvCxnSpPr>
        <p:spPr>
          <a:xfrm flipH="1">
            <a:off x="8814816" y="3639312"/>
            <a:ext cx="1225296" cy="128016"/>
          </a:xfrm>
          <a:prstGeom prst="straightConnector1">
            <a:avLst/>
          </a:prstGeom>
          <a:ln w="7620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12" name="Star: 5 Points 11">
            <a:extLst>
              <a:ext uri="{FF2B5EF4-FFF2-40B4-BE49-F238E27FC236}">
                <a16:creationId xmlns:a16="http://schemas.microsoft.com/office/drawing/2014/main" id="{74D0F626-242D-427A-044E-3CFABAD38318}"/>
              </a:ext>
            </a:extLst>
          </p:cNvPr>
          <p:cNvSpPr/>
          <p:nvPr/>
        </p:nvSpPr>
        <p:spPr>
          <a:xfrm>
            <a:off x="10096693" y="3395227"/>
            <a:ext cx="658368" cy="521208"/>
          </a:xfrm>
          <a:prstGeom prst="star5">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62948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0021D4B-2EBE-4C53-8802-CAD484D5665A}"/>
              </a:ext>
            </a:extLst>
          </p:cNvPr>
          <p:cNvSpPr>
            <a:spLocks noGrp="1"/>
          </p:cNvSpPr>
          <p:nvPr>
            <p:ph type="ftr" sz="quarter" idx="11"/>
          </p:nvPr>
        </p:nvSpPr>
        <p:spPr/>
        <p:txBody>
          <a:bodyPr/>
          <a:lstStyle/>
          <a:p>
            <a:r>
              <a:rPr lang="en-US"/>
              <a:t>New Modernized Core Competencies</a:t>
            </a:r>
          </a:p>
        </p:txBody>
      </p:sp>
      <p:sp>
        <p:nvSpPr>
          <p:cNvPr id="6" name="Rectangle 5">
            <a:extLst>
              <a:ext uri="{FF2B5EF4-FFF2-40B4-BE49-F238E27FC236}">
                <a16:creationId xmlns:a16="http://schemas.microsoft.com/office/drawing/2014/main" id="{3F2DBB74-0DB3-48E5-AA9A-64A68D47F58F}"/>
              </a:ext>
            </a:extLst>
          </p:cNvPr>
          <p:cNvSpPr/>
          <p:nvPr/>
        </p:nvSpPr>
        <p:spPr>
          <a:xfrm>
            <a:off x="-1" y="0"/>
            <a:ext cx="12192001" cy="1056443"/>
          </a:xfrm>
          <a:prstGeom prst="rect">
            <a:avLst/>
          </a:prstGeom>
          <a:solidFill>
            <a:srgbClr val="0039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E65DC7C-2469-1112-93D2-58EB2BBCB757}"/>
              </a:ext>
            </a:extLst>
          </p:cNvPr>
          <p:cNvPicPr>
            <a:picLocks noChangeAspect="1"/>
          </p:cNvPicPr>
          <p:nvPr/>
        </p:nvPicPr>
        <p:blipFill rotWithShape="1">
          <a:blip r:embed="rId3"/>
          <a:srcRect t="36707" b="42556"/>
          <a:stretch/>
        </p:blipFill>
        <p:spPr>
          <a:xfrm>
            <a:off x="281360" y="136525"/>
            <a:ext cx="3961257" cy="896112"/>
          </a:xfrm>
          <a:prstGeom prst="rect">
            <a:avLst/>
          </a:prstGeom>
        </p:spPr>
      </p:pic>
      <p:pic>
        <p:nvPicPr>
          <p:cNvPr id="8" name="Picture 7">
            <a:extLst>
              <a:ext uri="{FF2B5EF4-FFF2-40B4-BE49-F238E27FC236}">
                <a16:creationId xmlns:a16="http://schemas.microsoft.com/office/drawing/2014/main" id="{FDD82E24-B325-F6D2-ECDE-D8A9C0A38AEF}"/>
              </a:ext>
            </a:extLst>
          </p:cNvPr>
          <p:cNvPicPr>
            <a:picLocks noChangeAspect="1"/>
          </p:cNvPicPr>
          <p:nvPr/>
        </p:nvPicPr>
        <p:blipFill>
          <a:blip r:embed="rId4"/>
          <a:stretch>
            <a:fillRect/>
          </a:stretch>
        </p:blipFill>
        <p:spPr>
          <a:xfrm>
            <a:off x="444817" y="1219199"/>
            <a:ext cx="9320975" cy="5142607"/>
          </a:xfrm>
          <a:prstGeom prst="rect">
            <a:avLst/>
          </a:prstGeom>
        </p:spPr>
      </p:pic>
    </p:spTree>
    <p:extLst>
      <p:ext uri="{BB962C8B-B14F-4D97-AF65-F5344CB8AC3E}">
        <p14:creationId xmlns:p14="http://schemas.microsoft.com/office/powerpoint/2010/main" val="3082362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CEC3D-9622-896E-F523-5ABE51370406}"/>
              </a:ext>
            </a:extLst>
          </p:cNvPr>
          <p:cNvSpPr>
            <a:spLocks noGrp="1"/>
          </p:cNvSpPr>
          <p:nvPr>
            <p:ph type="title"/>
          </p:nvPr>
        </p:nvSpPr>
        <p:spPr>
          <a:xfrm>
            <a:off x="1024128" y="585216"/>
            <a:ext cx="8018272" cy="1499616"/>
          </a:xfrm>
        </p:spPr>
        <p:txBody>
          <a:bodyPr vert="horz" lIns="91440" tIns="45720" rIns="91440" bIns="45720" rtlCol="0">
            <a:normAutofit/>
          </a:bodyPr>
          <a:lstStyle/>
          <a:p>
            <a:r>
              <a:rPr lang="en-US" spc="200"/>
              <a:t>History and connection to J2B</a:t>
            </a:r>
          </a:p>
        </p:txBody>
      </p:sp>
      <p:sp>
        <p:nvSpPr>
          <p:cNvPr id="3" name="Content Placeholder 2">
            <a:extLst>
              <a:ext uri="{FF2B5EF4-FFF2-40B4-BE49-F238E27FC236}">
                <a16:creationId xmlns:a16="http://schemas.microsoft.com/office/drawing/2014/main" id="{7C40399F-3D81-94DB-DB0B-A16230303B79}"/>
              </a:ext>
            </a:extLst>
          </p:cNvPr>
          <p:cNvSpPr>
            <a:spLocks noGrp="1"/>
          </p:cNvSpPr>
          <p:nvPr>
            <p:ph idx="1"/>
          </p:nvPr>
        </p:nvSpPr>
        <p:spPr>
          <a:xfrm>
            <a:off x="1024128" y="2286000"/>
            <a:ext cx="8018271" cy="4023360"/>
          </a:xfrm>
        </p:spPr>
        <p:txBody>
          <a:bodyPr vert="horz" lIns="91440" tIns="45720" rIns="91440" bIns="45720" rtlCol="0">
            <a:normAutofit/>
          </a:bodyPr>
          <a:lstStyle/>
          <a:p>
            <a:pPr marL="0" indent="0">
              <a:spcBef>
                <a:spcPts val="0"/>
              </a:spcBef>
              <a:buNone/>
            </a:pPr>
            <a:r>
              <a:rPr lang="en-US" b="0" i="0">
                <a:effectLst/>
                <a:latin typeface="Inter"/>
              </a:rPr>
              <a:t>The</a:t>
            </a:r>
            <a:r>
              <a:rPr lang="en-US" b="0" i="1">
                <a:effectLst/>
                <a:latin typeface="Inter"/>
              </a:rPr>
              <a:t> Developmental Services Workforce Initiative </a:t>
            </a:r>
            <a:r>
              <a:rPr lang="en-US" b="0" i="0">
                <a:effectLst/>
                <a:latin typeface="Inter"/>
              </a:rPr>
              <a:t>was formed with the focus to address one aspect of </a:t>
            </a:r>
            <a:r>
              <a:rPr lang="en-US" b="1" i="1" u="none" strike="noStrike">
                <a:effectLst/>
                <a:latin typeface="inherit"/>
                <a:hlinkClick r:id="rId3"/>
              </a:rPr>
              <a:t>Journey to Belonging: Choice and Inclusion</a:t>
            </a:r>
            <a:r>
              <a:rPr lang="en-US" b="0" i="0">
                <a:effectLst/>
                <a:latin typeface="Inter"/>
              </a:rPr>
              <a:t>, namely, </a:t>
            </a:r>
            <a:r>
              <a:rPr lang="en-US" b="1" i="0">
                <a:effectLst/>
                <a:latin typeface="Inter"/>
              </a:rPr>
              <a:t>Planning for a Skilled Workforce.</a:t>
            </a:r>
            <a:r>
              <a:rPr lang="en-US" b="0" i="0">
                <a:effectLst/>
                <a:latin typeface="Inter"/>
              </a:rPr>
              <a:t> This part of the plan is about supporting a skilled, diverse and professional workforce that will help people participate meaningfully in their communities and live good lives.</a:t>
            </a:r>
            <a:endParaRPr lang="en-US" dirty="0"/>
          </a:p>
        </p:txBody>
      </p:sp>
      <p:sp>
        <p:nvSpPr>
          <p:cNvPr id="38" name="Rectangle 3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325601"/>
            <a:ext cx="228692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4394539"/>
            <a:ext cx="228692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6683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0021D4B-2EBE-4C53-8802-CAD484D5665A}"/>
              </a:ext>
            </a:extLst>
          </p:cNvPr>
          <p:cNvSpPr>
            <a:spLocks noGrp="1"/>
          </p:cNvSpPr>
          <p:nvPr>
            <p:ph type="ftr" sz="quarter" idx="11"/>
          </p:nvPr>
        </p:nvSpPr>
        <p:spPr/>
        <p:txBody>
          <a:bodyPr/>
          <a:lstStyle/>
          <a:p>
            <a:r>
              <a:rPr lang="en-US"/>
              <a:t>New Modernized Core Competencies</a:t>
            </a:r>
          </a:p>
        </p:txBody>
      </p:sp>
      <p:sp>
        <p:nvSpPr>
          <p:cNvPr id="6" name="Rectangle 5">
            <a:extLst>
              <a:ext uri="{FF2B5EF4-FFF2-40B4-BE49-F238E27FC236}">
                <a16:creationId xmlns:a16="http://schemas.microsoft.com/office/drawing/2014/main" id="{3F2DBB74-0DB3-48E5-AA9A-64A68D47F58F}"/>
              </a:ext>
            </a:extLst>
          </p:cNvPr>
          <p:cNvSpPr/>
          <p:nvPr/>
        </p:nvSpPr>
        <p:spPr>
          <a:xfrm>
            <a:off x="-1" y="0"/>
            <a:ext cx="12192001" cy="1056443"/>
          </a:xfrm>
          <a:prstGeom prst="rect">
            <a:avLst/>
          </a:prstGeom>
          <a:solidFill>
            <a:srgbClr val="0039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E65DC7C-2469-1112-93D2-58EB2BBCB757}"/>
              </a:ext>
            </a:extLst>
          </p:cNvPr>
          <p:cNvPicPr>
            <a:picLocks noChangeAspect="1"/>
          </p:cNvPicPr>
          <p:nvPr/>
        </p:nvPicPr>
        <p:blipFill rotWithShape="1">
          <a:blip r:embed="rId3"/>
          <a:srcRect t="36707" b="42556"/>
          <a:stretch/>
        </p:blipFill>
        <p:spPr>
          <a:xfrm>
            <a:off x="281360" y="136525"/>
            <a:ext cx="3961257" cy="896112"/>
          </a:xfrm>
          <a:prstGeom prst="rect">
            <a:avLst/>
          </a:prstGeom>
        </p:spPr>
      </p:pic>
      <p:pic>
        <p:nvPicPr>
          <p:cNvPr id="4" name="Picture 3">
            <a:extLst>
              <a:ext uri="{FF2B5EF4-FFF2-40B4-BE49-F238E27FC236}">
                <a16:creationId xmlns:a16="http://schemas.microsoft.com/office/drawing/2014/main" id="{0F577F76-86E4-11AC-BD31-9D2C7CB7CFE5}"/>
              </a:ext>
            </a:extLst>
          </p:cNvPr>
          <p:cNvPicPr>
            <a:picLocks noChangeAspect="1"/>
          </p:cNvPicPr>
          <p:nvPr/>
        </p:nvPicPr>
        <p:blipFill>
          <a:blip r:embed="rId4"/>
          <a:stretch>
            <a:fillRect/>
          </a:stretch>
        </p:blipFill>
        <p:spPr>
          <a:xfrm>
            <a:off x="786384" y="1434102"/>
            <a:ext cx="10785584" cy="4052298"/>
          </a:xfrm>
          <a:prstGeom prst="rect">
            <a:avLst/>
          </a:prstGeom>
        </p:spPr>
      </p:pic>
      <p:pic>
        <p:nvPicPr>
          <p:cNvPr id="9" name="Picture 8">
            <a:extLst>
              <a:ext uri="{FF2B5EF4-FFF2-40B4-BE49-F238E27FC236}">
                <a16:creationId xmlns:a16="http://schemas.microsoft.com/office/drawing/2014/main" id="{10D3D1BC-F678-4A69-FD25-69C611BA71D5}"/>
              </a:ext>
            </a:extLst>
          </p:cNvPr>
          <p:cNvPicPr>
            <a:picLocks noChangeAspect="1"/>
          </p:cNvPicPr>
          <p:nvPr/>
        </p:nvPicPr>
        <p:blipFill rotWithShape="1">
          <a:blip r:embed="rId4"/>
          <a:srcRect l="3335" t="83008"/>
          <a:stretch/>
        </p:blipFill>
        <p:spPr>
          <a:xfrm>
            <a:off x="1187368" y="4114799"/>
            <a:ext cx="10425920" cy="688555"/>
          </a:xfrm>
          <a:prstGeom prst="rect">
            <a:avLst/>
          </a:prstGeom>
        </p:spPr>
      </p:pic>
      <p:pic>
        <p:nvPicPr>
          <p:cNvPr id="10" name="Picture 9">
            <a:extLst>
              <a:ext uri="{FF2B5EF4-FFF2-40B4-BE49-F238E27FC236}">
                <a16:creationId xmlns:a16="http://schemas.microsoft.com/office/drawing/2014/main" id="{520FD6DA-F662-5F86-7C95-06A85703F665}"/>
              </a:ext>
            </a:extLst>
          </p:cNvPr>
          <p:cNvPicPr>
            <a:picLocks noChangeAspect="1"/>
          </p:cNvPicPr>
          <p:nvPr/>
        </p:nvPicPr>
        <p:blipFill rotWithShape="1">
          <a:blip r:embed="rId4"/>
          <a:srcRect l="3335" t="65447" b="22653"/>
          <a:stretch/>
        </p:blipFill>
        <p:spPr>
          <a:xfrm>
            <a:off x="1144288" y="4771955"/>
            <a:ext cx="10425920" cy="482210"/>
          </a:xfrm>
          <a:prstGeom prst="rect">
            <a:avLst/>
          </a:prstGeom>
        </p:spPr>
      </p:pic>
    </p:spTree>
    <p:extLst>
      <p:ext uri="{BB962C8B-B14F-4D97-AF65-F5344CB8AC3E}">
        <p14:creationId xmlns:p14="http://schemas.microsoft.com/office/powerpoint/2010/main" val="4825400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0021D4B-2EBE-4C53-8802-CAD484D5665A}"/>
              </a:ext>
            </a:extLst>
          </p:cNvPr>
          <p:cNvSpPr>
            <a:spLocks noGrp="1"/>
          </p:cNvSpPr>
          <p:nvPr>
            <p:ph type="ftr" sz="quarter" idx="11"/>
          </p:nvPr>
        </p:nvSpPr>
        <p:spPr/>
        <p:txBody>
          <a:bodyPr/>
          <a:lstStyle/>
          <a:p>
            <a:r>
              <a:rPr lang="en-US"/>
              <a:t>New Modernized Core Competencies</a:t>
            </a:r>
          </a:p>
        </p:txBody>
      </p:sp>
      <p:sp>
        <p:nvSpPr>
          <p:cNvPr id="6" name="Rectangle 5">
            <a:extLst>
              <a:ext uri="{FF2B5EF4-FFF2-40B4-BE49-F238E27FC236}">
                <a16:creationId xmlns:a16="http://schemas.microsoft.com/office/drawing/2014/main" id="{3F2DBB74-0DB3-48E5-AA9A-64A68D47F58F}"/>
              </a:ext>
            </a:extLst>
          </p:cNvPr>
          <p:cNvSpPr/>
          <p:nvPr/>
        </p:nvSpPr>
        <p:spPr>
          <a:xfrm>
            <a:off x="-1" y="0"/>
            <a:ext cx="12192001" cy="1056443"/>
          </a:xfrm>
          <a:prstGeom prst="rect">
            <a:avLst/>
          </a:prstGeom>
          <a:solidFill>
            <a:srgbClr val="0039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E65DC7C-2469-1112-93D2-58EB2BBCB757}"/>
              </a:ext>
            </a:extLst>
          </p:cNvPr>
          <p:cNvPicPr>
            <a:picLocks noChangeAspect="1"/>
          </p:cNvPicPr>
          <p:nvPr/>
        </p:nvPicPr>
        <p:blipFill rotWithShape="1">
          <a:blip r:embed="rId3"/>
          <a:srcRect t="36707" b="42556"/>
          <a:stretch/>
        </p:blipFill>
        <p:spPr>
          <a:xfrm>
            <a:off x="281360" y="136525"/>
            <a:ext cx="3961257" cy="896112"/>
          </a:xfrm>
          <a:prstGeom prst="rect">
            <a:avLst/>
          </a:prstGeom>
        </p:spPr>
      </p:pic>
      <p:pic>
        <p:nvPicPr>
          <p:cNvPr id="4" name="Picture 3">
            <a:extLst>
              <a:ext uri="{FF2B5EF4-FFF2-40B4-BE49-F238E27FC236}">
                <a16:creationId xmlns:a16="http://schemas.microsoft.com/office/drawing/2014/main" id="{0E0CB1CE-13A1-2A09-0F82-50939E8CC621}"/>
              </a:ext>
            </a:extLst>
          </p:cNvPr>
          <p:cNvPicPr>
            <a:picLocks noChangeAspect="1"/>
          </p:cNvPicPr>
          <p:nvPr/>
        </p:nvPicPr>
        <p:blipFill>
          <a:blip r:embed="rId4"/>
          <a:stretch>
            <a:fillRect/>
          </a:stretch>
        </p:blipFill>
        <p:spPr>
          <a:xfrm>
            <a:off x="1714499" y="1161393"/>
            <a:ext cx="8740913" cy="5567582"/>
          </a:xfrm>
          <a:prstGeom prst="rect">
            <a:avLst/>
          </a:prstGeom>
        </p:spPr>
      </p:pic>
    </p:spTree>
    <p:extLst>
      <p:ext uri="{BB962C8B-B14F-4D97-AF65-F5344CB8AC3E}">
        <p14:creationId xmlns:p14="http://schemas.microsoft.com/office/powerpoint/2010/main" val="37302690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0021D4B-2EBE-4C53-8802-CAD484D5665A}"/>
              </a:ext>
            </a:extLst>
          </p:cNvPr>
          <p:cNvSpPr>
            <a:spLocks noGrp="1"/>
          </p:cNvSpPr>
          <p:nvPr>
            <p:ph type="ftr" sz="quarter" idx="11"/>
          </p:nvPr>
        </p:nvSpPr>
        <p:spPr/>
        <p:txBody>
          <a:bodyPr/>
          <a:lstStyle/>
          <a:p>
            <a:r>
              <a:rPr lang="en-US"/>
              <a:t>New Modernized Core Competencies</a:t>
            </a:r>
          </a:p>
        </p:txBody>
      </p:sp>
      <p:sp>
        <p:nvSpPr>
          <p:cNvPr id="6" name="Rectangle 5">
            <a:extLst>
              <a:ext uri="{FF2B5EF4-FFF2-40B4-BE49-F238E27FC236}">
                <a16:creationId xmlns:a16="http://schemas.microsoft.com/office/drawing/2014/main" id="{3F2DBB74-0DB3-48E5-AA9A-64A68D47F58F}"/>
              </a:ext>
            </a:extLst>
          </p:cNvPr>
          <p:cNvSpPr/>
          <p:nvPr/>
        </p:nvSpPr>
        <p:spPr>
          <a:xfrm>
            <a:off x="-1" y="0"/>
            <a:ext cx="12192001" cy="1056443"/>
          </a:xfrm>
          <a:prstGeom prst="rect">
            <a:avLst/>
          </a:prstGeom>
          <a:solidFill>
            <a:srgbClr val="0039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E65DC7C-2469-1112-93D2-58EB2BBCB757}"/>
              </a:ext>
            </a:extLst>
          </p:cNvPr>
          <p:cNvPicPr>
            <a:picLocks noChangeAspect="1"/>
          </p:cNvPicPr>
          <p:nvPr/>
        </p:nvPicPr>
        <p:blipFill rotWithShape="1">
          <a:blip r:embed="rId3"/>
          <a:srcRect t="36707" b="42556"/>
          <a:stretch/>
        </p:blipFill>
        <p:spPr>
          <a:xfrm>
            <a:off x="281360" y="136525"/>
            <a:ext cx="3961257" cy="896112"/>
          </a:xfrm>
          <a:prstGeom prst="rect">
            <a:avLst/>
          </a:prstGeom>
        </p:spPr>
      </p:pic>
      <p:pic>
        <p:nvPicPr>
          <p:cNvPr id="10" name="Picture 9">
            <a:extLst>
              <a:ext uri="{FF2B5EF4-FFF2-40B4-BE49-F238E27FC236}">
                <a16:creationId xmlns:a16="http://schemas.microsoft.com/office/drawing/2014/main" id="{B7575878-FA80-6765-6073-3A3586BB8A90}"/>
              </a:ext>
            </a:extLst>
          </p:cNvPr>
          <p:cNvPicPr>
            <a:picLocks noChangeAspect="1"/>
          </p:cNvPicPr>
          <p:nvPr/>
        </p:nvPicPr>
        <p:blipFill>
          <a:blip r:embed="rId4"/>
          <a:stretch>
            <a:fillRect/>
          </a:stretch>
        </p:blipFill>
        <p:spPr>
          <a:xfrm>
            <a:off x="3235875" y="1169162"/>
            <a:ext cx="5720248" cy="5356232"/>
          </a:xfrm>
          <a:prstGeom prst="rect">
            <a:avLst/>
          </a:prstGeom>
        </p:spPr>
      </p:pic>
    </p:spTree>
    <p:extLst>
      <p:ext uri="{BB962C8B-B14F-4D97-AF65-F5344CB8AC3E}">
        <p14:creationId xmlns:p14="http://schemas.microsoft.com/office/powerpoint/2010/main" val="31929286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0021D4B-2EBE-4C53-8802-CAD484D5665A}"/>
              </a:ext>
            </a:extLst>
          </p:cNvPr>
          <p:cNvSpPr>
            <a:spLocks noGrp="1"/>
          </p:cNvSpPr>
          <p:nvPr>
            <p:ph type="ftr" sz="quarter" idx="11"/>
          </p:nvPr>
        </p:nvSpPr>
        <p:spPr/>
        <p:txBody>
          <a:bodyPr/>
          <a:lstStyle/>
          <a:p>
            <a:r>
              <a:rPr lang="en-US"/>
              <a:t>New Modernized Core Competencies</a:t>
            </a:r>
          </a:p>
        </p:txBody>
      </p:sp>
      <p:sp>
        <p:nvSpPr>
          <p:cNvPr id="6" name="Rectangle 5">
            <a:extLst>
              <a:ext uri="{FF2B5EF4-FFF2-40B4-BE49-F238E27FC236}">
                <a16:creationId xmlns:a16="http://schemas.microsoft.com/office/drawing/2014/main" id="{3F2DBB74-0DB3-48E5-AA9A-64A68D47F58F}"/>
              </a:ext>
            </a:extLst>
          </p:cNvPr>
          <p:cNvSpPr/>
          <p:nvPr/>
        </p:nvSpPr>
        <p:spPr>
          <a:xfrm>
            <a:off x="-1" y="0"/>
            <a:ext cx="12192001" cy="1056443"/>
          </a:xfrm>
          <a:prstGeom prst="rect">
            <a:avLst/>
          </a:prstGeom>
          <a:solidFill>
            <a:srgbClr val="0039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E65DC7C-2469-1112-93D2-58EB2BBCB757}"/>
              </a:ext>
            </a:extLst>
          </p:cNvPr>
          <p:cNvPicPr>
            <a:picLocks noChangeAspect="1"/>
          </p:cNvPicPr>
          <p:nvPr/>
        </p:nvPicPr>
        <p:blipFill rotWithShape="1">
          <a:blip r:embed="rId3"/>
          <a:srcRect t="36707" b="42556"/>
          <a:stretch/>
        </p:blipFill>
        <p:spPr>
          <a:xfrm>
            <a:off x="281360" y="136525"/>
            <a:ext cx="3961257" cy="896112"/>
          </a:xfrm>
          <a:prstGeom prst="rect">
            <a:avLst/>
          </a:prstGeom>
        </p:spPr>
      </p:pic>
      <p:pic>
        <p:nvPicPr>
          <p:cNvPr id="4" name="Picture 3">
            <a:extLst>
              <a:ext uri="{FF2B5EF4-FFF2-40B4-BE49-F238E27FC236}">
                <a16:creationId xmlns:a16="http://schemas.microsoft.com/office/drawing/2014/main" id="{0AD20367-034B-74E6-1C62-35F499EFB60E}"/>
              </a:ext>
            </a:extLst>
          </p:cNvPr>
          <p:cNvPicPr>
            <a:picLocks noChangeAspect="1"/>
          </p:cNvPicPr>
          <p:nvPr/>
        </p:nvPicPr>
        <p:blipFill>
          <a:blip r:embed="rId4"/>
          <a:stretch>
            <a:fillRect/>
          </a:stretch>
        </p:blipFill>
        <p:spPr>
          <a:xfrm>
            <a:off x="356693" y="2351856"/>
            <a:ext cx="11553947" cy="3980688"/>
          </a:xfrm>
          <a:prstGeom prst="rect">
            <a:avLst/>
          </a:prstGeom>
        </p:spPr>
      </p:pic>
      <p:pic>
        <p:nvPicPr>
          <p:cNvPr id="9" name="Picture 8">
            <a:extLst>
              <a:ext uri="{FF2B5EF4-FFF2-40B4-BE49-F238E27FC236}">
                <a16:creationId xmlns:a16="http://schemas.microsoft.com/office/drawing/2014/main" id="{4E42D171-75B1-062B-C46E-3A2F1CF84220}"/>
              </a:ext>
            </a:extLst>
          </p:cNvPr>
          <p:cNvPicPr>
            <a:picLocks noChangeAspect="1"/>
          </p:cNvPicPr>
          <p:nvPr/>
        </p:nvPicPr>
        <p:blipFill>
          <a:blip r:embed="rId5"/>
          <a:stretch>
            <a:fillRect/>
          </a:stretch>
        </p:blipFill>
        <p:spPr>
          <a:xfrm>
            <a:off x="356693" y="1291622"/>
            <a:ext cx="4238625" cy="895350"/>
          </a:xfrm>
          <a:prstGeom prst="rect">
            <a:avLst/>
          </a:prstGeom>
        </p:spPr>
      </p:pic>
    </p:spTree>
    <p:extLst>
      <p:ext uri="{BB962C8B-B14F-4D97-AF65-F5344CB8AC3E}">
        <p14:creationId xmlns:p14="http://schemas.microsoft.com/office/powerpoint/2010/main" val="12566858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0021D4B-2EBE-4C53-8802-CAD484D5665A}"/>
              </a:ext>
            </a:extLst>
          </p:cNvPr>
          <p:cNvSpPr>
            <a:spLocks noGrp="1"/>
          </p:cNvSpPr>
          <p:nvPr>
            <p:ph type="ftr" sz="quarter" idx="11"/>
          </p:nvPr>
        </p:nvSpPr>
        <p:spPr/>
        <p:txBody>
          <a:bodyPr/>
          <a:lstStyle/>
          <a:p>
            <a:r>
              <a:rPr lang="en-US"/>
              <a:t>New Modernized Core Competencies</a:t>
            </a:r>
          </a:p>
        </p:txBody>
      </p:sp>
      <p:sp>
        <p:nvSpPr>
          <p:cNvPr id="6" name="Rectangle 5">
            <a:extLst>
              <a:ext uri="{FF2B5EF4-FFF2-40B4-BE49-F238E27FC236}">
                <a16:creationId xmlns:a16="http://schemas.microsoft.com/office/drawing/2014/main" id="{3F2DBB74-0DB3-48E5-AA9A-64A68D47F58F}"/>
              </a:ext>
            </a:extLst>
          </p:cNvPr>
          <p:cNvSpPr/>
          <p:nvPr/>
        </p:nvSpPr>
        <p:spPr>
          <a:xfrm>
            <a:off x="-1" y="0"/>
            <a:ext cx="12192001" cy="1056443"/>
          </a:xfrm>
          <a:prstGeom prst="rect">
            <a:avLst/>
          </a:prstGeom>
          <a:solidFill>
            <a:srgbClr val="0039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51D9EDC-9CD2-323A-31AD-1685C7EB2D80}"/>
              </a:ext>
            </a:extLst>
          </p:cNvPr>
          <p:cNvSpPr txBox="1"/>
          <p:nvPr/>
        </p:nvSpPr>
        <p:spPr>
          <a:xfrm>
            <a:off x="4685157" y="3014331"/>
            <a:ext cx="7458456" cy="1569660"/>
          </a:xfrm>
          <a:prstGeom prst="rect">
            <a:avLst/>
          </a:prstGeom>
          <a:noFill/>
        </p:spPr>
        <p:txBody>
          <a:bodyPr wrap="square" rtlCol="0">
            <a:spAutoFit/>
          </a:bodyPr>
          <a:lstStyle/>
          <a:p>
            <a:pPr marL="342900" indent="-342900">
              <a:buFont typeface="Arial" panose="020B0604020202020204" pitchFamily="34" charset="0"/>
              <a:buChar char="•"/>
            </a:pPr>
            <a:r>
              <a:rPr lang="en-US" sz="2400"/>
              <a:t>This tab has tips and a video leaders can watch to help them with a coaching session with their employee</a:t>
            </a:r>
          </a:p>
          <a:p>
            <a:pPr marL="342900" indent="-342900">
              <a:buFont typeface="Arial" panose="020B0604020202020204" pitchFamily="34" charset="0"/>
              <a:buChar char="•"/>
            </a:pPr>
            <a:r>
              <a:rPr lang="en-US" sz="2400">
                <a:hlinkClick r:id="rId3"/>
              </a:rPr>
              <a:t>Discussion Planner Guide</a:t>
            </a:r>
            <a:endParaRPr lang="en-US" sz="2400"/>
          </a:p>
          <a:p>
            <a:pPr marL="342900" indent="-342900">
              <a:buFont typeface="Arial" panose="020B0604020202020204" pitchFamily="34" charset="0"/>
              <a:buChar char="•"/>
            </a:pPr>
            <a:r>
              <a:rPr lang="en-US" sz="2400">
                <a:hlinkClick r:id="rId4"/>
              </a:rPr>
              <a:t>Developmental Resource Guide</a:t>
            </a:r>
            <a:endParaRPr lang="en-US" sz="2400"/>
          </a:p>
        </p:txBody>
      </p:sp>
      <p:pic>
        <p:nvPicPr>
          <p:cNvPr id="4" name="Picture 3">
            <a:extLst>
              <a:ext uri="{FF2B5EF4-FFF2-40B4-BE49-F238E27FC236}">
                <a16:creationId xmlns:a16="http://schemas.microsoft.com/office/drawing/2014/main" id="{D1586382-F239-E338-023B-23F713BE75A0}"/>
              </a:ext>
            </a:extLst>
          </p:cNvPr>
          <p:cNvPicPr>
            <a:picLocks noChangeAspect="1"/>
          </p:cNvPicPr>
          <p:nvPr/>
        </p:nvPicPr>
        <p:blipFill>
          <a:blip r:embed="rId5"/>
          <a:stretch>
            <a:fillRect/>
          </a:stretch>
        </p:blipFill>
        <p:spPr>
          <a:xfrm>
            <a:off x="341450" y="1443108"/>
            <a:ext cx="4122437" cy="4481448"/>
          </a:xfrm>
          <a:prstGeom prst="rect">
            <a:avLst/>
          </a:prstGeom>
        </p:spPr>
      </p:pic>
      <p:sp>
        <p:nvSpPr>
          <p:cNvPr id="16" name="Rectangle: Rounded Corners 15">
            <a:extLst>
              <a:ext uri="{FF2B5EF4-FFF2-40B4-BE49-F238E27FC236}">
                <a16:creationId xmlns:a16="http://schemas.microsoft.com/office/drawing/2014/main" id="{E068FF81-D99E-860F-6825-461D112E775D}"/>
              </a:ext>
            </a:extLst>
          </p:cNvPr>
          <p:cNvSpPr/>
          <p:nvPr/>
        </p:nvSpPr>
        <p:spPr>
          <a:xfrm>
            <a:off x="422039" y="4148976"/>
            <a:ext cx="3961257" cy="715632"/>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12235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0021D4B-2EBE-4C53-8802-CAD484D5665A}"/>
              </a:ext>
            </a:extLst>
          </p:cNvPr>
          <p:cNvSpPr>
            <a:spLocks noGrp="1"/>
          </p:cNvSpPr>
          <p:nvPr>
            <p:ph type="ftr" sz="quarter" idx="11"/>
          </p:nvPr>
        </p:nvSpPr>
        <p:spPr/>
        <p:txBody>
          <a:bodyPr/>
          <a:lstStyle/>
          <a:p>
            <a:r>
              <a:rPr lang="en-US"/>
              <a:t>New Modernized Core Competencies</a:t>
            </a:r>
          </a:p>
        </p:txBody>
      </p:sp>
      <p:sp>
        <p:nvSpPr>
          <p:cNvPr id="6" name="Rectangle 5">
            <a:extLst>
              <a:ext uri="{FF2B5EF4-FFF2-40B4-BE49-F238E27FC236}">
                <a16:creationId xmlns:a16="http://schemas.microsoft.com/office/drawing/2014/main" id="{3F2DBB74-0DB3-48E5-AA9A-64A68D47F58F}"/>
              </a:ext>
            </a:extLst>
          </p:cNvPr>
          <p:cNvSpPr/>
          <p:nvPr/>
        </p:nvSpPr>
        <p:spPr>
          <a:xfrm>
            <a:off x="-1" y="0"/>
            <a:ext cx="12192001" cy="1056443"/>
          </a:xfrm>
          <a:prstGeom prst="rect">
            <a:avLst/>
          </a:prstGeom>
          <a:solidFill>
            <a:srgbClr val="0039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E65DC7C-2469-1112-93D2-58EB2BBCB757}"/>
              </a:ext>
            </a:extLst>
          </p:cNvPr>
          <p:cNvPicPr>
            <a:picLocks noChangeAspect="1"/>
          </p:cNvPicPr>
          <p:nvPr/>
        </p:nvPicPr>
        <p:blipFill rotWithShape="1">
          <a:blip r:embed="rId3"/>
          <a:srcRect t="36707" b="42556"/>
          <a:stretch/>
        </p:blipFill>
        <p:spPr>
          <a:xfrm>
            <a:off x="281360" y="136525"/>
            <a:ext cx="3961257" cy="896112"/>
          </a:xfrm>
          <a:prstGeom prst="rect">
            <a:avLst/>
          </a:prstGeom>
        </p:spPr>
      </p:pic>
      <p:pic>
        <p:nvPicPr>
          <p:cNvPr id="9" name="Picture 8">
            <a:extLst>
              <a:ext uri="{FF2B5EF4-FFF2-40B4-BE49-F238E27FC236}">
                <a16:creationId xmlns:a16="http://schemas.microsoft.com/office/drawing/2014/main" id="{F5F370C4-DA02-B56B-8F07-1258A2007AE2}"/>
              </a:ext>
            </a:extLst>
          </p:cNvPr>
          <p:cNvPicPr>
            <a:picLocks noChangeAspect="1"/>
          </p:cNvPicPr>
          <p:nvPr/>
        </p:nvPicPr>
        <p:blipFill>
          <a:blip r:embed="rId4"/>
          <a:stretch>
            <a:fillRect/>
          </a:stretch>
        </p:blipFill>
        <p:spPr>
          <a:xfrm>
            <a:off x="3539764" y="1169162"/>
            <a:ext cx="5802927" cy="5332419"/>
          </a:xfrm>
          <a:prstGeom prst="rect">
            <a:avLst/>
          </a:prstGeom>
        </p:spPr>
      </p:pic>
    </p:spTree>
    <p:extLst>
      <p:ext uri="{BB962C8B-B14F-4D97-AF65-F5344CB8AC3E}">
        <p14:creationId xmlns:p14="http://schemas.microsoft.com/office/powerpoint/2010/main" val="37370706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0021D4B-2EBE-4C53-8802-CAD484D5665A}"/>
              </a:ext>
            </a:extLst>
          </p:cNvPr>
          <p:cNvSpPr>
            <a:spLocks noGrp="1"/>
          </p:cNvSpPr>
          <p:nvPr>
            <p:ph type="ftr" sz="quarter" idx="11"/>
          </p:nvPr>
        </p:nvSpPr>
        <p:spPr/>
        <p:txBody>
          <a:bodyPr/>
          <a:lstStyle/>
          <a:p>
            <a:r>
              <a:rPr lang="en-US"/>
              <a:t>New Modernized Core Competencies</a:t>
            </a:r>
          </a:p>
        </p:txBody>
      </p:sp>
      <p:sp>
        <p:nvSpPr>
          <p:cNvPr id="6" name="Rectangle 5">
            <a:extLst>
              <a:ext uri="{FF2B5EF4-FFF2-40B4-BE49-F238E27FC236}">
                <a16:creationId xmlns:a16="http://schemas.microsoft.com/office/drawing/2014/main" id="{3F2DBB74-0DB3-48E5-AA9A-64A68D47F58F}"/>
              </a:ext>
            </a:extLst>
          </p:cNvPr>
          <p:cNvSpPr/>
          <p:nvPr/>
        </p:nvSpPr>
        <p:spPr>
          <a:xfrm>
            <a:off x="-1" y="0"/>
            <a:ext cx="12192001" cy="1056443"/>
          </a:xfrm>
          <a:prstGeom prst="rect">
            <a:avLst/>
          </a:prstGeom>
          <a:solidFill>
            <a:srgbClr val="0039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E65DC7C-2469-1112-93D2-58EB2BBCB757}"/>
              </a:ext>
            </a:extLst>
          </p:cNvPr>
          <p:cNvPicPr>
            <a:picLocks noChangeAspect="1"/>
          </p:cNvPicPr>
          <p:nvPr/>
        </p:nvPicPr>
        <p:blipFill rotWithShape="1">
          <a:blip r:embed="rId3"/>
          <a:srcRect t="36707" b="42556"/>
          <a:stretch/>
        </p:blipFill>
        <p:spPr>
          <a:xfrm>
            <a:off x="281360" y="136525"/>
            <a:ext cx="3961257" cy="896112"/>
          </a:xfrm>
          <a:prstGeom prst="rect">
            <a:avLst/>
          </a:prstGeom>
        </p:spPr>
      </p:pic>
      <p:pic>
        <p:nvPicPr>
          <p:cNvPr id="4" name="Picture 3">
            <a:extLst>
              <a:ext uri="{FF2B5EF4-FFF2-40B4-BE49-F238E27FC236}">
                <a16:creationId xmlns:a16="http://schemas.microsoft.com/office/drawing/2014/main" id="{B21EA5BC-E356-3F1B-CBCE-1923434DB12B}"/>
              </a:ext>
            </a:extLst>
          </p:cNvPr>
          <p:cNvPicPr>
            <a:picLocks noChangeAspect="1"/>
          </p:cNvPicPr>
          <p:nvPr/>
        </p:nvPicPr>
        <p:blipFill>
          <a:blip r:embed="rId4"/>
          <a:stretch>
            <a:fillRect/>
          </a:stretch>
        </p:blipFill>
        <p:spPr>
          <a:xfrm>
            <a:off x="2896482" y="1238688"/>
            <a:ext cx="6722885" cy="5426907"/>
          </a:xfrm>
          <a:prstGeom prst="rect">
            <a:avLst/>
          </a:prstGeom>
        </p:spPr>
      </p:pic>
    </p:spTree>
    <p:extLst>
      <p:ext uri="{BB962C8B-B14F-4D97-AF65-F5344CB8AC3E}">
        <p14:creationId xmlns:p14="http://schemas.microsoft.com/office/powerpoint/2010/main" val="159917352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0021D4B-2EBE-4C53-8802-CAD484D5665A}"/>
              </a:ext>
            </a:extLst>
          </p:cNvPr>
          <p:cNvSpPr>
            <a:spLocks noGrp="1"/>
          </p:cNvSpPr>
          <p:nvPr>
            <p:ph type="ftr" sz="quarter" idx="11"/>
          </p:nvPr>
        </p:nvSpPr>
        <p:spPr/>
        <p:txBody>
          <a:bodyPr/>
          <a:lstStyle/>
          <a:p>
            <a:r>
              <a:rPr lang="en-US"/>
              <a:t>New Modernized Core Competencies</a:t>
            </a:r>
          </a:p>
        </p:txBody>
      </p:sp>
      <p:sp>
        <p:nvSpPr>
          <p:cNvPr id="6" name="Rectangle 5">
            <a:extLst>
              <a:ext uri="{FF2B5EF4-FFF2-40B4-BE49-F238E27FC236}">
                <a16:creationId xmlns:a16="http://schemas.microsoft.com/office/drawing/2014/main" id="{3F2DBB74-0DB3-48E5-AA9A-64A68D47F58F}"/>
              </a:ext>
            </a:extLst>
          </p:cNvPr>
          <p:cNvSpPr/>
          <p:nvPr/>
        </p:nvSpPr>
        <p:spPr>
          <a:xfrm>
            <a:off x="-1" y="0"/>
            <a:ext cx="12192001" cy="1056443"/>
          </a:xfrm>
          <a:prstGeom prst="rect">
            <a:avLst/>
          </a:prstGeom>
          <a:solidFill>
            <a:srgbClr val="0039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E65DC7C-2469-1112-93D2-58EB2BBCB757}"/>
              </a:ext>
            </a:extLst>
          </p:cNvPr>
          <p:cNvPicPr>
            <a:picLocks noChangeAspect="1"/>
          </p:cNvPicPr>
          <p:nvPr/>
        </p:nvPicPr>
        <p:blipFill rotWithShape="1">
          <a:blip r:embed="rId3"/>
          <a:srcRect t="36707" b="42556"/>
          <a:stretch/>
        </p:blipFill>
        <p:spPr>
          <a:xfrm>
            <a:off x="281360" y="136525"/>
            <a:ext cx="3961257" cy="896112"/>
          </a:xfrm>
          <a:prstGeom prst="rect">
            <a:avLst/>
          </a:prstGeom>
        </p:spPr>
      </p:pic>
      <p:pic>
        <p:nvPicPr>
          <p:cNvPr id="10" name="Picture 9">
            <a:extLst>
              <a:ext uri="{FF2B5EF4-FFF2-40B4-BE49-F238E27FC236}">
                <a16:creationId xmlns:a16="http://schemas.microsoft.com/office/drawing/2014/main" id="{47E24564-393E-D6FA-5A85-9F7B9E77FEDD}"/>
              </a:ext>
            </a:extLst>
          </p:cNvPr>
          <p:cNvPicPr>
            <a:picLocks noChangeAspect="1"/>
          </p:cNvPicPr>
          <p:nvPr/>
        </p:nvPicPr>
        <p:blipFill>
          <a:blip r:embed="rId4"/>
          <a:stretch>
            <a:fillRect/>
          </a:stretch>
        </p:blipFill>
        <p:spPr>
          <a:xfrm>
            <a:off x="413194" y="1534696"/>
            <a:ext cx="4562475" cy="4343400"/>
          </a:xfrm>
          <a:prstGeom prst="rect">
            <a:avLst/>
          </a:prstGeom>
        </p:spPr>
      </p:pic>
      <p:pic>
        <p:nvPicPr>
          <p:cNvPr id="12" name="Picture 11">
            <a:extLst>
              <a:ext uri="{FF2B5EF4-FFF2-40B4-BE49-F238E27FC236}">
                <a16:creationId xmlns:a16="http://schemas.microsoft.com/office/drawing/2014/main" id="{441D503C-2C27-7A92-22E1-56ED406CDE5D}"/>
              </a:ext>
            </a:extLst>
          </p:cNvPr>
          <p:cNvPicPr>
            <a:picLocks noChangeAspect="1"/>
          </p:cNvPicPr>
          <p:nvPr/>
        </p:nvPicPr>
        <p:blipFill>
          <a:blip r:embed="rId5"/>
          <a:stretch>
            <a:fillRect/>
          </a:stretch>
        </p:blipFill>
        <p:spPr>
          <a:xfrm>
            <a:off x="6907350" y="1235241"/>
            <a:ext cx="4562475" cy="5303671"/>
          </a:xfrm>
          <a:prstGeom prst="rect">
            <a:avLst/>
          </a:prstGeom>
        </p:spPr>
      </p:pic>
    </p:spTree>
    <p:extLst>
      <p:ext uri="{BB962C8B-B14F-4D97-AF65-F5344CB8AC3E}">
        <p14:creationId xmlns:p14="http://schemas.microsoft.com/office/powerpoint/2010/main" val="16762510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0021D4B-2EBE-4C53-8802-CAD484D5665A}"/>
              </a:ext>
            </a:extLst>
          </p:cNvPr>
          <p:cNvSpPr>
            <a:spLocks noGrp="1"/>
          </p:cNvSpPr>
          <p:nvPr>
            <p:ph type="ftr" sz="quarter" idx="11"/>
          </p:nvPr>
        </p:nvSpPr>
        <p:spPr/>
        <p:txBody>
          <a:bodyPr/>
          <a:lstStyle/>
          <a:p>
            <a:r>
              <a:rPr lang="en-US"/>
              <a:t>New Modernized Core Competencies</a:t>
            </a:r>
          </a:p>
        </p:txBody>
      </p:sp>
      <p:sp>
        <p:nvSpPr>
          <p:cNvPr id="6" name="Rectangle 5">
            <a:extLst>
              <a:ext uri="{FF2B5EF4-FFF2-40B4-BE49-F238E27FC236}">
                <a16:creationId xmlns:a16="http://schemas.microsoft.com/office/drawing/2014/main" id="{3F2DBB74-0DB3-48E5-AA9A-64A68D47F58F}"/>
              </a:ext>
            </a:extLst>
          </p:cNvPr>
          <p:cNvSpPr/>
          <p:nvPr/>
        </p:nvSpPr>
        <p:spPr>
          <a:xfrm>
            <a:off x="-1" y="0"/>
            <a:ext cx="12192001" cy="1056443"/>
          </a:xfrm>
          <a:prstGeom prst="rect">
            <a:avLst/>
          </a:prstGeom>
          <a:solidFill>
            <a:srgbClr val="0039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E65DC7C-2469-1112-93D2-58EB2BBCB757}"/>
              </a:ext>
            </a:extLst>
          </p:cNvPr>
          <p:cNvPicPr>
            <a:picLocks noChangeAspect="1"/>
          </p:cNvPicPr>
          <p:nvPr/>
        </p:nvPicPr>
        <p:blipFill rotWithShape="1">
          <a:blip r:embed="rId3"/>
          <a:srcRect t="36707" b="42556"/>
          <a:stretch/>
        </p:blipFill>
        <p:spPr>
          <a:xfrm>
            <a:off x="281360" y="136525"/>
            <a:ext cx="3961257" cy="896112"/>
          </a:xfrm>
          <a:prstGeom prst="rect">
            <a:avLst/>
          </a:prstGeom>
        </p:spPr>
      </p:pic>
      <p:pic>
        <p:nvPicPr>
          <p:cNvPr id="4" name="Picture 3">
            <a:extLst>
              <a:ext uri="{FF2B5EF4-FFF2-40B4-BE49-F238E27FC236}">
                <a16:creationId xmlns:a16="http://schemas.microsoft.com/office/drawing/2014/main" id="{B683847F-A087-81EF-DF8C-B1A00514A8F8}"/>
              </a:ext>
            </a:extLst>
          </p:cNvPr>
          <p:cNvPicPr>
            <a:picLocks noChangeAspect="1"/>
          </p:cNvPicPr>
          <p:nvPr/>
        </p:nvPicPr>
        <p:blipFill>
          <a:blip r:embed="rId4"/>
          <a:stretch>
            <a:fillRect/>
          </a:stretch>
        </p:blipFill>
        <p:spPr>
          <a:xfrm>
            <a:off x="131064" y="2084832"/>
            <a:ext cx="2376498" cy="3439668"/>
          </a:xfrm>
          <a:prstGeom prst="rect">
            <a:avLst/>
          </a:prstGeom>
        </p:spPr>
      </p:pic>
      <p:pic>
        <p:nvPicPr>
          <p:cNvPr id="9" name="Picture 8">
            <a:extLst>
              <a:ext uri="{FF2B5EF4-FFF2-40B4-BE49-F238E27FC236}">
                <a16:creationId xmlns:a16="http://schemas.microsoft.com/office/drawing/2014/main" id="{3717BFD6-0EC0-17FD-D36F-E7C159A76782}"/>
              </a:ext>
            </a:extLst>
          </p:cNvPr>
          <p:cNvPicPr>
            <a:picLocks noChangeAspect="1"/>
          </p:cNvPicPr>
          <p:nvPr/>
        </p:nvPicPr>
        <p:blipFill>
          <a:blip r:embed="rId5"/>
          <a:stretch>
            <a:fillRect/>
          </a:stretch>
        </p:blipFill>
        <p:spPr>
          <a:xfrm>
            <a:off x="2709291" y="2850289"/>
            <a:ext cx="9351645" cy="1657350"/>
          </a:xfrm>
          <a:prstGeom prst="rect">
            <a:avLst/>
          </a:prstGeom>
        </p:spPr>
      </p:pic>
    </p:spTree>
    <p:extLst>
      <p:ext uri="{BB962C8B-B14F-4D97-AF65-F5344CB8AC3E}">
        <p14:creationId xmlns:p14="http://schemas.microsoft.com/office/powerpoint/2010/main" val="14474457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0021D4B-2EBE-4C53-8802-CAD484D5665A}"/>
              </a:ext>
            </a:extLst>
          </p:cNvPr>
          <p:cNvSpPr>
            <a:spLocks noGrp="1"/>
          </p:cNvSpPr>
          <p:nvPr>
            <p:ph type="ftr" sz="quarter" idx="11"/>
          </p:nvPr>
        </p:nvSpPr>
        <p:spPr/>
        <p:txBody>
          <a:bodyPr/>
          <a:lstStyle/>
          <a:p>
            <a:r>
              <a:rPr lang="en-US"/>
              <a:t>New Modernized Core Competencies</a:t>
            </a:r>
          </a:p>
        </p:txBody>
      </p:sp>
      <p:sp>
        <p:nvSpPr>
          <p:cNvPr id="6" name="Rectangle 5">
            <a:extLst>
              <a:ext uri="{FF2B5EF4-FFF2-40B4-BE49-F238E27FC236}">
                <a16:creationId xmlns:a16="http://schemas.microsoft.com/office/drawing/2014/main" id="{3F2DBB74-0DB3-48E5-AA9A-64A68D47F58F}"/>
              </a:ext>
            </a:extLst>
          </p:cNvPr>
          <p:cNvSpPr/>
          <p:nvPr/>
        </p:nvSpPr>
        <p:spPr>
          <a:xfrm>
            <a:off x="-1" y="0"/>
            <a:ext cx="12192001" cy="1056443"/>
          </a:xfrm>
          <a:prstGeom prst="rect">
            <a:avLst/>
          </a:prstGeom>
          <a:solidFill>
            <a:srgbClr val="0039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72180B1-4F8A-C595-127C-41F28595EBB6}"/>
              </a:ext>
            </a:extLst>
          </p:cNvPr>
          <p:cNvSpPr txBox="1"/>
          <p:nvPr/>
        </p:nvSpPr>
        <p:spPr>
          <a:xfrm>
            <a:off x="274320" y="1463040"/>
            <a:ext cx="11393424" cy="3724096"/>
          </a:xfrm>
          <a:prstGeom prst="rect">
            <a:avLst/>
          </a:prstGeom>
          <a:noFill/>
        </p:spPr>
        <p:txBody>
          <a:bodyPr wrap="square" rtlCol="0">
            <a:spAutoFit/>
          </a:bodyPr>
          <a:lstStyle/>
          <a:p>
            <a:r>
              <a:rPr lang="en-US" sz="3200" b="1"/>
              <a:t>Resources:</a:t>
            </a:r>
          </a:p>
          <a:p>
            <a:endParaRPr lang="en-US"/>
          </a:p>
          <a:p>
            <a:pPr marL="342900" indent="-342900">
              <a:buFont typeface="Arial" panose="020B0604020202020204" pitchFamily="34" charset="0"/>
              <a:buChar char="•"/>
            </a:pPr>
            <a:r>
              <a:rPr lang="en-US" sz="2400"/>
              <a:t>Core Competencies website – </a:t>
            </a:r>
            <a:r>
              <a:rPr lang="en-US" sz="2400">
                <a:hlinkClick r:id="rId3"/>
              </a:rPr>
              <a:t>www.dscorecomp.com</a:t>
            </a:r>
            <a:r>
              <a:rPr lang="en-US" sz="2400"/>
              <a:t> </a:t>
            </a:r>
          </a:p>
          <a:p>
            <a:pPr marL="342900" indent="-342900">
              <a:buFont typeface="Arial" panose="020B0604020202020204" pitchFamily="34" charset="0"/>
              <a:buChar char="•"/>
            </a:pPr>
            <a:r>
              <a:rPr lang="en-US" sz="2400"/>
              <a:t>Core Competency Café Webinars – Real Xchange - </a:t>
            </a:r>
            <a:r>
              <a:rPr lang="en-US" sz="2400">
                <a:hlinkClick r:id="rId4"/>
              </a:rPr>
              <a:t>https://realxchange.communitylivingessex.org/core-competencies/</a:t>
            </a:r>
            <a:endParaRPr lang="en-US" sz="2400"/>
          </a:p>
          <a:p>
            <a:pPr marL="342900" indent="-342900">
              <a:buFont typeface="Arial" panose="020B0604020202020204" pitchFamily="34" charset="0"/>
              <a:buChar char="•"/>
            </a:pPr>
            <a:r>
              <a:rPr lang="en-US" sz="2400">
                <a:hlinkClick r:id="rId5"/>
              </a:rPr>
              <a:t>Behaviour Based Interview Guide</a:t>
            </a:r>
            <a:endParaRPr lang="en-US" sz="2400"/>
          </a:p>
          <a:p>
            <a:pPr marL="342900" indent="-342900">
              <a:buFont typeface="Arial" panose="020B0604020202020204" pitchFamily="34" charset="0"/>
              <a:buChar char="•"/>
            </a:pPr>
            <a:r>
              <a:rPr lang="en-US" sz="2400">
                <a:hlinkClick r:id="rId6"/>
              </a:rPr>
              <a:t>Discussion Planner</a:t>
            </a:r>
            <a:endParaRPr lang="en-US" sz="2400"/>
          </a:p>
          <a:p>
            <a:pPr marL="342900" indent="-342900">
              <a:buFont typeface="Arial" panose="020B0604020202020204" pitchFamily="34" charset="0"/>
              <a:buChar char="•"/>
            </a:pPr>
            <a:r>
              <a:rPr lang="en-US" sz="2400">
                <a:hlinkClick r:id="rId7"/>
              </a:rPr>
              <a:t>Development Resource Guide </a:t>
            </a:r>
            <a:endParaRPr lang="en-US" sz="2400"/>
          </a:p>
          <a:p>
            <a:pPr marL="342900" indent="-342900">
              <a:buFont typeface="Arial" panose="020B0604020202020204" pitchFamily="34" charset="0"/>
              <a:buChar char="•"/>
            </a:pPr>
            <a:r>
              <a:rPr lang="en-US" sz="2400">
                <a:hlinkClick r:id="rId8"/>
              </a:rPr>
              <a:t>Competency Dictionary</a:t>
            </a:r>
            <a:endParaRPr lang="en-US" sz="2400"/>
          </a:p>
          <a:p>
            <a:endParaRPr lang="en-US"/>
          </a:p>
        </p:txBody>
      </p:sp>
    </p:spTree>
    <p:extLst>
      <p:ext uri="{BB962C8B-B14F-4D97-AF65-F5344CB8AC3E}">
        <p14:creationId xmlns:p14="http://schemas.microsoft.com/office/powerpoint/2010/main" val="22991136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C6CAA-5014-3F88-35EB-3DBC8DD39C1E}"/>
              </a:ext>
            </a:extLst>
          </p:cNvPr>
          <p:cNvSpPr>
            <a:spLocks noGrp="1"/>
          </p:cNvSpPr>
          <p:nvPr>
            <p:ph type="title"/>
          </p:nvPr>
        </p:nvSpPr>
        <p:spPr>
          <a:xfrm>
            <a:off x="1193800" y="197894"/>
            <a:ext cx="10160000" cy="892175"/>
          </a:xfrm>
        </p:spPr>
        <p:txBody>
          <a:bodyPr anchor="ctr">
            <a:normAutofit/>
          </a:bodyPr>
          <a:lstStyle/>
          <a:p>
            <a:r>
              <a:rPr lang="en-CA" dirty="0"/>
              <a:t>Building Relationships</a:t>
            </a:r>
          </a:p>
        </p:txBody>
      </p:sp>
      <p:sp>
        <p:nvSpPr>
          <p:cNvPr id="4" name="Content Placeholder 3">
            <a:extLst>
              <a:ext uri="{FF2B5EF4-FFF2-40B4-BE49-F238E27FC236}">
                <a16:creationId xmlns:a16="http://schemas.microsoft.com/office/drawing/2014/main" id="{9A9F06BF-5997-60F5-5C21-6920EC3B8A83}"/>
              </a:ext>
            </a:extLst>
          </p:cNvPr>
          <p:cNvSpPr>
            <a:spLocks noGrp="1"/>
          </p:cNvSpPr>
          <p:nvPr>
            <p:ph idx="10"/>
          </p:nvPr>
        </p:nvSpPr>
        <p:spPr>
          <a:xfrm>
            <a:off x="1193800" y="1721921"/>
            <a:ext cx="10160000" cy="604666"/>
          </a:xfrm>
        </p:spPr>
        <p:txBody>
          <a:bodyPr>
            <a:normAutofit/>
          </a:bodyPr>
          <a:lstStyle/>
          <a:p>
            <a:r>
              <a:rPr lang="en-CA" sz="1300" dirty="0"/>
              <a:t>Intentionally collaborating to develop meaningful relationships with people supported, co-workers, families, community partners and others. It is about seeking opportunities to create collaborative partnerships to meet mutual goals.</a:t>
            </a:r>
          </a:p>
        </p:txBody>
      </p:sp>
      <p:graphicFrame>
        <p:nvGraphicFramePr>
          <p:cNvPr id="6" name="Content Placeholder 2">
            <a:extLst>
              <a:ext uri="{FF2B5EF4-FFF2-40B4-BE49-F238E27FC236}">
                <a16:creationId xmlns:a16="http://schemas.microsoft.com/office/drawing/2014/main" id="{E19CBB47-E9E6-9554-2A01-383C63D47137}"/>
              </a:ext>
            </a:extLst>
          </p:cNvPr>
          <p:cNvGraphicFramePr>
            <a:graphicFrameLocks noGrp="1"/>
          </p:cNvGraphicFramePr>
          <p:nvPr>
            <p:ph idx="1"/>
            <p:extLst>
              <p:ext uri="{D42A27DB-BD31-4B8C-83A1-F6EECF244321}">
                <p14:modId xmlns:p14="http://schemas.microsoft.com/office/powerpoint/2010/main" val="2457039058"/>
              </p:ext>
            </p:extLst>
          </p:nvPr>
        </p:nvGraphicFramePr>
        <p:xfrm>
          <a:off x="1193800" y="2493817"/>
          <a:ext cx="10160000" cy="36831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peech Bubble: Rectangle with Corners Rounded 2">
            <a:extLst>
              <a:ext uri="{FF2B5EF4-FFF2-40B4-BE49-F238E27FC236}">
                <a16:creationId xmlns:a16="http://schemas.microsoft.com/office/drawing/2014/main" id="{498A4DA8-08B9-15A2-D7EF-B3B72A0BF879}"/>
              </a:ext>
            </a:extLst>
          </p:cNvPr>
          <p:cNvSpPr/>
          <p:nvPr/>
        </p:nvSpPr>
        <p:spPr>
          <a:xfrm>
            <a:off x="7006282" y="197894"/>
            <a:ext cx="4139514" cy="1247847"/>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Knowing people matters. Establishing relationships builds trust and trust is the foundation for all good relationships.</a:t>
            </a:r>
          </a:p>
        </p:txBody>
      </p:sp>
    </p:spTree>
    <p:extLst>
      <p:ext uri="{BB962C8B-B14F-4D97-AF65-F5344CB8AC3E}">
        <p14:creationId xmlns:p14="http://schemas.microsoft.com/office/powerpoint/2010/main" val="26497132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620C1391-A0D7-290A-97BC-4C7FCBDD64D1}"/>
              </a:ext>
            </a:extLst>
          </p:cNvPr>
          <p:cNvSpPr txBox="1">
            <a:spLocks/>
          </p:cNvSpPr>
          <p:nvPr/>
        </p:nvSpPr>
        <p:spPr>
          <a:xfrm>
            <a:off x="643468" y="643467"/>
            <a:ext cx="3415612" cy="5571066"/>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a:spcAft>
                <a:spcPts val="600"/>
              </a:spcAft>
            </a:pPr>
            <a:r>
              <a:rPr lang="en-US" kern="1200" cap="all" spc="100" baseline="0" dirty="0">
                <a:solidFill>
                  <a:srgbClr val="FFFFFF"/>
                </a:solidFill>
                <a:latin typeface="+mj-lt"/>
                <a:ea typeface="+mj-ea"/>
                <a:cs typeface="+mj-cs"/>
              </a:rPr>
              <a:t>So What Now?</a:t>
            </a:r>
          </a:p>
          <a:p>
            <a:pPr>
              <a:spcAft>
                <a:spcPts val="600"/>
              </a:spcAft>
            </a:pPr>
            <a:endParaRPr lang="en-US" dirty="0">
              <a:solidFill>
                <a:srgbClr val="FFFFFF"/>
              </a:solidFill>
            </a:endParaRPr>
          </a:p>
          <a:p>
            <a:pPr>
              <a:spcAft>
                <a:spcPts val="600"/>
              </a:spcAft>
            </a:pPr>
            <a:r>
              <a:rPr lang="en-US" kern="1200" cap="all" spc="100" baseline="0" dirty="0">
                <a:solidFill>
                  <a:srgbClr val="FFFFFF"/>
                </a:solidFill>
                <a:latin typeface="+mj-lt"/>
                <a:ea typeface="+mj-ea"/>
                <a:cs typeface="+mj-cs"/>
              </a:rPr>
              <a:t>Questions?</a:t>
            </a:r>
          </a:p>
        </p:txBody>
      </p:sp>
      <p:graphicFrame>
        <p:nvGraphicFramePr>
          <p:cNvPr id="23" name="Content Placeholder 2">
            <a:extLst>
              <a:ext uri="{FF2B5EF4-FFF2-40B4-BE49-F238E27FC236}">
                <a16:creationId xmlns:a16="http://schemas.microsoft.com/office/drawing/2014/main" id="{3501C8F7-68F8-4CA5-563B-265CAB5BC64A}"/>
              </a:ext>
            </a:extLst>
          </p:cNvPr>
          <p:cNvGraphicFramePr>
            <a:graphicFrameLocks noGrp="1"/>
          </p:cNvGraphicFramePr>
          <p:nvPr>
            <p:ph idx="1"/>
            <p:extLst>
              <p:ext uri="{D42A27DB-BD31-4B8C-83A1-F6EECF244321}">
                <p14:modId xmlns:p14="http://schemas.microsoft.com/office/powerpoint/2010/main" val="691913313"/>
              </p:ext>
            </p:extLst>
          </p:nvPr>
        </p:nvGraphicFramePr>
        <p:xfrm>
          <a:off x="5603875" y="954088"/>
          <a:ext cx="5641975"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46626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C6CAA-5014-3F88-35EB-3DBC8DD39C1E}"/>
              </a:ext>
            </a:extLst>
          </p:cNvPr>
          <p:cNvSpPr>
            <a:spLocks noGrp="1"/>
          </p:cNvSpPr>
          <p:nvPr>
            <p:ph type="title"/>
          </p:nvPr>
        </p:nvSpPr>
        <p:spPr>
          <a:xfrm>
            <a:off x="1193800" y="197894"/>
            <a:ext cx="10160000" cy="892175"/>
          </a:xfrm>
        </p:spPr>
        <p:txBody>
          <a:bodyPr vert="horz" lIns="91440" tIns="45720" rIns="91440" bIns="45720" rtlCol="0" anchor="ctr">
            <a:normAutofit/>
          </a:bodyPr>
          <a:lstStyle/>
          <a:p>
            <a:r>
              <a:rPr lang="en-US" b="1" i="0" kern="1200">
                <a:latin typeface="Arial" panose="020B0604020202020204" pitchFamily="34" charset="0"/>
                <a:ea typeface="+mj-ea"/>
                <a:cs typeface="Arial" panose="020B0604020202020204" pitchFamily="34" charset="0"/>
              </a:rPr>
              <a:t>Building Relationships</a:t>
            </a:r>
          </a:p>
        </p:txBody>
      </p:sp>
      <p:sp>
        <p:nvSpPr>
          <p:cNvPr id="11" name="Content Placeholder 3">
            <a:extLst>
              <a:ext uri="{FF2B5EF4-FFF2-40B4-BE49-F238E27FC236}">
                <a16:creationId xmlns:a16="http://schemas.microsoft.com/office/drawing/2014/main" id="{765EAF5D-0878-88D0-0A3F-D4C359097F20}"/>
              </a:ext>
            </a:extLst>
          </p:cNvPr>
          <p:cNvSpPr>
            <a:spLocks noGrp="1"/>
          </p:cNvSpPr>
          <p:nvPr>
            <p:ph idx="10"/>
          </p:nvPr>
        </p:nvSpPr>
        <p:spPr>
          <a:xfrm>
            <a:off x="1193800" y="1721921"/>
            <a:ext cx="10160000" cy="604666"/>
          </a:xfrm>
        </p:spPr>
        <p:txBody>
          <a:bodyPr>
            <a:normAutofit fontScale="85000" lnSpcReduction="10000"/>
          </a:bodyPr>
          <a:lstStyle/>
          <a:p>
            <a:r>
              <a:rPr lang="en-US" dirty="0"/>
              <a:t>Choose one question to answer when the bean bag comes to you</a:t>
            </a:r>
          </a:p>
        </p:txBody>
      </p:sp>
      <p:graphicFrame>
        <p:nvGraphicFramePr>
          <p:cNvPr id="7" name="TextBox 4">
            <a:extLst>
              <a:ext uri="{FF2B5EF4-FFF2-40B4-BE49-F238E27FC236}">
                <a16:creationId xmlns:a16="http://schemas.microsoft.com/office/drawing/2014/main" id="{672E2B66-4EDD-8F39-BD14-7D3891983867}"/>
              </a:ext>
            </a:extLst>
          </p:cNvPr>
          <p:cNvGraphicFramePr/>
          <p:nvPr>
            <p:extLst>
              <p:ext uri="{D42A27DB-BD31-4B8C-83A1-F6EECF244321}">
                <p14:modId xmlns:p14="http://schemas.microsoft.com/office/powerpoint/2010/main" val="70540872"/>
              </p:ext>
            </p:extLst>
          </p:nvPr>
        </p:nvGraphicFramePr>
        <p:xfrm>
          <a:off x="1193800" y="2493817"/>
          <a:ext cx="10160000" cy="36831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78534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9265A6A-147E-AB75-7D09-327B1D34BF1D}"/>
              </a:ext>
            </a:extLst>
          </p:cNvPr>
          <p:cNvSpPr>
            <a:spLocks noGrp="1"/>
          </p:cNvSpPr>
          <p:nvPr>
            <p:ph type="title"/>
          </p:nvPr>
        </p:nvSpPr>
        <p:spPr>
          <a:xfrm>
            <a:off x="1193800" y="197894"/>
            <a:ext cx="10160000" cy="892175"/>
          </a:xfrm>
        </p:spPr>
        <p:txBody>
          <a:bodyPr/>
          <a:lstStyle/>
          <a:p>
            <a:r>
              <a:rPr lang="en-US" dirty="0"/>
              <a:t>Value ALL Opinions (even if they’re wrong)	</a:t>
            </a:r>
          </a:p>
        </p:txBody>
      </p:sp>
      <p:sp>
        <p:nvSpPr>
          <p:cNvPr id="11" name="Content Placeholder 2">
            <a:extLst>
              <a:ext uri="{FF2B5EF4-FFF2-40B4-BE49-F238E27FC236}">
                <a16:creationId xmlns:a16="http://schemas.microsoft.com/office/drawing/2014/main" id="{48F53035-CE46-41FE-ACD7-AF637272FF44}"/>
              </a:ext>
            </a:extLst>
          </p:cNvPr>
          <p:cNvSpPr>
            <a:spLocks noGrp="1"/>
          </p:cNvSpPr>
          <p:nvPr>
            <p:ph idx="1"/>
          </p:nvPr>
        </p:nvSpPr>
        <p:spPr>
          <a:xfrm>
            <a:off x="1193800" y="2493817"/>
            <a:ext cx="10160000" cy="3683145"/>
          </a:xfrm>
        </p:spPr>
        <p:txBody>
          <a:bodyPr>
            <a:normAutofit/>
          </a:bodyPr>
          <a:lstStyle/>
          <a:p>
            <a:r>
              <a:rPr lang="en-US" dirty="0"/>
              <a:t>Maintain Eye Contact</a:t>
            </a:r>
          </a:p>
          <a:p>
            <a:r>
              <a:rPr lang="en-US" dirty="0"/>
              <a:t>Be relaxed</a:t>
            </a:r>
          </a:p>
          <a:p>
            <a:r>
              <a:rPr lang="en-US" dirty="0"/>
              <a:t>Don’t Jump to Conclusions</a:t>
            </a:r>
          </a:p>
          <a:p>
            <a:r>
              <a:rPr lang="en-US" dirty="0"/>
              <a:t>Focus on the words being said</a:t>
            </a:r>
          </a:p>
          <a:p>
            <a:r>
              <a:rPr lang="en-US" dirty="0"/>
              <a:t>Do not interrupt</a:t>
            </a:r>
          </a:p>
          <a:p>
            <a:r>
              <a:rPr lang="en-US" dirty="0"/>
              <a:t>Default to the golden rule</a:t>
            </a:r>
          </a:p>
        </p:txBody>
      </p:sp>
      <p:sp>
        <p:nvSpPr>
          <p:cNvPr id="4" name="TextBox 3">
            <a:extLst>
              <a:ext uri="{FF2B5EF4-FFF2-40B4-BE49-F238E27FC236}">
                <a16:creationId xmlns:a16="http://schemas.microsoft.com/office/drawing/2014/main" id="{B7FD8912-FE41-217F-7369-D5BE36414D2C}"/>
              </a:ext>
            </a:extLst>
          </p:cNvPr>
          <p:cNvSpPr txBox="1"/>
          <p:nvPr/>
        </p:nvSpPr>
        <p:spPr>
          <a:xfrm>
            <a:off x="1857188" y="1721921"/>
            <a:ext cx="10160000" cy="604666"/>
          </a:xfrm>
          <a:prstGeom prst="rect">
            <a:avLst/>
          </a:prstGeom>
        </p:spPr>
        <p:txBody>
          <a:bodyPr vert="horz" lIns="91440" tIns="45720" rIns="91440" bIns="45720" rtlCol="0">
            <a:normAutofit/>
          </a:bodyPr>
          <a:lstStyle/>
          <a:p>
            <a:pPr>
              <a:lnSpc>
                <a:spcPct val="90000"/>
              </a:lnSpc>
              <a:spcBef>
                <a:spcPts val="1000"/>
              </a:spcBef>
            </a:pPr>
            <a:r>
              <a:rPr lang="en-US" sz="2800" b="1" dirty="0">
                <a:solidFill>
                  <a:srgbClr val="0070C0"/>
                </a:solidFill>
                <a:latin typeface="Arial" panose="020B0604020202020204" pitchFamily="34" charset="0"/>
                <a:cs typeface="Arial" panose="020B0604020202020204" pitchFamily="34" charset="0"/>
              </a:rPr>
              <a:t>Listening and Respect</a:t>
            </a:r>
            <a:endParaRPr lang="en-US" sz="2800" b="1" i="0" u="none" strike="noStrike" kern="1200" dirty="0">
              <a:solidFill>
                <a:srgbClr val="0070C0"/>
              </a:solidFill>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41803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C6CAA-5014-3F88-35EB-3DBC8DD39C1E}"/>
              </a:ext>
            </a:extLst>
          </p:cNvPr>
          <p:cNvSpPr>
            <a:spLocks noGrp="1"/>
          </p:cNvSpPr>
          <p:nvPr>
            <p:ph type="title"/>
          </p:nvPr>
        </p:nvSpPr>
        <p:spPr>
          <a:xfrm>
            <a:off x="1193800" y="197894"/>
            <a:ext cx="10160000" cy="892175"/>
          </a:xfrm>
        </p:spPr>
        <p:txBody>
          <a:bodyPr anchor="ctr">
            <a:normAutofit/>
          </a:bodyPr>
          <a:lstStyle/>
          <a:p>
            <a:r>
              <a:rPr lang="en-CA" dirty="0"/>
              <a:t>Advocacy</a:t>
            </a:r>
          </a:p>
        </p:txBody>
      </p:sp>
      <p:sp>
        <p:nvSpPr>
          <p:cNvPr id="4" name="Content Placeholder 3">
            <a:extLst>
              <a:ext uri="{FF2B5EF4-FFF2-40B4-BE49-F238E27FC236}">
                <a16:creationId xmlns:a16="http://schemas.microsoft.com/office/drawing/2014/main" id="{9A9F06BF-5997-60F5-5C21-6920EC3B8A83}"/>
              </a:ext>
            </a:extLst>
          </p:cNvPr>
          <p:cNvSpPr>
            <a:spLocks noGrp="1"/>
          </p:cNvSpPr>
          <p:nvPr>
            <p:ph idx="10"/>
          </p:nvPr>
        </p:nvSpPr>
        <p:spPr>
          <a:xfrm>
            <a:off x="1193800" y="1721921"/>
            <a:ext cx="10160000" cy="604666"/>
          </a:xfrm>
        </p:spPr>
        <p:txBody>
          <a:bodyPr>
            <a:normAutofit/>
          </a:bodyPr>
          <a:lstStyle/>
          <a:p>
            <a:r>
              <a:rPr lang="en-CA" sz="1300"/>
              <a:t>The desire and determination to champion a cause or issue and try to get others to support it. It recognizes the importance of amplifying the voices of the person/family and creating space for them to advocate on their own behalf	</a:t>
            </a:r>
          </a:p>
        </p:txBody>
      </p:sp>
      <p:graphicFrame>
        <p:nvGraphicFramePr>
          <p:cNvPr id="6" name="Content Placeholder 2">
            <a:extLst>
              <a:ext uri="{FF2B5EF4-FFF2-40B4-BE49-F238E27FC236}">
                <a16:creationId xmlns:a16="http://schemas.microsoft.com/office/drawing/2014/main" id="{E19CBB47-E9E6-9554-2A01-383C63D47137}"/>
              </a:ext>
            </a:extLst>
          </p:cNvPr>
          <p:cNvGraphicFramePr>
            <a:graphicFrameLocks noGrp="1"/>
          </p:cNvGraphicFramePr>
          <p:nvPr>
            <p:ph idx="1"/>
            <p:extLst>
              <p:ext uri="{D42A27DB-BD31-4B8C-83A1-F6EECF244321}">
                <p14:modId xmlns:p14="http://schemas.microsoft.com/office/powerpoint/2010/main" val="3194311739"/>
              </p:ext>
            </p:extLst>
          </p:nvPr>
        </p:nvGraphicFramePr>
        <p:xfrm>
          <a:off x="1193800" y="2493817"/>
          <a:ext cx="10160000" cy="36831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93945E65-A952-F5DE-37E4-D78F6E607314}"/>
              </a:ext>
            </a:extLst>
          </p:cNvPr>
          <p:cNvPicPr>
            <a:picLocks noChangeAspect="1"/>
          </p:cNvPicPr>
          <p:nvPr/>
        </p:nvPicPr>
        <p:blipFill>
          <a:blip r:embed="rId8"/>
          <a:stretch>
            <a:fillRect/>
          </a:stretch>
        </p:blipFill>
        <p:spPr>
          <a:xfrm>
            <a:off x="9156356" y="2493817"/>
            <a:ext cx="2622005" cy="2547778"/>
          </a:xfrm>
          <a:prstGeom prst="rect">
            <a:avLst/>
          </a:prstGeom>
        </p:spPr>
      </p:pic>
    </p:spTree>
    <p:extLst>
      <p:ext uri="{BB962C8B-B14F-4D97-AF65-F5344CB8AC3E}">
        <p14:creationId xmlns:p14="http://schemas.microsoft.com/office/powerpoint/2010/main" val="794301988"/>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NDD Powerpoint" id="{EACF11F1-A30E-9149-BEAA-162007C9C2EA}" vid="{82AD3FE6-B11F-454F-BDFB-1FC822D702A8}"/>
    </a:ext>
  </a:extLst>
</a:theme>
</file>

<file path=ppt/theme/theme2.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PNDD Powerpoint-Template</Template>
  <TotalTime>5874</TotalTime>
  <Words>9807</Words>
  <Application>Microsoft Office PowerPoint</Application>
  <PresentationFormat>Widescreen</PresentationFormat>
  <Paragraphs>847</Paragraphs>
  <Slides>60</Slides>
  <Notes>60</Notes>
  <HiddenSlides>2</HiddenSlides>
  <MMClips>7</MMClips>
  <ScaleCrop>false</ScaleCrop>
  <HeadingPairs>
    <vt:vector size="6" baseType="variant">
      <vt:variant>
        <vt:lpstr>Fonts Used</vt:lpstr>
      </vt:variant>
      <vt:variant>
        <vt:i4>23</vt:i4>
      </vt:variant>
      <vt:variant>
        <vt:lpstr>Theme</vt:lpstr>
      </vt:variant>
      <vt:variant>
        <vt:i4>2</vt:i4>
      </vt:variant>
      <vt:variant>
        <vt:lpstr>Slide Titles</vt:lpstr>
      </vt:variant>
      <vt:variant>
        <vt:i4>60</vt:i4>
      </vt:variant>
    </vt:vector>
  </HeadingPairs>
  <TitlesOfParts>
    <vt:vector size="85" baseType="lpstr">
      <vt:lpstr>__Urbanist_befd17</vt:lpstr>
      <vt:lpstr>Aptos</vt:lpstr>
      <vt:lpstr>Arial</vt:lpstr>
      <vt:lpstr>Calibri</vt:lpstr>
      <vt:lpstr>Google Sans</vt:lpstr>
      <vt:lpstr>HelveticaRounded LT Std Bd</vt:lpstr>
      <vt:lpstr>inherit</vt:lpstr>
      <vt:lpstr>Inter</vt:lpstr>
      <vt:lpstr>Karla</vt:lpstr>
      <vt:lpstr>Libre Baskerville</vt:lpstr>
      <vt:lpstr>Noto Sans</vt:lpstr>
      <vt:lpstr>Oswald</vt:lpstr>
      <vt:lpstr>proxima-nova</vt:lpstr>
      <vt:lpstr>Segoe UI</vt:lpstr>
      <vt:lpstr>Segoe UI Semilight</vt:lpstr>
      <vt:lpstr>Source Sans Pro</vt:lpstr>
      <vt:lpstr>Symbol</vt:lpstr>
      <vt:lpstr>Times New Roman</vt:lpstr>
      <vt:lpstr>Tw Cen MT</vt:lpstr>
      <vt:lpstr>Tw Cen MT Condensed</vt:lpstr>
      <vt:lpstr>var(--ff-2)</vt:lpstr>
      <vt:lpstr>Wingdings</vt:lpstr>
      <vt:lpstr>Wingdings 3</vt:lpstr>
      <vt:lpstr>Office Theme</vt:lpstr>
      <vt:lpstr>Integral</vt:lpstr>
      <vt:lpstr>PCL Introduction to Core Competencies https://www.dscorecomp.com/</vt:lpstr>
      <vt:lpstr>What will we talk about?</vt:lpstr>
      <vt:lpstr>What are the Core Competencies</vt:lpstr>
      <vt:lpstr>Competencies can be thought of in terms of an iceberg</vt:lpstr>
      <vt:lpstr>History and connection to J2B</vt:lpstr>
      <vt:lpstr>Building Relationships</vt:lpstr>
      <vt:lpstr>Building Relationships</vt:lpstr>
      <vt:lpstr>Value ALL Opinions (even if they’re wrong) </vt:lpstr>
      <vt:lpstr>Advocacy</vt:lpstr>
      <vt:lpstr>         Example of Advocacy</vt:lpstr>
      <vt:lpstr>Inclusive Leadership</vt:lpstr>
      <vt:lpstr>Example of Inclusive leadership.</vt:lpstr>
      <vt:lpstr>Example of Inclusive leadership.</vt:lpstr>
      <vt:lpstr>Nobody is bigger than the team. Every group of people has a unique set of personalities. Always put the team first. There are no superstars, we are all working together, every day to make each other better.</vt:lpstr>
      <vt:lpstr>Valuing Equity, Diversity and Inclusion</vt:lpstr>
      <vt:lpstr>Examples of VEDI</vt:lpstr>
      <vt:lpstr>Examples of VEDI</vt:lpstr>
      <vt:lpstr>Examples of VEDI</vt:lpstr>
      <vt:lpstr>Championing Change and Innovation</vt:lpstr>
      <vt:lpstr>Championing Change and Innovation</vt:lpstr>
      <vt:lpstr>Get out of your comfort zone</vt:lpstr>
      <vt:lpstr>Facilitating Growth and Development</vt:lpstr>
      <vt:lpstr>Facilitating Growth and Development</vt:lpstr>
      <vt:lpstr>PowerPoint Presentation</vt:lpstr>
      <vt:lpstr>Problem Solving and Decision Making</vt:lpstr>
      <vt:lpstr>Problem Solving and Decision Making</vt:lpstr>
      <vt:lpstr>Strategic Thinking</vt:lpstr>
      <vt:lpstr>Strategic Thinking</vt:lpstr>
      <vt:lpstr>Resilience</vt:lpstr>
      <vt:lpstr>Be a goldfish</vt:lpstr>
      <vt:lpstr>3 Good Things Activity</vt:lpstr>
      <vt:lpstr>Resource Management</vt:lpstr>
      <vt:lpstr>Talent wins games but teamwork wins championships</vt:lpstr>
      <vt:lpstr>Resource Management </vt:lpstr>
      <vt:lpstr>PowerPoint Presentation</vt:lpstr>
      <vt:lpstr>Review of the Website</vt:lpstr>
      <vt:lpstr>New Website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the cover slide &amp; your presentation title goes here.</dc:title>
  <dc:creator>Jennifer Gleva</dc:creator>
  <cp:lastModifiedBy>Brenda Van Houtven</cp:lastModifiedBy>
  <cp:revision>117</cp:revision>
  <cp:lastPrinted>2024-02-26T17:17:36Z</cp:lastPrinted>
  <dcterms:created xsi:type="dcterms:W3CDTF">2023-08-22T17:14:30Z</dcterms:created>
  <dcterms:modified xsi:type="dcterms:W3CDTF">2024-02-26T19:24:30Z</dcterms:modified>
</cp:coreProperties>
</file>