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svg" ContentType="image/svg"/>
  <Default Extension="wdp" ContentType="image/vnd.ms-photo"/>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commentAuthors.xml" ContentType="application/vnd.openxmlformats-officedocument.presentationml.commentAuthors+xml"/>
  <Override PartName="/ppt/diagrams/colors1.xml" ContentType="application/vnd.openxmlformats-officedocument.drawingml.diagramColors+xml"/>
  <Override PartName="/ppt/diagrams/colors10.xml" ContentType="application/vnd.openxmlformats-officedocument.drawingml.diagramColors+xml"/>
  <Override PartName="/ppt/diagrams/colors11.xml" ContentType="application/vnd.openxmlformats-officedocument.drawingml.diagramColors+xml"/>
  <Override PartName="/ppt/diagrams/colors12.xml" ContentType="application/vnd.openxmlformats-officedocument.drawingml.diagramColors+xml"/>
  <Override PartName="/ppt/diagrams/colors13.xml" ContentType="application/vnd.openxmlformats-officedocument.drawingml.diagramColors+xml"/>
  <Override PartName="/ppt/diagrams/colors14.xml" ContentType="application/vnd.openxmlformats-officedocument.drawingml.diagramColors+xml"/>
  <Override PartName="/ppt/diagrams/colors15.xml" ContentType="application/vnd.openxmlformats-officedocument.drawingml.diagramColors+xml"/>
  <Override PartName="/ppt/diagrams/colors16.xml" ContentType="application/vnd.openxmlformats-officedocument.drawingml.diagramColors+xml"/>
  <Override PartName="/ppt/diagrams/colors17.xml" ContentType="application/vnd.openxmlformats-officedocument.drawingml.diagramColors+xml"/>
  <Override PartName="/ppt/diagrams/colors18.xml" ContentType="application/vnd.openxmlformats-officedocument.drawingml.diagramColors+xml"/>
  <Override PartName="/ppt/diagrams/colors19.xml" ContentType="application/vnd.openxmlformats-officedocument.drawingml.diagramColors+xml"/>
  <Override PartName="/ppt/diagrams/colors2.xml" ContentType="application/vnd.openxmlformats-officedocument.drawingml.diagramColors+xml"/>
  <Override PartName="/ppt/diagrams/colors20.xml" ContentType="application/vnd.openxmlformats-officedocument.drawingml.diagramColors+xml"/>
  <Override PartName="/ppt/diagrams/colors21.xml" ContentType="application/vnd.openxmlformats-officedocument.drawingml.diagramColors+xml"/>
  <Override PartName="/ppt/diagrams/colors22.xml" ContentType="application/vnd.openxmlformats-officedocument.drawingml.diagramColors+xml"/>
  <Override PartName="/ppt/diagrams/colors23.xml" ContentType="application/vnd.openxmlformats-officedocument.drawingml.diagramColors+xml"/>
  <Override PartName="/ppt/diagrams/colors24.xml" ContentType="application/vnd.openxmlformats-officedocument.drawingml.diagramColors+xml"/>
  <Override PartName="/ppt/diagrams/colors25.xml" ContentType="application/vnd.openxmlformats-officedocument.drawingml.diagramColors+xml"/>
  <Override PartName="/ppt/diagrams/colors26.xml" ContentType="application/vnd.openxmlformats-officedocument.drawingml.diagramColors+xml"/>
  <Override PartName="/ppt/diagrams/colors27.xml" ContentType="application/vnd.openxmlformats-officedocument.drawingml.diagramColors+xml"/>
  <Override PartName="/ppt/diagrams/colors28.xml" ContentType="application/vnd.openxmlformats-officedocument.drawingml.diagramColors+xml"/>
  <Override PartName="/ppt/diagrams/colors29.xml" ContentType="application/vnd.openxmlformats-officedocument.drawingml.diagramColors+xml"/>
  <Override PartName="/ppt/diagrams/colors3.xml" ContentType="application/vnd.openxmlformats-officedocument.drawingml.diagramColors+xml"/>
  <Override PartName="/ppt/diagrams/colors30.xml" ContentType="application/vnd.openxmlformats-officedocument.drawingml.diagramColors+xml"/>
  <Override PartName="/ppt/diagrams/colors31.xml" ContentType="application/vnd.openxmlformats-officedocument.drawingml.diagramColors+xml"/>
  <Override PartName="/ppt/diagrams/colors32.xml" ContentType="application/vnd.openxmlformats-officedocument.drawingml.diagramColors+xml"/>
  <Override PartName="/ppt/diagrams/colors33.xml" ContentType="application/vnd.openxmlformats-officedocument.drawingml.diagramColors+xml"/>
  <Override PartName="/ppt/diagrams/colors34.xml" ContentType="application/vnd.openxmlformats-officedocument.drawingml.diagramColors+xml"/>
  <Override PartName="/ppt/diagrams/colors35.xml" ContentType="application/vnd.openxmlformats-officedocument.drawingml.diagramColors+xml"/>
  <Override PartName="/ppt/diagrams/colors36.xml" ContentType="application/vnd.openxmlformats-officedocument.drawingml.diagramColors+xml"/>
  <Override PartName="/ppt/diagrams/colors37.xml" ContentType="application/vnd.openxmlformats-officedocument.drawingml.diagramColors+xml"/>
  <Override PartName="/ppt/diagrams/colors38.xml" ContentType="application/vnd.openxmlformats-officedocument.drawingml.diagramColors+xml"/>
  <Override PartName="/ppt/diagrams/colors39.xml" ContentType="application/vnd.openxmlformats-officedocument.drawingml.diagramColors+xml"/>
  <Override PartName="/ppt/diagrams/colors4.xml" ContentType="application/vnd.openxmlformats-officedocument.drawingml.diagramColors+xml"/>
  <Override PartName="/ppt/diagrams/colors40.xml" ContentType="application/vnd.openxmlformats-officedocument.drawingml.diagramColors+xml"/>
  <Override PartName="/ppt/diagrams/colors41.xml" ContentType="application/vnd.openxmlformats-officedocument.drawingml.diagramColors+xml"/>
  <Override PartName="/ppt/diagrams/colors42.xml" ContentType="application/vnd.openxmlformats-officedocument.drawingml.diagramColors+xml"/>
  <Override PartName="/ppt/diagrams/colors43.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15.xml" ContentType="application/vnd.openxmlformats-officedocument.drawingml.diagramData+xml"/>
  <Override PartName="/ppt/diagrams/data16.xml" ContentType="application/vnd.openxmlformats-officedocument.drawingml.diagramData+xml"/>
  <Override PartName="/ppt/diagrams/data17.xml" ContentType="application/vnd.openxmlformats-officedocument.drawingml.diagramData+xml"/>
  <Override PartName="/ppt/diagrams/data18.xml" ContentType="application/vnd.openxmlformats-officedocument.drawingml.diagramData+xml"/>
  <Override PartName="/ppt/diagrams/data19.xml" ContentType="application/vnd.openxmlformats-officedocument.drawingml.diagramData+xml"/>
  <Override PartName="/ppt/diagrams/data2.xml" ContentType="application/vnd.openxmlformats-officedocument.drawingml.diagramData+xml"/>
  <Override PartName="/ppt/diagrams/data20.xml" ContentType="application/vnd.openxmlformats-officedocument.drawingml.diagramData+xml"/>
  <Override PartName="/ppt/diagrams/data21.xml" ContentType="application/vnd.openxmlformats-officedocument.drawingml.diagramData+xml"/>
  <Override PartName="/ppt/diagrams/data22.xml" ContentType="application/vnd.openxmlformats-officedocument.drawingml.diagramData+xml"/>
  <Override PartName="/ppt/diagrams/data23.xml" ContentType="application/vnd.openxmlformats-officedocument.drawingml.diagramData+xml"/>
  <Override PartName="/ppt/diagrams/data24.xml" ContentType="application/vnd.openxmlformats-officedocument.drawingml.diagramData+xml"/>
  <Override PartName="/ppt/diagrams/data25.xml" ContentType="application/vnd.openxmlformats-officedocument.drawingml.diagramData+xml"/>
  <Override PartName="/ppt/diagrams/data26.xml" ContentType="application/vnd.openxmlformats-officedocument.drawingml.diagramData+xml"/>
  <Override PartName="/ppt/diagrams/data27.xml" ContentType="application/vnd.openxmlformats-officedocument.drawingml.diagramData+xml"/>
  <Override PartName="/ppt/diagrams/data28.xml" ContentType="application/vnd.openxmlformats-officedocument.drawingml.diagramData+xml"/>
  <Override PartName="/ppt/diagrams/data29.xml" ContentType="application/vnd.openxmlformats-officedocument.drawingml.diagramData+xml"/>
  <Override PartName="/ppt/diagrams/data3.xml" ContentType="application/vnd.openxmlformats-officedocument.drawingml.diagramData+xml"/>
  <Override PartName="/ppt/diagrams/data30.xml" ContentType="application/vnd.openxmlformats-officedocument.drawingml.diagramData+xml"/>
  <Override PartName="/ppt/diagrams/data31.xml" ContentType="application/vnd.openxmlformats-officedocument.drawingml.diagramData+xml"/>
  <Override PartName="/ppt/diagrams/data32.xml" ContentType="application/vnd.openxmlformats-officedocument.drawingml.diagramData+xml"/>
  <Override PartName="/ppt/diagrams/data33.xml" ContentType="application/vnd.openxmlformats-officedocument.drawingml.diagramData+xml"/>
  <Override PartName="/ppt/diagrams/data34.xml" ContentType="application/vnd.openxmlformats-officedocument.drawingml.diagramData+xml"/>
  <Override PartName="/ppt/diagrams/data35.xml" ContentType="application/vnd.openxmlformats-officedocument.drawingml.diagramData+xml"/>
  <Override PartName="/ppt/diagrams/data36.xml" ContentType="application/vnd.openxmlformats-officedocument.drawingml.diagramData+xml"/>
  <Override PartName="/ppt/diagrams/data37.xml" ContentType="application/vnd.openxmlformats-officedocument.drawingml.diagramData+xml"/>
  <Override PartName="/ppt/diagrams/data38.xml" ContentType="application/vnd.openxmlformats-officedocument.drawingml.diagramData+xml"/>
  <Override PartName="/ppt/diagrams/data39.xml" ContentType="application/vnd.openxmlformats-officedocument.drawingml.diagramData+xml"/>
  <Override PartName="/ppt/diagrams/data4.xml" ContentType="application/vnd.openxmlformats-officedocument.drawingml.diagramData+xml"/>
  <Override PartName="/ppt/diagrams/data40.xml" ContentType="application/vnd.openxmlformats-officedocument.drawingml.diagramData+xml"/>
  <Override PartName="/ppt/diagrams/data41.xml" ContentType="application/vnd.openxmlformats-officedocument.drawingml.diagramData+xml"/>
  <Override PartName="/ppt/diagrams/data42.xml" ContentType="application/vnd.openxmlformats-officedocument.drawingml.diagramData+xml"/>
  <Override PartName="/ppt/diagrams/data43.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11.xml" ContentType="application/vnd.ms-office.drawingml.diagramDrawing+xml"/>
  <Override PartName="/ppt/diagrams/drawing12.xml" ContentType="application/vnd.ms-office.drawingml.diagramDrawing+xml"/>
  <Override PartName="/ppt/diagrams/drawing13.xml" ContentType="application/vnd.ms-office.drawingml.diagramDrawing+xml"/>
  <Override PartName="/ppt/diagrams/drawing14.xml" ContentType="application/vnd.ms-office.drawingml.diagramDrawing+xml"/>
  <Override PartName="/ppt/diagrams/drawing15.xml" ContentType="application/vnd.ms-office.drawingml.diagramDrawing+xml"/>
  <Override PartName="/ppt/diagrams/drawing16.xml" ContentType="application/vnd.ms-office.drawingml.diagramDrawing+xml"/>
  <Override PartName="/ppt/diagrams/drawing17.xml" ContentType="application/vnd.ms-office.drawingml.diagramDrawing+xml"/>
  <Override PartName="/ppt/diagrams/drawing18.xml" ContentType="application/vnd.ms-office.drawingml.diagramDrawing+xml"/>
  <Override PartName="/ppt/diagrams/drawing19.xml" ContentType="application/vnd.ms-office.drawingml.diagramDrawing+xml"/>
  <Override PartName="/ppt/diagrams/drawing2.xml" ContentType="application/vnd.ms-office.drawingml.diagramDrawing+xml"/>
  <Override PartName="/ppt/diagrams/drawing20.xml" ContentType="application/vnd.ms-office.drawingml.diagramDrawing+xml"/>
  <Override PartName="/ppt/diagrams/drawing21.xml" ContentType="application/vnd.ms-office.drawingml.diagramDrawing+xml"/>
  <Override PartName="/ppt/diagrams/drawing22.xml" ContentType="application/vnd.ms-office.drawingml.diagramDrawing+xml"/>
  <Override PartName="/ppt/diagrams/drawing23.xml" ContentType="application/vnd.ms-office.drawingml.diagramDrawing+xml"/>
  <Override PartName="/ppt/diagrams/drawing24.xml" ContentType="application/vnd.ms-office.drawingml.diagramDrawing+xml"/>
  <Override PartName="/ppt/diagrams/drawing25.xml" ContentType="application/vnd.ms-office.drawingml.diagramDrawing+xml"/>
  <Override PartName="/ppt/diagrams/drawing26.xml" ContentType="application/vnd.ms-office.drawingml.diagramDrawing+xml"/>
  <Override PartName="/ppt/diagrams/drawing27.xml" ContentType="application/vnd.ms-office.drawingml.diagramDrawing+xml"/>
  <Override PartName="/ppt/diagrams/drawing28.xml" ContentType="application/vnd.ms-office.drawingml.diagramDrawing+xml"/>
  <Override PartName="/ppt/diagrams/drawing29.xml" ContentType="application/vnd.ms-office.drawingml.diagramDrawing+xml"/>
  <Override PartName="/ppt/diagrams/drawing3.xml" ContentType="application/vnd.ms-office.drawingml.diagramDrawing+xml"/>
  <Override PartName="/ppt/diagrams/drawing30.xml" ContentType="application/vnd.ms-office.drawingml.diagramDrawing+xml"/>
  <Override PartName="/ppt/diagrams/drawing31.xml" ContentType="application/vnd.ms-office.drawingml.diagramDrawing+xml"/>
  <Override PartName="/ppt/diagrams/drawing32.xml" ContentType="application/vnd.ms-office.drawingml.diagramDrawing+xml"/>
  <Override PartName="/ppt/diagrams/drawing33.xml" ContentType="application/vnd.ms-office.drawingml.diagramDrawing+xml"/>
  <Override PartName="/ppt/diagrams/drawing34.xml" ContentType="application/vnd.ms-office.drawingml.diagramDrawing+xml"/>
  <Override PartName="/ppt/diagrams/drawing35.xml" ContentType="application/vnd.ms-office.drawingml.diagramDrawing+xml"/>
  <Override PartName="/ppt/diagrams/drawing36.xml" ContentType="application/vnd.ms-office.drawingml.diagramDrawing+xml"/>
  <Override PartName="/ppt/diagrams/drawing37.xml" ContentType="application/vnd.ms-office.drawingml.diagramDrawing+xml"/>
  <Override PartName="/ppt/diagrams/drawing38.xml" ContentType="application/vnd.ms-office.drawingml.diagramDrawing+xml"/>
  <Override PartName="/ppt/diagrams/drawing39.xml" ContentType="application/vnd.ms-office.drawingml.diagramDrawing+xml"/>
  <Override PartName="/ppt/diagrams/drawing4.xml" ContentType="application/vnd.ms-office.drawingml.diagramDrawing+xml"/>
  <Override PartName="/ppt/diagrams/drawing40.xml" ContentType="application/vnd.ms-office.drawingml.diagramDrawing+xml"/>
  <Override PartName="/ppt/diagrams/drawing41.xml" ContentType="application/vnd.ms-office.drawingml.diagramDrawing+xml"/>
  <Override PartName="/ppt/diagrams/drawing42.xml" ContentType="application/vnd.ms-office.drawingml.diagramDrawing+xml"/>
  <Override PartName="/ppt/diagrams/drawing43.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11.xml" ContentType="application/vnd.openxmlformats-officedocument.drawingml.diagramLayout+xml"/>
  <Override PartName="/ppt/diagrams/layout12.xml" ContentType="application/vnd.openxmlformats-officedocument.drawingml.diagramLayout+xml"/>
  <Override PartName="/ppt/diagrams/layout13.xml" ContentType="application/vnd.openxmlformats-officedocument.drawingml.diagramLayout+xml"/>
  <Override PartName="/ppt/diagrams/layout14.xml" ContentType="application/vnd.openxmlformats-officedocument.drawingml.diagramLayout+xml"/>
  <Override PartName="/ppt/diagrams/layout15.xml" ContentType="application/vnd.openxmlformats-officedocument.drawingml.diagramLayout+xml"/>
  <Override PartName="/ppt/diagrams/layout16.xml" ContentType="application/vnd.openxmlformats-officedocument.drawingml.diagramLayout+xml"/>
  <Override PartName="/ppt/diagrams/layout17.xml" ContentType="application/vnd.openxmlformats-officedocument.drawingml.diagramLayout+xml"/>
  <Override PartName="/ppt/diagrams/layout18.xml" ContentType="application/vnd.openxmlformats-officedocument.drawingml.diagramLayout+xml"/>
  <Override PartName="/ppt/diagrams/layout19.xml" ContentType="application/vnd.openxmlformats-officedocument.drawingml.diagramLayout+xml"/>
  <Override PartName="/ppt/diagrams/layout2.xml" ContentType="application/vnd.openxmlformats-officedocument.drawingml.diagramLayout+xml"/>
  <Override PartName="/ppt/diagrams/layout20.xml" ContentType="application/vnd.openxmlformats-officedocument.drawingml.diagramLayout+xml"/>
  <Override PartName="/ppt/diagrams/layout21.xml" ContentType="application/vnd.openxmlformats-officedocument.drawingml.diagramLayout+xml"/>
  <Override PartName="/ppt/diagrams/layout22.xml" ContentType="application/vnd.openxmlformats-officedocument.drawingml.diagramLayout+xml"/>
  <Override PartName="/ppt/diagrams/layout23.xml" ContentType="application/vnd.openxmlformats-officedocument.drawingml.diagramLayout+xml"/>
  <Override PartName="/ppt/diagrams/layout24.xml" ContentType="application/vnd.openxmlformats-officedocument.drawingml.diagramLayout+xml"/>
  <Override PartName="/ppt/diagrams/layout25.xml" ContentType="application/vnd.openxmlformats-officedocument.drawingml.diagramLayout+xml"/>
  <Override PartName="/ppt/diagrams/layout26.xml" ContentType="application/vnd.openxmlformats-officedocument.drawingml.diagramLayout+xml"/>
  <Override PartName="/ppt/diagrams/layout27.xml" ContentType="application/vnd.openxmlformats-officedocument.drawingml.diagramLayout+xml"/>
  <Override PartName="/ppt/diagrams/layout28.xml" ContentType="application/vnd.openxmlformats-officedocument.drawingml.diagramLayout+xml"/>
  <Override PartName="/ppt/diagrams/layout29.xml" ContentType="application/vnd.openxmlformats-officedocument.drawingml.diagramLayout+xml"/>
  <Override PartName="/ppt/diagrams/layout3.xml" ContentType="application/vnd.openxmlformats-officedocument.drawingml.diagramLayout+xml"/>
  <Override PartName="/ppt/diagrams/layout30.xml" ContentType="application/vnd.openxmlformats-officedocument.drawingml.diagramLayout+xml"/>
  <Override PartName="/ppt/diagrams/layout31.xml" ContentType="application/vnd.openxmlformats-officedocument.drawingml.diagramLayout+xml"/>
  <Override PartName="/ppt/diagrams/layout32.xml" ContentType="application/vnd.openxmlformats-officedocument.drawingml.diagramLayout+xml"/>
  <Override PartName="/ppt/diagrams/layout33.xml" ContentType="application/vnd.openxmlformats-officedocument.drawingml.diagramLayout+xml"/>
  <Override PartName="/ppt/diagrams/layout34.xml" ContentType="application/vnd.openxmlformats-officedocument.drawingml.diagramLayout+xml"/>
  <Override PartName="/ppt/diagrams/layout35.xml" ContentType="application/vnd.openxmlformats-officedocument.drawingml.diagramLayout+xml"/>
  <Override PartName="/ppt/diagrams/layout36.xml" ContentType="application/vnd.openxmlformats-officedocument.drawingml.diagramLayout+xml"/>
  <Override PartName="/ppt/diagrams/layout37.xml" ContentType="application/vnd.openxmlformats-officedocument.drawingml.diagramLayout+xml"/>
  <Override PartName="/ppt/diagrams/layout38.xml" ContentType="application/vnd.openxmlformats-officedocument.drawingml.diagramLayout+xml"/>
  <Override PartName="/ppt/diagrams/layout39.xml" ContentType="application/vnd.openxmlformats-officedocument.drawingml.diagramLayout+xml"/>
  <Override PartName="/ppt/diagrams/layout4.xml" ContentType="application/vnd.openxmlformats-officedocument.drawingml.diagramLayout+xml"/>
  <Override PartName="/ppt/diagrams/layout40.xml" ContentType="application/vnd.openxmlformats-officedocument.drawingml.diagramLayout+xml"/>
  <Override PartName="/ppt/diagrams/layout41.xml" ContentType="application/vnd.openxmlformats-officedocument.drawingml.diagramLayout+xml"/>
  <Override PartName="/ppt/diagrams/layout42.xml" ContentType="application/vnd.openxmlformats-officedocument.drawingml.diagramLayout+xml"/>
  <Override PartName="/ppt/diagrams/layout43.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diagrams/quickStyle12.xml" ContentType="application/vnd.openxmlformats-officedocument.drawingml.diagramStyle+xml"/>
  <Override PartName="/ppt/diagrams/quickStyle13.xml" ContentType="application/vnd.openxmlformats-officedocument.drawingml.diagramStyle+xml"/>
  <Override PartName="/ppt/diagrams/quickStyle14.xml" ContentType="application/vnd.openxmlformats-officedocument.drawingml.diagramStyle+xml"/>
  <Override PartName="/ppt/diagrams/quickStyle15.xml" ContentType="application/vnd.openxmlformats-officedocument.drawingml.diagramStyle+xml"/>
  <Override PartName="/ppt/diagrams/quickStyle16.xml" ContentType="application/vnd.openxmlformats-officedocument.drawingml.diagramStyle+xml"/>
  <Override PartName="/ppt/diagrams/quickStyle17.xml" ContentType="application/vnd.openxmlformats-officedocument.drawingml.diagramStyle+xml"/>
  <Override PartName="/ppt/diagrams/quickStyle18.xml" ContentType="application/vnd.openxmlformats-officedocument.drawingml.diagramStyle+xml"/>
  <Override PartName="/ppt/diagrams/quickStyle19.xml" ContentType="application/vnd.openxmlformats-officedocument.drawingml.diagramStyle+xml"/>
  <Override PartName="/ppt/diagrams/quickStyle2.xml" ContentType="application/vnd.openxmlformats-officedocument.drawingml.diagramStyle+xml"/>
  <Override PartName="/ppt/diagrams/quickStyle20.xml" ContentType="application/vnd.openxmlformats-officedocument.drawingml.diagramStyle+xml"/>
  <Override PartName="/ppt/diagrams/quickStyle21.xml" ContentType="application/vnd.openxmlformats-officedocument.drawingml.diagramStyle+xml"/>
  <Override PartName="/ppt/diagrams/quickStyle22.xml" ContentType="application/vnd.openxmlformats-officedocument.drawingml.diagramStyle+xml"/>
  <Override PartName="/ppt/diagrams/quickStyle23.xml" ContentType="application/vnd.openxmlformats-officedocument.drawingml.diagramStyle+xml"/>
  <Override PartName="/ppt/diagrams/quickStyle24.xml" ContentType="application/vnd.openxmlformats-officedocument.drawingml.diagramStyle+xml"/>
  <Override PartName="/ppt/diagrams/quickStyle25.xml" ContentType="application/vnd.openxmlformats-officedocument.drawingml.diagramStyle+xml"/>
  <Override PartName="/ppt/diagrams/quickStyle26.xml" ContentType="application/vnd.openxmlformats-officedocument.drawingml.diagramStyle+xml"/>
  <Override PartName="/ppt/diagrams/quickStyle27.xml" ContentType="application/vnd.openxmlformats-officedocument.drawingml.diagramStyle+xml"/>
  <Override PartName="/ppt/diagrams/quickStyle28.xml" ContentType="application/vnd.openxmlformats-officedocument.drawingml.diagramStyle+xml"/>
  <Override PartName="/ppt/diagrams/quickStyle29.xml" ContentType="application/vnd.openxmlformats-officedocument.drawingml.diagramStyle+xml"/>
  <Override PartName="/ppt/diagrams/quickStyle3.xml" ContentType="application/vnd.openxmlformats-officedocument.drawingml.diagramStyle+xml"/>
  <Override PartName="/ppt/diagrams/quickStyle30.xml" ContentType="application/vnd.openxmlformats-officedocument.drawingml.diagramStyle+xml"/>
  <Override PartName="/ppt/diagrams/quickStyle31.xml" ContentType="application/vnd.openxmlformats-officedocument.drawingml.diagramStyle+xml"/>
  <Override PartName="/ppt/diagrams/quickStyle32.xml" ContentType="application/vnd.openxmlformats-officedocument.drawingml.diagramStyle+xml"/>
  <Override PartName="/ppt/diagrams/quickStyle33.xml" ContentType="application/vnd.openxmlformats-officedocument.drawingml.diagramStyle+xml"/>
  <Override PartName="/ppt/diagrams/quickStyle34.xml" ContentType="application/vnd.openxmlformats-officedocument.drawingml.diagramStyle+xml"/>
  <Override PartName="/ppt/diagrams/quickStyle35.xml" ContentType="application/vnd.openxmlformats-officedocument.drawingml.diagramStyle+xml"/>
  <Override PartName="/ppt/diagrams/quickStyle36.xml" ContentType="application/vnd.openxmlformats-officedocument.drawingml.diagramStyle+xml"/>
  <Override PartName="/ppt/diagrams/quickStyle37.xml" ContentType="application/vnd.openxmlformats-officedocument.drawingml.diagramStyle+xml"/>
  <Override PartName="/ppt/diagrams/quickStyle38.xml" ContentType="application/vnd.openxmlformats-officedocument.drawingml.diagramStyle+xml"/>
  <Override PartName="/ppt/diagrams/quickStyle39.xml" ContentType="application/vnd.openxmlformats-officedocument.drawingml.diagramStyle+xml"/>
  <Override PartName="/ppt/diagrams/quickStyle4.xml" ContentType="application/vnd.openxmlformats-officedocument.drawingml.diagramStyle+xml"/>
  <Override PartName="/ppt/diagrams/quickStyle40.xml" ContentType="application/vnd.openxmlformats-officedocument.drawingml.diagramStyle+xml"/>
  <Override PartName="/ppt/diagrams/quickStyle41.xml" ContentType="application/vnd.openxmlformats-officedocument.drawingml.diagramStyle+xml"/>
  <Override PartName="/ppt/diagrams/quickStyle42.xml" ContentType="application/vnd.openxmlformats-officedocument.drawingml.diagramStyle+xml"/>
  <Override PartName="/ppt/diagrams/quickStyle43.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saveSubsetFonts="1">
  <p:sldMasterIdLst>
    <p:sldMasterId id="2147483821" r:id="rId2"/>
  </p:sldMasterIdLst>
  <p:notesMasterIdLst>
    <p:notesMasterId r:id="rId3"/>
  </p:notesMasterIdLst>
  <p:handoutMasterIdLst>
    <p:handoutMasterId r:id="rId4"/>
  </p:handoutMasterIdLst>
  <p:sldIdLst>
    <p:sldId id="364" r:id="rId5"/>
    <p:sldId id="365" r:id="rId6"/>
    <p:sldId id="322" r:id="rId7"/>
    <p:sldId id="7538" r:id="rId8"/>
    <p:sldId id="368" r:id="rId9"/>
    <p:sldId id="7537" r:id="rId10"/>
    <p:sldId id="7540" r:id="rId11"/>
    <p:sldId id="384" r:id="rId12"/>
    <p:sldId id="7563" r:id="rId13"/>
    <p:sldId id="7539" r:id="rId14"/>
    <p:sldId id="721" r:id="rId15"/>
    <p:sldId id="325" r:id="rId16"/>
    <p:sldId id="389" r:id="rId17"/>
    <p:sldId id="434" r:id="rId18"/>
    <p:sldId id="7562" r:id="rId19"/>
    <p:sldId id="732" r:id="rId20"/>
    <p:sldId id="393" r:id="rId21"/>
    <p:sldId id="733" r:id="rId22"/>
    <p:sldId id="739" r:id="rId23"/>
    <p:sldId id="734" r:id="rId24"/>
    <p:sldId id="740" r:id="rId25"/>
    <p:sldId id="735" r:id="rId26"/>
    <p:sldId id="370" r:id="rId27"/>
    <p:sldId id="7523" r:id="rId28"/>
    <p:sldId id="363" r:id="rId29"/>
    <p:sldId id="392" r:id="rId30"/>
    <p:sldId id="7542" r:id="rId31"/>
    <p:sldId id="7529" r:id="rId32"/>
    <p:sldId id="7536" r:id="rId33"/>
    <p:sldId id="7533" r:id="rId34"/>
    <p:sldId id="7578" r:id="rId35"/>
    <p:sldId id="7567" r:id="rId36"/>
    <p:sldId id="7526" r:id="rId37"/>
    <p:sldId id="7568" r:id="rId38"/>
    <p:sldId id="324" r:id="rId39"/>
    <p:sldId id="7571" r:id="rId40"/>
    <p:sldId id="390" r:id="rId41"/>
    <p:sldId id="7561" r:id="rId42"/>
    <p:sldId id="7569" r:id="rId43"/>
    <p:sldId id="7572" r:id="rId44"/>
    <p:sldId id="7543" r:id="rId45"/>
    <p:sldId id="7544" r:id="rId46"/>
    <p:sldId id="296" r:id="rId47"/>
    <p:sldId id="7546" r:id="rId48"/>
    <p:sldId id="693" r:id="rId49"/>
    <p:sldId id="303" r:id="rId50"/>
    <p:sldId id="7552" r:id="rId51"/>
    <p:sldId id="7553" r:id="rId52"/>
    <p:sldId id="7555" r:id="rId53"/>
    <p:sldId id="689" r:id="rId54"/>
    <p:sldId id="7573" r:id="rId55"/>
    <p:sldId id="7574" r:id="rId56"/>
    <p:sldId id="7575" r:id="rId57"/>
    <p:sldId id="7576" r:id="rId58"/>
    <p:sldId id="682" r:id="rId59"/>
    <p:sldId id="696" r:id="rId60"/>
    <p:sldId id="697" r:id="rId61"/>
    <p:sldId id="698" r:id="rId62"/>
    <p:sldId id="699" r:id="rId63"/>
    <p:sldId id="7577" r:id="rId64"/>
    <p:sldId id="7564" r:id="rId65"/>
    <p:sldId id="7565" r:id="rId66"/>
    <p:sldId id="327" r:id="rId67"/>
    <p:sldId id="330" r:id="rId68"/>
    <p:sldId id="346" r:id="rId69"/>
    <p:sldId id="361" r:id="rId70"/>
  </p:sldIdLst>
  <p:sldSz cx="9144000" cy="5143500" type="screen16x9"/>
  <p:notesSz cx="6858000" cy="9144000"/>
  <p:custDataLst>
    <p:tags r:id="rId71"/>
  </p:custDataLst>
  <p:defaultTextStyle>
    <a:defPPr>
      <a:defRPr lang="en-US"/>
    </a:defPPr>
    <a:lvl1pPr algn="ctr" rtl="0" eaLnBrk="0" fontAlgn="base" hangingPunct="0">
      <a:spcBef>
        <a:spcPct val="0"/>
      </a:spcBef>
      <a:spcAft>
        <a:spcPct val="0"/>
      </a:spcAft>
      <a:defRPr sz="2400" kern="1200">
        <a:solidFill>
          <a:schemeClr val="bg1"/>
        </a:solidFill>
        <a:latin typeface="Arial"/>
        <a:ea typeface="ＭＳ Ｐゴシック" pitchFamily="-16" charset="-128"/>
        <a:cs typeface="+mn-cs"/>
      </a:defRPr>
    </a:lvl1pPr>
    <a:lvl2pPr marL="457200" algn="ctr" rtl="0" eaLnBrk="0" fontAlgn="base" hangingPunct="0">
      <a:spcBef>
        <a:spcPct val="0"/>
      </a:spcBef>
      <a:spcAft>
        <a:spcPct val="0"/>
      </a:spcAft>
      <a:defRPr sz="2400" kern="1200">
        <a:solidFill>
          <a:schemeClr val="bg1"/>
        </a:solidFill>
        <a:latin typeface="Arial"/>
        <a:ea typeface="ＭＳ Ｐゴシック" pitchFamily="-16" charset="-128"/>
        <a:cs typeface="+mn-cs"/>
      </a:defRPr>
    </a:lvl2pPr>
    <a:lvl3pPr marL="914400" algn="ctr" rtl="0" eaLnBrk="0" fontAlgn="base" hangingPunct="0">
      <a:spcBef>
        <a:spcPct val="0"/>
      </a:spcBef>
      <a:spcAft>
        <a:spcPct val="0"/>
      </a:spcAft>
      <a:defRPr sz="2400" kern="1200">
        <a:solidFill>
          <a:schemeClr val="bg1"/>
        </a:solidFill>
        <a:latin typeface="Arial"/>
        <a:ea typeface="ＭＳ Ｐゴシック" pitchFamily="-16" charset="-128"/>
        <a:cs typeface="+mn-cs"/>
      </a:defRPr>
    </a:lvl3pPr>
    <a:lvl4pPr marL="1371600" algn="ctr" rtl="0" eaLnBrk="0" fontAlgn="base" hangingPunct="0">
      <a:spcBef>
        <a:spcPct val="0"/>
      </a:spcBef>
      <a:spcAft>
        <a:spcPct val="0"/>
      </a:spcAft>
      <a:defRPr sz="2400" kern="1200">
        <a:solidFill>
          <a:schemeClr val="bg1"/>
        </a:solidFill>
        <a:latin typeface="Arial"/>
        <a:ea typeface="ＭＳ Ｐゴシック" pitchFamily="-16" charset="-128"/>
        <a:cs typeface="+mn-cs"/>
      </a:defRPr>
    </a:lvl4pPr>
    <a:lvl5pPr marL="1828800" algn="ctr" rtl="0" eaLnBrk="0" fontAlgn="base" hangingPunct="0">
      <a:spcBef>
        <a:spcPct val="0"/>
      </a:spcBef>
      <a:spcAft>
        <a:spcPct val="0"/>
      </a:spcAft>
      <a:defRPr sz="2400" kern="1200">
        <a:solidFill>
          <a:schemeClr val="bg1"/>
        </a:solidFill>
        <a:latin typeface="Arial"/>
        <a:ea typeface="ＭＳ Ｐゴシック" pitchFamily="-16" charset="-128"/>
        <a:cs typeface="+mn-cs"/>
      </a:defRPr>
    </a:lvl5pPr>
    <a:lvl6pPr marL="2286000" algn="l" defTabSz="914400" rtl="0" eaLnBrk="1" latinLnBrk="0" hangingPunct="1">
      <a:defRPr sz="2400" kern="1200">
        <a:solidFill>
          <a:schemeClr val="bg1"/>
        </a:solidFill>
        <a:latin typeface="Arial"/>
        <a:ea typeface="ＭＳ Ｐゴシック" pitchFamily="-16" charset="-128"/>
        <a:cs typeface="+mn-cs"/>
      </a:defRPr>
    </a:lvl6pPr>
    <a:lvl7pPr marL="2743200" algn="l" defTabSz="914400" rtl="0" eaLnBrk="1" latinLnBrk="0" hangingPunct="1">
      <a:defRPr sz="2400" kern="1200">
        <a:solidFill>
          <a:schemeClr val="bg1"/>
        </a:solidFill>
        <a:latin typeface="Arial"/>
        <a:ea typeface="ＭＳ Ｐゴシック" pitchFamily="-16" charset="-128"/>
        <a:cs typeface="+mn-cs"/>
      </a:defRPr>
    </a:lvl7pPr>
    <a:lvl8pPr marL="3200400" algn="l" defTabSz="914400" rtl="0" eaLnBrk="1" latinLnBrk="0" hangingPunct="1">
      <a:defRPr sz="2400" kern="1200">
        <a:solidFill>
          <a:schemeClr val="bg1"/>
        </a:solidFill>
        <a:latin typeface="Arial"/>
        <a:ea typeface="ＭＳ Ｐゴシック" pitchFamily="-16" charset="-128"/>
        <a:cs typeface="+mn-cs"/>
      </a:defRPr>
    </a:lvl8pPr>
    <a:lvl9pPr marL="3657600" algn="l" defTabSz="914400" rtl="0" eaLnBrk="1" latinLnBrk="0" hangingPunct="1">
      <a:defRPr sz="2400" kern="1200">
        <a:solidFill>
          <a:schemeClr val="bg1"/>
        </a:solidFill>
        <a:latin typeface="Arial"/>
        <a:ea typeface="ＭＳ Ｐゴシック" pitchFamily="-16"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p="http://schemas.openxmlformats.org/presentationml/2006/main">
  <p:cmAuthor id="0" name="Office User 2" initials="OU2" lastIdx="0" clrIdx="0"/>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421" autoAdjust="0"/>
    <p:restoredTop sz="68873" autoAdjust="0"/>
  </p:normalViewPr>
  <p:slideViewPr>
    <p:cSldViewPr snapToGrid="0">
      <p:cViewPr varScale="1">
        <p:scale>
          <a:sx n="99" d="100"/>
          <a:sy n="99" d="100"/>
        </p:scale>
        <p:origin x="1542" y="96"/>
      </p:cViewPr>
      <p:guideLst>
        <p:guide orient="horz" pos="162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Grid="0">
      <p:cViewPr varScale="1">
        <p:scale>
          <a:sx n="76" d="100"/>
          <a:sy n="76" d="100"/>
        </p:scale>
        <p:origin x="4008" y="102"/>
      </p:cViewPr>
      <p:guideLst>
        <p:guide orient="horz" pos="2880"/>
        <p:guide pos="2160"/>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1.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notesMaster" Target="notesMasters/notesMaster1.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slide" Target="slides/slide30.xml" /><Relationship Id="rId35" Type="http://schemas.openxmlformats.org/officeDocument/2006/relationships/slide" Target="slides/slide31.xml" /><Relationship Id="rId36" Type="http://schemas.openxmlformats.org/officeDocument/2006/relationships/slide" Target="slides/slide32.xml" /><Relationship Id="rId37" Type="http://schemas.openxmlformats.org/officeDocument/2006/relationships/slide" Target="slides/slide33.xml" /><Relationship Id="rId38" Type="http://schemas.openxmlformats.org/officeDocument/2006/relationships/slide" Target="slides/slide34.xml" /><Relationship Id="rId39" Type="http://schemas.openxmlformats.org/officeDocument/2006/relationships/slide" Target="slides/slide35.xml" /><Relationship Id="rId4" Type="http://schemas.openxmlformats.org/officeDocument/2006/relationships/handoutMaster" Target="handoutMasters/handoutMaster1.xml" /><Relationship Id="rId40" Type="http://schemas.openxmlformats.org/officeDocument/2006/relationships/slide" Target="slides/slide36.xml" /><Relationship Id="rId41" Type="http://schemas.openxmlformats.org/officeDocument/2006/relationships/slide" Target="slides/slide37.xml" /><Relationship Id="rId42" Type="http://schemas.openxmlformats.org/officeDocument/2006/relationships/slide" Target="slides/slide38.xml" /><Relationship Id="rId43" Type="http://schemas.openxmlformats.org/officeDocument/2006/relationships/slide" Target="slides/slide39.xml" /><Relationship Id="rId44" Type="http://schemas.openxmlformats.org/officeDocument/2006/relationships/slide" Target="slides/slide40.xml" /><Relationship Id="rId45" Type="http://schemas.openxmlformats.org/officeDocument/2006/relationships/slide" Target="slides/slide41.xml" /><Relationship Id="rId46" Type="http://schemas.openxmlformats.org/officeDocument/2006/relationships/slide" Target="slides/slide42.xml" /><Relationship Id="rId47" Type="http://schemas.openxmlformats.org/officeDocument/2006/relationships/slide" Target="slides/slide43.xml" /><Relationship Id="rId48" Type="http://schemas.openxmlformats.org/officeDocument/2006/relationships/slide" Target="slides/slide44.xml" /><Relationship Id="rId49" Type="http://schemas.openxmlformats.org/officeDocument/2006/relationships/slide" Target="slides/slide45.xml" /><Relationship Id="rId5" Type="http://schemas.openxmlformats.org/officeDocument/2006/relationships/slide" Target="slides/slide1.xml" /><Relationship Id="rId50" Type="http://schemas.openxmlformats.org/officeDocument/2006/relationships/slide" Target="slides/slide46.xml" /><Relationship Id="rId51" Type="http://schemas.openxmlformats.org/officeDocument/2006/relationships/slide" Target="slides/slide47.xml" /><Relationship Id="rId52" Type="http://schemas.openxmlformats.org/officeDocument/2006/relationships/slide" Target="slides/slide48.xml" /><Relationship Id="rId53" Type="http://schemas.openxmlformats.org/officeDocument/2006/relationships/slide" Target="slides/slide49.xml" /><Relationship Id="rId54" Type="http://schemas.openxmlformats.org/officeDocument/2006/relationships/slide" Target="slides/slide50.xml" /><Relationship Id="rId55" Type="http://schemas.openxmlformats.org/officeDocument/2006/relationships/slide" Target="slides/slide51.xml" /><Relationship Id="rId56" Type="http://schemas.openxmlformats.org/officeDocument/2006/relationships/slide" Target="slides/slide52.xml" /><Relationship Id="rId57" Type="http://schemas.openxmlformats.org/officeDocument/2006/relationships/slide" Target="slides/slide53.xml" /><Relationship Id="rId58" Type="http://schemas.openxmlformats.org/officeDocument/2006/relationships/slide" Target="slides/slide54.xml" /><Relationship Id="rId59" Type="http://schemas.openxmlformats.org/officeDocument/2006/relationships/slide" Target="slides/slide55.xml" /><Relationship Id="rId6" Type="http://schemas.openxmlformats.org/officeDocument/2006/relationships/slide" Target="slides/slide2.xml" /><Relationship Id="rId60" Type="http://schemas.openxmlformats.org/officeDocument/2006/relationships/slide" Target="slides/slide56.xml" /><Relationship Id="rId61" Type="http://schemas.openxmlformats.org/officeDocument/2006/relationships/slide" Target="slides/slide57.xml" /><Relationship Id="rId62" Type="http://schemas.openxmlformats.org/officeDocument/2006/relationships/slide" Target="slides/slide58.xml" /><Relationship Id="rId63" Type="http://schemas.openxmlformats.org/officeDocument/2006/relationships/slide" Target="slides/slide59.xml" /><Relationship Id="rId64" Type="http://schemas.openxmlformats.org/officeDocument/2006/relationships/slide" Target="slides/slide60.xml" /><Relationship Id="rId65" Type="http://schemas.openxmlformats.org/officeDocument/2006/relationships/slide" Target="slides/slide61.xml" /><Relationship Id="rId66" Type="http://schemas.openxmlformats.org/officeDocument/2006/relationships/slide" Target="slides/slide62.xml" /><Relationship Id="rId67" Type="http://schemas.openxmlformats.org/officeDocument/2006/relationships/slide" Target="slides/slide63.xml" /><Relationship Id="rId68" Type="http://schemas.openxmlformats.org/officeDocument/2006/relationships/slide" Target="slides/slide64.xml" /><Relationship Id="rId69" Type="http://schemas.openxmlformats.org/officeDocument/2006/relationships/slide" Target="slides/slide65.xml" /><Relationship Id="rId7" Type="http://schemas.openxmlformats.org/officeDocument/2006/relationships/slide" Target="slides/slide3.xml" /><Relationship Id="rId70" Type="http://schemas.openxmlformats.org/officeDocument/2006/relationships/slide" Target="slides/slide66.xml" /><Relationship Id="rId71" Type="http://schemas.openxmlformats.org/officeDocument/2006/relationships/tags" Target="tags/tag1.xml" /><Relationship Id="rId72" Type="http://schemas.openxmlformats.org/officeDocument/2006/relationships/presProps" Target="presProps.xml" /><Relationship Id="rId73" Type="http://schemas.openxmlformats.org/officeDocument/2006/relationships/viewProps" Target="viewProps.xml" /><Relationship Id="rId74" Type="http://schemas.openxmlformats.org/officeDocument/2006/relationships/theme" Target="theme/theme1.xml" /><Relationship Id="rId75" Type="http://schemas.openxmlformats.org/officeDocument/2006/relationships/tableStyles" Target="tableStyles.xml" /><Relationship Id="rId8" Type="http://schemas.openxmlformats.org/officeDocument/2006/relationships/slide" Target="slides/slide4.xml" /><Relationship Id="rId9" Type="http://schemas.openxmlformats.org/officeDocument/2006/relationships/slide" Target="slides/slide5.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 Id="rId2" Type="http://schemas.openxmlformats.org/officeDocument/2006/relationships/themeOverride" Target="../theme/themeOverride1.xml"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 Id="rId2" Type="http://schemas.openxmlformats.org/officeDocument/2006/relationships/themeOverride" Target="../theme/themeOverride2.xml" /></Relationships>
</file>

<file path=ppt/charts/_rels/chart3.xml.rels>&#65279;<?xml version="1.0" encoding="utf-8" standalone="yes"?><Relationships xmlns="http://schemas.openxmlformats.org/package/2006/relationships"><Relationship Id="rId1" Type="http://schemas.openxmlformats.org/officeDocument/2006/relationships/package" Target="../embeddings/Microsoft_Excel_Worksheet3.xlsx" /><Relationship Id="rId2" Type="http://schemas.openxmlformats.org/officeDocument/2006/relationships/themeOverride" Target="../theme/themeOverride3.xml" /></Relationships>
</file>

<file path=ppt/charts/_rels/chart4.xml.rels>&#65279;<?xml version="1.0" encoding="utf-8" standalone="yes"?><Relationships xmlns="http://schemas.openxmlformats.org/package/2006/relationships"><Relationship Id="rId1" Type="http://schemas.openxmlformats.org/officeDocument/2006/relationships/package" Target="../embeddings/Microsoft_Excel_Worksheet4.xlsx" /></Relationships>
</file>

<file path=ppt/charts/_rels/chart5.xml.rels>&#65279;<?xml version="1.0" encoding="utf-8" standalone="yes"?><Relationships xmlns="http://schemas.openxmlformats.org/package/2006/relationships"><Relationship Id="rId1" Type="http://schemas.openxmlformats.org/officeDocument/2006/relationships/package" Target="../embeddings/Microsoft_Excel_Worksheet5.xlsx" /></Relationships>
</file>

<file path=ppt/charts/_rels/chart6.xml.rels>&#65279;<?xml version="1.0" encoding="utf-8" standalone="yes"?><Relationships xmlns="http://schemas.openxmlformats.org/package/2006/relationships"><Relationship Id="rId1" Type="http://schemas.openxmlformats.org/officeDocument/2006/relationships/package" Target="../embeddings/Microsoft_Excel_Worksheet6.xlsx" /></Relationships>
</file>

<file path=ppt/charts/_rels/chart7.xml.rels>&#65279;<?xml version="1.0" encoding="utf-8" standalone="yes"?><Relationships xmlns="http://schemas.openxmlformats.org/package/2006/relationships"><Relationship Id="rId1" Type="http://schemas.openxmlformats.org/officeDocument/2006/relationships/oleObject" Target="file:///C:\NRPortbl\Client\LAUREN-VIEGAS\18732469_1.XLSX" TargetMode="External" /><Relationship Id="rId2" Type="http://schemas.microsoft.com/office/2011/relationships/chartColorStyle" Target="colors1.xml" /><Relationship Id="rId3" Type="http://schemas.microsoft.com/office/2011/relationships/chartStyle" Target="style1.xml" /></Relationships>
</file>

<file path=ppt/charts/_rels/chart8.xml.rels>&#65279;<?xml version="1.0" encoding="utf-8" standalone="yes"?><Relationships xmlns="http://schemas.openxmlformats.org/package/2006/relationships"><Relationship Id="rId1" Type="http://schemas.openxmlformats.org/officeDocument/2006/relationships/oleObject" Target="file:///C:\NRPortbl\Client\LAUREN-VIEGAS\18732469_1.XLSX" TargetMode="External" /><Relationship Id="rId2" Type="http://schemas.microsoft.com/office/2011/relationships/chartColorStyle" Target="colors2.xml" /><Relationship Id="rId3" Type="http://schemas.microsoft.com/office/2011/relationships/chartStyle" Target="style2.xml"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pieChart>
        <c:varyColors val="1"/>
        <c:ser>
          <c:idx val="0"/>
          <c:order val="0"/>
          <c:tx>
            <c:strRef>
              <c:f>Sheet1!$B$1</c:f>
              <c:strCache>
                <c:ptCount val="1"/>
                <c:pt idx="0">
                  <c:v>Sales</c:v>
                </c:pt>
              </c:strCache>
            </c:strRef>
          </c:tx>
          <c:dLbls>
            <c:dLbl>
              <c:idx val="0"/>
              <c:layout>
                <c:manualLayout>
                  <c:x val="0.0448392815887928"/>
                  <c:y val="-0.031595371663570404"/>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43B5-4688-9771-E5E061D5F409}"/>
                </c:ext>
              </c:extLst>
            </c:dLbl>
            <c:dLbl>
              <c:idx val="1"/>
              <c:layout>
                <c:manualLayout>
                  <c:x val="-0.026251191273331642"/>
                  <c:y val="-0.083701066672801971"/>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3B5-4688-9771-E5E061D5F409}"/>
                </c:ext>
              </c:extLst>
            </c:dLbl>
            <c:dLbl>
              <c:idx val="2"/>
              <c:layout>
                <c:manualLayout>
                  <c:x val="-0.055333111435174942"/>
                  <c:y val="0.015795780345797539"/>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43B5-4688-9771-E5E061D5F409}"/>
                </c:ext>
              </c:extLst>
            </c:dLbl>
            <c:dLbl>
              <c:idx val="3"/>
              <c:showLegendKey val="0"/>
              <c:showVal val="1"/>
              <c:showCatName val="1"/>
              <c:showSerName val="0"/>
              <c:showPercent val="1"/>
              <c:showBubbleSize val="0"/>
              <c:extLst/>
            </c:dLbl>
            <c:spPr>
              <a:noFill/>
              <a:ln>
                <a:noFill/>
              </a:ln>
              <a:effectLst/>
            </c:spPr>
            <c:showLegendKey val="0"/>
            <c:showVal val="1"/>
            <c:showCatName val="1"/>
            <c:showSerName val="0"/>
            <c:showPercent val="1"/>
            <c:showBubbleSize val="0"/>
            <c:showLeaderLines val="1"/>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c:v>
                </c:pt>
                <c:pt idx="1">
                  <c:v>3.2</c:v>
                </c:pt>
                <c:pt idx="2">
                  <c:v>1.4</c:v>
                </c:pt>
                <c:pt idx="3">
                  <c:v>1.2</c:v>
                </c:pt>
              </c:numCache>
            </c:numRef>
          </c:val>
          <c:extLst>
            <c:ext xmlns:c16="http://schemas.microsoft.com/office/drawing/2014/chart" uri="{C3380CC4-5D6E-409C-BE32-E72D297353CC}">
              <c16:uniqueId val="{00000003-43B5-4688-9771-E5E061D5F409}"/>
            </c:ext>
          </c:extLst>
        </c:ser>
        <c:dLbls>
          <c:showLegendKey val="0"/>
          <c:showVal val="0"/>
          <c:showCatName val="0"/>
          <c:showSerName val="0"/>
          <c:showPercent val="0"/>
          <c:showBubbleSize val="0"/>
          <c:showLeaderLines val="0"/>
        </c:dLbls>
        <c:firstSliceAng/>
      </c:pieChart>
    </c:plotArea>
    <c:legend>
      <c:legendPos/>
      <c:layout>
        <c:manualLayout>
          <c:xMode val="edge"/>
          <c:yMode val="edge"/>
          <c:x val="0.74826455116271973"/>
          <c:y val="0.063842184841632843"/>
          <c:w val="0.20964780449867249"/>
          <c:h val="0.46704086661338806"/>
        </c:manualLayout>
      </c:layout>
      <c:overlay val="0"/>
    </c:legend>
    <c:plotVisOnly val="1"/>
    <c:dispBlanksAs/>
    <c:showDLblsOverMax val="0"/>
  </c:chart>
  <c:txPr>
    <a:bodyPr/>
    <a:p>
      <a:pPr>
        <a:defRPr sz="1800" b="1" smtId="4294967295">
          <a:latin typeface="Arial" pitchFamily="34" charset="0"/>
          <a:cs typeface="Arial" pitchFamily="34" charset="0"/>
        </a:defRPr>
      </a:pPr>
      <a:endParaRPr sz="1800" b="1" smtId="4294967295">
        <a:latin typeface="Arial" pitchFamily="34" charset="0"/>
        <a:cs typeface="Arial" pitchFamily="34" charset="0"/>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pieChart>
        <c:varyColors val="1"/>
        <c:ser>
          <c:idx val="0"/>
          <c:order val="0"/>
          <c:tx>
            <c:strRef>
              <c:f>Sheet1!$B$1</c:f>
              <c:strCache>
                <c:ptCount val="1"/>
                <c:pt idx="0">
                  <c:v>Sales</c:v>
                </c:pt>
              </c:strCache>
            </c:strRef>
          </c:tx>
          <c:dLbls>
            <c:dLbl>
              <c:idx val="0"/>
              <c:layout>
                <c:manualLayout>
                  <c:x val="0.0448392815887928"/>
                  <c:y val="-0.031595371663570404"/>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43B5-4688-9771-E5E061D5F409}"/>
                </c:ext>
              </c:extLst>
            </c:dLbl>
            <c:dLbl>
              <c:idx val="1"/>
              <c:layout>
                <c:manualLayout>
                  <c:x val="-0.026251191273331642"/>
                  <c:y val="-0.083701066672801971"/>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3B5-4688-9771-E5E061D5F409}"/>
                </c:ext>
              </c:extLst>
            </c:dLbl>
            <c:dLbl>
              <c:idx val="2"/>
              <c:layout>
                <c:manualLayout>
                  <c:x val="-0.055333111435174942"/>
                  <c:y val="0.015795780345797539"/>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43B5-4688-9771-E5E061D5F409}"/>
                </c:ext>
              </c:extLst>
            </c:dLbl>
            <c:dLbl>
              <c:idx val="3"/>
              <c:showLegendKey val="0"/>
              <c:showVal val="1"/>
              <c:showCatName val="1"/>
              <c:showSerName val="0"/>
              <c:showPercent val="1"/>
              <c:showBubbleSize val="0"/>
              <c:extLst/>
            </c:dLbl>
            <c:spPr>
              <a:noFill/>
              <a:ln>
                <a:noFill/>
              </a:ln>
              <a:effectLst/>
            </c:spPr>
            <c:showLegendKey val="0"/>
            <c:showVal val="1"/>
            <c:showCatName val="1"/>
            <c:showSerName val="0"/>
            <c:showPercent val="1"/>
            <c:showBubbleSize val="0"/>
            <c:showLeaderLines val="1"/>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c:v>
                </c:pt>
                <c:pt idx="1">
                  <c:v>3.2</c:v>
                </c:pt>
                <c:pt idx="2">
                  <c:v>1.4</c:v>
                </c:pt>
                <c:pt idx="3">
                  <c:v>1.2</c:v>
                </c:pt>
              </c:numCache>
            </c:numRef>
          </c:val>
          <c:extLst>
            <c:ext xmlns:c16="http://schemas.microsoft.com/office/drawing/2014/chart" uri="{C3380CC4-5D6E-409C-BE32-E72D297353CC}">
              <c16:uniqueId val="{00000003-43B5-4688-9771-E5E061D5F409}"/>
            </c:ext>
          </c:extLst>
        </c:ser>
        <c:dLbls>
          <c:showLegendKey val="0"/>
          <c:showVal val="0"/>
          <c:showCatName val="0"/>
          <c:showSerName val="0"/>
          <c:showPercent val="0"/>
          <c:showBubbleSize val="0"/>
          <c:showLeaderLines val="0"/>
        </c:dLbls>
        <c:firstSliceAng/>
      </c:pieChart>
    </c:plotArea>
    <c:legend>
      <c:legendPos/>
      <c:layout>
        <c:manualLayout>
          <c:xMode val="edge"/>
          <c:yMode val="edge"/>
          <c:x val="0.74826455116271973"/>
          <c:y val="0.063842184841632843"/>
          <c:w val="0.20964780449867249"/>
          <c:h val="0.46704086661338806"/>
        </c:manualLayout>
      </c:layout>
      <c:overlay val="0"/>
    </c:legend>
    <c:plotVisOnly val="1"/>
    <c:dispBlanksAs/>
    <c:showDLblsOverMax val="0"/>
  </c:chart>
  <c:txPr>
    <a:bodyPr/>
    <a:p>
      <a:pPr>
        <a:defRPr sz="1800" b="1" smtId="4294967295">
          <a:latin typeface="Arial" pitchFamily="34" charset="0"/>
          <a:cs typeface="Arial" pitchFamily="34" charset="0"/>
        </a:defRPr>
      </a:pPr>
      <a:endParaRPr sz="1800" b="1" smtId="4294967295">
        <a:latin typeface="Arial" pitchFamily="34" charset="0"/>
        <a:cs typeface="Arial" pitchFamily="34" charset="0"/>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pieChart>
        <c:varyColors val="1"/>
        <c:ser>
          <c:idx val="0"/>
          <c:order val="0"/>
          <c:tx>
            <c:strRef>
              <c:f>Sheet1!$B$1</c:f>
              <c:strCache>
                <c:ptCount val="1"/>
                <c:pt idx="0">
                  <c:v>Sales</c:v>
                </c:pt>
              </c:strCache>
            </c:strRef>
          </c:tx>
          <c:dLbls>
            <c:dLbl>
              <c:idx val="0"/>
              <c:layout>
                <c:manualLayout>
                  <c:x val="0.0448392815887928"/>
                  <c:y val="-0.031595371663570404"/>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43B5-4688-9771-E5E061D5F409}"/>
                </c:ext>
              </c:extLst>
            </c:dLbl>
            <c:dLbl>
              <c:idx val="1"/>
              <c:layout>
                <c:manualLayout>
                  <c:x val="-0.026251191273331642"/>
                  <c:y val="-0.083701066672801971"/>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3B5-4688-9771-E5E061D5F409}"/>
                </c:ext>
              </c:extLst>
            </c:dLbl>
            <c:dLbl>
              <c:idx val="2"/>
              <c:layout>
                <c:manualLayout>
                  <c:x val="-0.055333111435174942"/>
                  <c:y val="0.015795780345797539"/>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43B5-4688-9771-E5E061D5F409}"/>
                </c:ext>
              </c:extLst>
            </c:dLbl>
            <c:dLbl>
              <c:idx val="3"/>
              <c:showLegendKey val="0"/>
              <c:showVal val="1"/>
              <c:showCatName val="1"/>
              <c:showSerName val="0"/>
              <c:showPercent val="1"/>
              <c:showBubbleSize val="0"/>
              <c:extLst/>
            </c:dLbl>
            <c:spPr>
              <a:noFill/>
              <a:ln>
                <a:noFill/>
              </a:ln>
              <a:effectLst/>
            </c:spPr>
            <c:showLegendKey val="0"/>
            <c:showVal val="1"/>
            <c:showCatName val="1"/>
            <c:showSerName val="0"/>
            <c:showPercent val="1"/>
            <c:showBubbleSize val="0"/>
            <c:showLeaderLines val="1"/>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c:v>
                </c:pt>
                <c:pt idx="1">
                  <c:v>3.2</c:v>
                </c:pt>
                <c:pt idx="2">
                  <c:v>1.4</c:v>
                </c:pt>
                <c:pt idx="3">
                  <c:v>1.2</c:v>
                </c:pt>
              </c:numCache>
            </c:numRef>
          </c:val>
          <c:extLst>
            <c:ext xmlns:c16="http://schemas.microsoft.com/office/drawing/2014/chart" uri="{C3380CC4-5D6E-409C-BE32-E72D297353CC}">
              <c16:uniqueId val="{00000003-43B5-4688-9771-E5E061D5F409}"/>
            </c:ext>
          </c:extLst>
        </c:ser>
        <c:dLbls>
          <c:showLegendKey val="0"/>
          <c:showVal val="0"/>
          <c:showCatName val="0"/>
          <c:showSerName val="0"/>
          <c:showPercent val="0"/>
          <c:showBubbleSize val="0"/>
          <c:showLeaderLines val="0"/>
        </c:dLbls>
        <c:firstSliceAng/>
      </c:pieChart>
    </c:plotArea>
    <c:legend>
      <c:legendPos/>
      <c:layout>
        <c:manualLayout>
          <c:xMode val="edge"/>
          <c:yMode val="edge"/>
          <c:x val="0.74826455116271973"/>
          <c:y val="0.063842184841632843"/>
          <c:w val="0.20964780449867249"/>
          <c:h val="0.46704086661338806"/>
        </c:manualLayout>
      </c:layout>
      <c:overlay val="0"/>
    </c:legend>
    <c:plotVisOnly val="1"/>
    <c:dispBlanksAs/>
    <c:showDLblsOverMax val="0"/>
  </c:chart>
  <c:txPr>
    <a:bodyPr/>
    <a:p>
      <a:pPr>
        <a:defRPr sz="1800" b="1" smtId="4294967295">
          <a:latin typeface="Arial" pitchFamily="34" charset="0"/>
          <a:cs typeface="Arial" pitchFamily="34" charset="0"/>
        </a:defRPr>
      </a:pPr>
      <a:endParaRPr sz="1800" b="1" smtId="4294967295">
        <a:latin typeface="Arial" pitchFamily="34" charset="0"/>
        <a:cs typeface="Arial" pitchFamily="34" charset="0"/>
      </a:endParaRPr>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Column1</c:v>
                </c:pt>
              </c:strCache>
            </c:strRef>
          </c:tx>
          <c:spPr>
            <a:solidFill>
              <a:schemeClr val="accent1"/>
            </a:solidFill>
            <a:ln w="19050">
              <a:solidFill>
                <a:schemeClr val="accent1">
                  <a:lumMod val="50000"/>
                </a:schemeClr>
              </a:solidFill>
            </a:ln>
            <a:effectLst>
              <a:outerShdw blurRad="419100" dist="215900" dir="2700000" sx="90000" sy="90000" algn="tl" rotWithShape="0">
                <a:schemeClr val="tx1">
                  <a:alpha val="20000"/>
                </a:schemeClr>
              </a:outerShdw>
            </a:effectLst>
          </c:spPr>
          <c:invertIfNegative val="0"/>
          <c:dPt>
            <c:idx val="0"/>
            <c:invertIfNegative val="0"/>
            <c:spPr>
              <a:solidFill>
                <a:schemeClr val="accent1"/>
              </a:solidFill>
              <a:ln w="19050">
                <a:solidFill>
                  <a:schemeClr val="accent1"/>
                </a:solidFill>
              </a:ln>
              <a:effectLst>
                <a:outerShdw blurRad="419100" dist="215900" dir="2700000" sx="90000" sy="90000" algn="tl" rotWithShape="0">
                  <a:schemeClr val="tx1">
                    <a:alpha val="20000"/>
                  </a:schemeClr>
                </a:outerShdw>
              </a:effectLst>
            </c:spPr>
            <c:extLst>
              <c:ext xmlns:c16="http://schemas.microsoft.com/office/drawing/2014/chart" uri="{C3380CC4-5D6E-409C-BE32-E72D297353CC}">
                <c16:uniqueId val="{00000001-54B3-4CC4-98C4-B303D102118A}"/>
              </c:ext>
            </c:extLst>
          </c:dPt>
          <c:dPt>
            <c:idx val="1"/>
            <c:invertIfNegative val="0"/>
            <c:spPr>
              <a:solidFill>
                <a:schemeClr val="accent1"/>
              </a:solidFill>
              <a:ln w="19050">
                <a:solidFill>
                  <a:schemeClr val="accent1"/>
                </a:solidFill>
              </a:ln>
              <a:effectLst>
                <a:outerShdw blurRad="419100" dist="215900" dir="2700000" sx="90000" sy="90000" algn="tl" rotWithShape="0">
                  <a:schemeClr val="tx1">
                    <a:alpha val="20000"/>
                  </a:schemeClr>
                </a:outerShdw>
              </a:effectLst>
            </c:spPr>
            <c:extLst>
              <c:ext xmlns:c16="http://schemas.microsoft.com/office/drawing/2014/chart" uri="{C3380CC4-5D6E-409C-BE32-E72D297353CC}">
                <c16:uniqueId val="{00000003-54B3-4CC4-98C4-B303D102118A}"/>
              </c:ext>
            </c:extLst>
          </c:dPt>
          <c:dPt>
            <c:idx val="2"/>
            <c:invertIfNegative val="0"/>
            <c:spPr>
              <a:solidFill>
                <a:schemeClr val="accent1"/>
              </a:solidFill>
              <a:ln w="19050">
                <a:solidFill>
                  <a:schemeClr val="accent1"/>
                </a:solidFill>
              </a:ln>
              <a:effectLst>
                <a:outerShdw blurRad="419100" dist="215900" dir="2700000" sx="90000" sy="90000" algn="tl" rotWithShape="0">
                  <a:schemeClr val="tx1">
                    <a:alpha val="20000"/>
                  </a:schemeClr>
                </a:outerShdw>
              </a:effectLst>
            </c:spPr>
            <c:extLst>
              <c:ext xmlns:c16="http://schemas.microsoft.com/office/drawing/2014/chart" uri="{C3380CC4-5D6E-409C-BE32-E72D297353CC}">
                <c16:uniqueId val="{00000005-54B3-4CC4-98C4-B303D102118A}"/>
              </c:ext>
            </c:extLst>
          </c:dPt>
          <c:dPt>
            <c:idx val="3"/>
            <c:invertIfNegative val="0"/>
            <c:spPr>
              <a:solidFill>
                <a:schemeClr val="accent1"/>
              </a:solidFill>
              <a:ln w="19050">
                <a:solidFill>
                  <a:schemeClr val="accent1"/>
                </a:solidFill>
              </a:ln>
              <a:effectLst>
                <a:outerShdw blurRad="419100" dist="215900" dir="2700000" sx="90000" sy="90000" algn="tl" rotWithShape="0">
                  <a:schemeClr val="tx1">
                    <a:alpha val="20000"/>
                  </a:schemeClr>
                </a:outerShdw>
              </a:effectLst>
            </c:spPr>
            <c:extLst>
              <c:ext xmlns:c16="http://schemas.microsoft.com/office/drawing/2014/chart" uri="{C3380CC4-5D6E-409C-BE32-E72D297353CC}">
                <c16:uniqueId val="{00000007-54B3-4CC4-98C4-B303D102118A}"/>
              </c:ext>
            </c:extLst>
          </c:dPt>
          <c:cat>
            <c:numRef>
              <c:f>Sheet1!$A$2:$A$5</c:f>
              <c:numCache>
                <c:formatCode>General</c:formatCode>
                <c:ptCount val="0"/>
              </c:numCache>
            </c:numRef>
          </c:cat>
          <c:val>
            <c:numRef>
              <c:f>Sheet1!$B$2:$B$5</c:f>
              <c:numCache>
                <c:formatCode>General</c:formatCode>
                <c:ptCount val="4"/>
                <c:pt idx="0">
                  <c:v>4000</c:v>
                </c:pt>
                <c:pt idx="1">
                  <c:v>2500</c:v>
                </c:pt>
                <c:pt idx="2">
                  <c:v>3500</c:v>
                </c:pt>
                <c:pt idx="3">
                  <c:v>4500</c:v>
                </c:pt>
              </c:numCache>
            </c:numRef>
          </c:val>
          <c:extLst>
            <c:ext xmlns:c16="http://schemas.microsoft.com/office/drawing/2014/chart" uri="{C3380CC4-5D6E-409C-BE32-E72D297353CC}">
              <c16:uniqueId val="{00000008-54B3-4CC4-98C4-B303D102118A}"/>
            </c:ext>
          </c:extLst>
        </c:ser>
        <c:ser>
          <c:idx val="1"/>
          <c:order val="1"/>
          <c:tx>
            <c:strRef>
              <c:f>Sheet1!$C$1</c:f>
              <c:strCache>
                <c:ptCount val="1"/>
                <c:pt idx="0">
                  <c:v>Column2</c:v>
                </c:pt>
              </c:strCache>
            </c:strRef>
          </c:tx>
          <c:spPr>
            <a:solidFill>
              <a:schemeClr val="accent2"/>
            </a:solidFill>
            <a:ln w="19050">
              <a:solidFill>
                <a:schemeClr val="bg1"/>
              </a:solidFill>
            </a:ln>
            <a:effectLst>
              <a:outerShdw blurRad="419100" dist="215900" dir="2700000" sx="90000" sy="90000" algn="tl" rotWithShape="0">
                <a:schemeClr val="tx1">
                  <a:alpha val="20000"/>
                </a:schemeClr>
              </a:outerShdw>
            </a:effectLst>
          </c:spPr>
          <c:invertIfNegative val="0"/>
          <c:cat>
            <c:numRef>
              <c:f>Sheet1!$A$2:$A$5</c:f>
              <c:numCache>
                <c:formatCode>General</c:formatCode>
                <c:ptCount val="0"/>
              </c:numCache>
            </c:numRef>
          </c:cat>
          <c:val>
            <c:numRef>
              <c:f>Sheet1!$C$2:$C$5</c:f>
              <c:numCache>
                <c:formatCode>General</c:formatCode>
                <c:ptCount val="4"/>
                <c:pt idx="0">
                  <c:v>2400</c:v>
                </c:pt>
                <c:pt idx="1">
                  <c:v>4400</c:v>
                </c:pt>
                <c:pt idx="2">
                  <c:v>1800</c:v>
                </c:pt>
                <c:pt idx="3">
                  <c:v>2800</c:v>
                </c:pt>
              </c:numCache>
            </c:numRef>
          </c:val>
          <c:extLst>
            <c:ext xmlns:c16="http://schemas.microsoft.com/office/drawing/2014/chart" uri="{C3380CC4-5D6E-409C-BE32-E72D297353CC}">
              <c16:uniqueId val="{00000009-54B3-4CC4-98C4-B303D102118A}"/>
            </c:ext>
          </c:extLst>
        </c:ser>
        <c:ser>
          <c:idx val="2"/>
          <c:order val="2"/>
          <c:tx>
            <c:strRef>
              <c:f>Sheet1!$D$1</c:f>
              <c:strCache>
                <c:ptCount val="1"/>
                <c:pt idx="0">
                  <c:v>Column2</c:v>
                </c:pt>
              </c:strCache>
            </c:strRef>
          </c:tx>
          <c:spPr>
            <a:solidFill>
              <a:schemeClr val="accent4"/>
            </a:solidFill>
          </c:spPr>
          <c:invertIfNegative val="0"/>
          <c:cat>
            <c:numRef>
              <c:f>Sheet1!$A$2:$A$5</c:f>
              <c:numCache>
                <c:formatCode>General</c:formatCode>
                <c:ptCount val="0"/>
              </c:numCache>
            </c:numRef>
          </c:cat>
          <c:val>
            <c:numRef>
              <c:f>Sheet1!$D$2:$D$5</c:f>
              <c:numCache>
                <c:formatCode>General</c:formatCode>
                <c:ptCount val="4"/>
                <c:pt idx="0">
                  <c:v>2400</c:v>
                </c:pt>
                <c:pt idx="1">
                  <c:v>4400</c:v>
                </c:pt>
                <c:pt idx="2">
                  <c:v>1800</c:v>
                </c:pt>
                <c:pt idx="3">
                  <c:v>2800</c:v>
                </c:pt>
              </c:numCache>
            </c:numRef>
          </c:val>
          <c:extLst>
            <c:ext xmlns:c16="http://schemas.microsoft.com/office/drawing/2014/chart" uri="{C3380CC4-5D6E-409C-BE32-E72D297353CC}">
              <c16:uniqueId val="{0000000A-54B3-4CC4-98C4-B303D102118A}"/>
            </c:ext>
          </c:extLst>
        </c:ser>
        <c:dLbls>
          <c:showLegendKey val="0"/>
          <c:showVal val="0"/>
          <c:showCatName val="0"/>
          <c:showSerName val="0"/>
          <c:showPercent val="0"/>
          <c:showBubbleSize val="0"/>
          <c:showLeaderLines val="0"/>
        </c:dLbls>
        <c:gapWidth val="219"/>
        <c:overlap val="-52"/>
        <c:axId val="712922624"/>
        <c:axId val="712924160"/>
      </c:barChart>
      <c:catAx>
        <c:axId val="712922624"/>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vert="horz"/>
          <a:p>
            <a:pPr>
              <a:defRPr/>
            </a:pPr>
            <a:endParaRPr lang="en-US"/>
          </a:p>
        </c:txPr>
        <c:crossAx val="712924160"/>
        <c:crosses val="autoZero"/>
        <c:auto val="0"/>
        <c:lblAlgn val="ctr"/>
        <c:lblOffset/>
        <c:noMultiLvlLbl val="0"/>
      </c:catAx>
      <c:valAx>
        <c:axId val="712924160"/>
        <c:scaling>
          <c:orientation/>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spPr>
          <a:noFill/>
          <a:ln>
            <a:noFill/>
          </a:ln>
          <a:effectLst/>
        </c:spPr>
        <c:txPr>
          <a:bodyPr rot="-60000000" vert="horz"/>
          <a:p>
            <a:pPr>
              <a:defRPr/>
            </a:pPr>
            <a:endParaRPr lang="en-US"/>
          </a:p>
        </c:txPr>
        <c:crossAx val="712922624"/>
        <c:crosses val="autoZero"/>
        <c:crossBetween val="between"/>
      </c:valAx>
      <c:spPr>
        <a:noFill/>
        <a:ln>
          <a:noFill/>
        </a:ln>
        <a:effectLst/>
      </c:spPr>
    </c:plotArea>
    <c:plotVisOnly val="1"/>
    <c:dispBlanksAs val="gap"/>
    <c:showDLblsOverMax val="0"/>
  </c:chart>
  <c:spPr>
    <a:noFill/>
    <a:ln>
      <a:noFill/>
    </a:ln>
    <a:effectLst/>
  </c:spPr>
  <c:txPr>
    <a:bodyPr/>
    <a:p>
      <a:pPr>
        <a:defRPr lang="zh-CN" smtId="4294967295">
          <a:solidFill>
            <a:schemeClr val="bg1">
              <a:lumMod val="50000"/>
            </a:schemeClr>
          </a:solidFill>
          <a:latin typeface="+mn-lt"/>
          <a:ea typeface="+mn-ea"/>
          <a:cs typeface="+mn-ea"/>
          <a:sym typeface="+mn-lt"/>
        </a:defRPr>
      </a:pPr>
      <a:endParaRPr lang="zh-CN" smtId="4294967295">
        <a:solidFill>
          <a:schemeClr val="bg1">
            <a:lumMod val="50000"/>
          </a:schemeClr>
        </a:solidFill>
        <a:latin typeface="+mn-lt"/>
        <a:ea typeface="+mn-ea"/>
        <a:cs typeface="+mn-ea"/>
        <a:sym typeface="+mn-lt"/>
      </a:endParaRPr>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Column1</c:v>
                </c:pt>
              </c:strCache>
            </c:strRef>
          </c:tx>
          <c:spPr>
            <a:solidFill>
              <a:schemeClr val="accent1"/>
            </a:solidFill>
            <a:ln w="19050">
              <a:solidFill>
                <a:schemeClr val="accent1">
                  <a:lumMod val="50000"/>
                </a:schemeClr>
              </a:solidFill>
            </a:ln>
            <a:effectLst>
              <a:outerShdw blurRad="419100" dist="215900" dir="2700000" sx="90000" sy="90000" algn="tl" rotWithShape="0">
                <a:schemeClr val="tx1">
                  <a:alpha val="20000"/>
                </a:schemeClr>
              </a:outerShdw>
            </a:effectLst>
          </c:spPr>
          <c:invertIfNegative val="0"/>
          <c:dPt>
            <c:idx val="0"/>
            <c:invertIfNegative val="0"/>
            <c:spPr>
              <a:solidFill>
                <a:schemeClr val="accent1"/>
              </a:solidFill>
              <a:ln w="19050">
                <a:solidFill>
                  <a:schemeClr val="accent1"/>
                </a:solidFill>
              </a:ln>
              <a:effectLst>
                <a:outerShdw blurRad="419100" dist="215900" dir="2700000" sx="90000" sy="90000" algn="tl" rotWithShape="0">
                  <a:schemeClr val="tx1">
                    <a:alpha val="20000"/>
                  </a:schemeClr>
                </a:outerShdw>
              </a:effectLst>
            </c:spPr>
            <c:extLst>
              <c:ext xmlns:c16="http://schemas.microsoft.com/office/drawing/2014/chart" uri="{C3380CC4-5D6E-409C-BE32-E72D297353CC}">
                <c16:uniqueId val="{00000001-54B3-4CC4-98C4-B303D102118A}"/>
              </c:ext>
            </c:extLst>
          </c:dPt>
          <c:dPt>
            <c:idx val="1"/>
            <c:invertIfNegative val="0"/>
            <c:spPr>
              <a:solidFill>
                <a:schemeClr val="accent1"/>
              </a:solidFill>
              <a:ln w="19050">
                <a:solidFill>
                  <a:schemeClr val="accent1"/>
                </a:solidFill>
              </a:ln>
              <a:effectLst>
                <a:outerShdw blurRad="419100" dist="215900" dir="2700000" sx="90000" sy="90000" algn="tl" rotWithShape="0">
                  <a:schemeClr val="tx1">
                    <a:alpha val="20000"/>
                  </a:schemeClr>
                </a:outerShdw>
              </a:effectLst>
            </c:spPr>
            <c:extLst>
              <c:ext xmlns:c16="http://schemas.microsoft.com/office/drawing/2014/chart" uri="{C3380CC4-5D6E-409C-BE32-E72D297353CC}">
                <c16:uniqueId val="{00000003-54B3-4CC4-98C4-B303D102118A}"/>
              </c:ext>
            </c:extLst>
          </c:dPt>
          <c:dPt>
            <c:idx val="2"/>
            <c:invertIfNegative val="0"/>
            <c:spPr>
              <a:solidFill>
                <a:schemeClr val="accent1"/>
              </a:solidFill>
              <a:ln w="19050">
                <a:solidFill>
                  <a:schemeClr val="accent1"/>
                </a:solidFill>
              </a:ln>
              <a:effectLst>
                <a:outerShdw blurRad="419100" dist="215900" dir="2700000" sx="90000" sy="90000" algn="tl" rotWithShape="0">
                  <a:schemeClr val="tx1">
                    <a:alpha val="20000"/>
                  </a:schemeClr>
                </a:outerShdw>
              </a:effectLst>
            </c:spPr>
            <c:extLst>
              <c:ext xmlns:c16="http://schemas.microsoft.com/office/drawing/2014/chart" uri="{C3380CC4-5D6E-409C-BE32-E72D297353CC}">
                <c16:uniqueId val="{00000005-54B3-4CC4-98C4-B303D102118A}"/>
              </c:ext>
            </c:extLst>
          </c:dPt>
          <c:dPt>
            <c:idx val="3"/>
            <c:invertIfNegative val="0"/>
            <c:spPr>
              <a:solidFill>
                <a:schemeClr val="accent1"/>
              </a:solidFill>
              <a:ln w="19050">
                <a:solidFill>
                  <a:schemeClr val="accent1"/>
                </a:solidFill>
              </a:ln>
              <a:effectLst>
                <a:outerShdw blurRad="419100" dist="215900" dir="2700000" sx="90000" sy="90000" algn="tl" rotWithShape="0">
                  <a:schemeClr val="tx1">
                    <a:alpha val="20000"/>
                  </a:schemeClr>
                </a:outerShdw>
              </a:effectLst>
            </c:spPr>
            <c:extLst>
              <c:ext xmlns:c16="http://schemas.microsoft.com/office/drawing/2014/chart" uri="{C3380CC4-5D6E-409C-BE32-E72D297353CC}">
                <c16:uniqueId val="{00000007-54B3-4CC4-98C4-B303D102118A}"/>
              </c:ext>
            </c:extLst>
          </c:dPt>
          <c:cat>
            <c:numRef>
              <c:f>Sheet1!$A$2:$A$5</c:f>
              <c:numCache>
                <c:formatCode>General</c:formatCode>
                <c:ptCount val="0"/>
              </c:numCache>
            </c:numRef>
          </c:cat>
          <c:val>
            <c:numRef>
              <c:f>Sheet1!$B$2:$B$5</c:f>
              <c:numCache>
                <c:formatCode>General</c:formatCode>
                <c:ptCount val="4"/>
                <c:pt idx="0">
                  <c:v>4000</c:v>
                </c:pt>
                <c:pt idx="1">
                  <c:v>2500</c:v>
                </c:pt>
                <c:pt idx="2">
                  <c:v>3500</c:v>
                </c:pt>
                <c:pt idx="3">
                  <c:v>4500</c:v>
                </c:pt>
              </c:numCache>
            </c:numRef>
          </c:val>
          <c:extLst>
            <c:ext xmlns:c16="http://schemas.microsoft.com/office/drawing/2014/chart" uri="{C3380CC4-5D6E-409C-BE32-E72D297353CC}">
              <c16:uniqueId val="{00000008-54B3-4CC4-98C4-B303D102118A}"/>
            </c:ext>
          </c:extLst>
        </c:ser>
        <c:ser>
          <c:idx val="1"/>
          <c:order val="1"/>
          <c:tx>
            <c:strRef>
              <c:f>Sheet1!$C$1</c:f>
              <c:strCache>
                <c:ptCount val="1"/>
                <c:pt idx="0">
                  <c:v>Column2</c:v>
                </c:pt>
              </c:strCache>
            </c:strRef>
          </c:tx>
          <c:spPr>
            <a:solidFill>
              <a:schemeClr val="accent2"/>
            </a:solidFill>
            <a:ln w="19050">
              <a:solidFill>
                <a:schemeClr val="bg1"/>
              </a:solidFill>
            </a:ln>
            <a:effectLst>
              <a:outerShdw blurRad="419100" dist="215900" dir="2700000" sx="90000" sy="90000" algn="tl" rotWithShape="0">
                <a:schemeClr val="tx1">
                  <a:alpha val="20000"/>
                </a:schemeClr>
              </a:outerShdw>
            </a:effectLst>
          </c:spPr>
          <c:invertIfNegative val="0"/>
          <c:cat>
            <c:numRef>
              <c:f>Sheet1!$A$2:$A$5</c:f>
              <c:numCache>
                <c:formatCode>General</c:formatCode>
                <c:ptCount val="0"/>
              </c:numCache>
            </c:numRef>
          </c:cat>
          <c:val>
            <c:numRef>
              <c:f>Sheet1!$C$2:$C$5</c:f>
              <c:numCache>
                <c:formatCode>General</c:formatCode>
                <c:ptCount val="4"/>
                <c:pt idx="0">
                  <c:v>2400</c:v>
                </c:pt>
                <c:pt idx="1">
                  <c:v>4400</c:v>
                </c:pt>
                <c:pt idx="2">
                  <c:v>1800</c:v>
                </c:pt>
                <c:pt idx="3">
                  <c:v>2800</c:v>
                </c:pt>
              </c:numCache>
            </c:numRef>
          </c:val>
          <c:extLst>
            <c:ext xmlns:c16="http://schemas.microsoft.com/office/drawing/2014/chart" uri="{C3380CC4-5D6E-409C-BE32-E72D297353CC}">
              <c16:uniqueId val="{00000009-54B3-4CC4-98C4-B303D102118A}"/>
            </c:ext>
          </c:extLst>
        </c:ser>
        <c:ser>
          <c:idx val="2"/>
          <c:order val="2"/>
          <c:tx>
            <c:strRef>
              <c:f>Sheet1!$D$1</c:f>
              <c:strCache>
                <c:ptCount val="1"/>
                <c:pt idx="0">
                  <c:v>Column2</c:v>
                </c:pt>
              </c:strCache>
            </c:strRef>
          </c:tx>
          <c:spPr>
            <a:solidFill>
              <a:schemeClr val="accent4"/>
            </a:solidFill>
          </c:spPr>
          <c:invertIfNegative val="0"/>
          <c:cat>
            <c:numRef>
              <c:f>Sheet1!$A$2:$A$5</c:f>
              <c:numCache>
                <c:formatCode>General</c:formatCode>
                <c:ptCount val="0"/>
              </c:numCache>
            </c:numRef>
          </c:cat>
          <c:val>
            <c:numRef>
              <c:f>Sheet1!$D$2:$D$5</c:f>
              <c:numCache>
                <c:formatCode>General</c:formatCode>
                <c:ptCount val="4"/>
                <c:pt idx="0">
                  <c:v>2400</c:v>
                </c:pt>
                <c:pt idx="1">
                  <c:v>4400</c:v>
                </c:pt>
                <c:pt idx="2">
                  <c:v>1800</c:v>
                </c:pt>
                <c:pt idx="3">
                  <c:v>2800</c:v>
                </c:pt>
              </c:numCache>
            </c:numRef>
          </c:val>
          <c:extLst>
            <c:ext xmlns:c16="http://schemas.microsoft.com/office/drawing/2014/chart" uri="{C3380CC4-5D6E-409C-BE32-E72D297353CC}">
              <c16:uniqueId val="{0000000A-54B3-4CC4-98C4-B303D102118A}"/>
            </c:ext>
          </c:extLst>
        </c:ser>
        <c:dLbls>
          <c:showLegendKey val="0"/>
          <c:showVal val="0"/>
          <c:showCatName val="0"/>
          <c:showSerName val="0"/>
          <c:showPercent val="0"/>
          <c:showBubbleSize val="0"/>
          <c:showLeaderLines val="0"/>
        </c:dLbls>
        <c:gapWidth val="219"/>
        <c:overlap val="-52"/>
        <c:axId val="712922624"/>
        <c:axId val="712924160"/>
      </c:barChart>
      <c:catAx>
        <c:axId val="712922624"/>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vert="horz"/>
          <a:p>
            <a:pPr>
              <a:defRPr/>
            </a:pPr>
            <a:endParaRPr lang="en-US"/>
          </a:p>
        </c:txPr>
        <c:crossAx val="712924160"/>
        <c:crosses val="autoZero"/>
        <c:auto val="0"/>
        <c:lblAlgn val="ctr"/>
        <c:lblOffset/>
        <c:noMultiLvlLbl val="0"/>
      </c:catAx>
      <c:valAx>
        <c:axId val="712924160"/>
        <c:scaling>
          <c:orientation/>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spPr>
          <a:noFill/>
          <a:ln>
            <a:noFill/>
          </a:ln>
          <a:effectLst/>
        </c:spPr>
        <c:txPr>
          <a:bodyPr rot="-60000000" vert="horz"/>
          <a:p>
            <a:pPr>
              <a:defRPr/>
            </a:pPr>
            <a:endParaRPr lang="en-US"/>
          </a:p>
        </c:txPr>
        <c:crossAx val="712922624"/>
        <c:crosses val="autoZero"/>
        <c:crossBetween val="between"/>
      </c:valAx>
      <c:spPr>
        <a:noFill/>
        <a:ln>
          <a:noFill/>
        </a:ln>
        <a:effectLst/>
      </c:spPr>
    </c:plotArea>
    <c:plotVisOnly val="1"/>
    <c:dispBlanksAs val="gap"/>
    <c:showDLblsOverMax val="0"/>
  </c:chart>
  <c:spPr>
    <a:noFill/>
    <a:ln>
      <a:noFill/>
    </a:ln>
    <a:effectLst/>
  </c:spPr>
  <c:txPr>
    <a:bodyPr/>
    <a:p>
      <a:pPr>
        <a:defRPr lang="zh-CN" smtId="4294967295">
          <a:solidFill>
            <a:schemeClr val="bg1">
              <a:lumMod val="50000"/>
            </a:schemeClr>
          </a:solidFill>
          <a:latin typeface="+mn-lt"/>
          <a:ea typeface="+mn-ea"/>
          <a:cs typeface="+mn-ea"/>
          <a:sym typeface="+mn-lt"/>
        </a:defRPr>
      </a:pPr>
      <a:endParaRPr lang="zh-CN" smtId="4294967295">
        <a:solidFill>
          <a:schemeClr val="bg1">
            <a:lumMod val="50000"/>
          </a:schemeClr>
        </a:solidFill>
        <a:latin typeface="+mn-lt"/>
        <a:ea typeface="+mn-ea"/>
        <a:cs typeface="+mn-ea"/>
        <a:sym typeface="+mn-lt"/>
      </a:endParaRPr>
    </a:p>
  </c:txPr>
  <c:externalData r:id="rId1">
    <c:autoUpdate val="0"/>
  </c:externalData>
</c:chartSpace>
</file>

<file path=ppt/charts/chart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Column1</c:v>
                </c:pt>
              </c:strCache>
            </c:strRef>
          </c:tx>
          <c:spPr>
            <a:solidFill>
              <a:schemeClr val="accent1"/>
            </a:solidFill>
            <a:ln w="19050">
              <a:solidFill>
                <a:schemeClr val="accent1">
                  <a:lumMod val="50000"/>
                </a:schemeClr>
              </a:solidFill>
            </a:ln>
            <a:effectLst>
              <a:outerShdw blurRad="419100" dist="215900" dir="2700000" sx="90000" sy="90000" algn="tl" rotWithShape="0">
                <a:schemeClr val="tx1">
                  <a:alpha val="20000"/>
                </a:schemeClr>
              </a:outerShdw>
            </a:effectLst>
          </c:spPr>
          <c:invertIfNegative val="0"/>
          <c:dPt>
            <c:idx val="0"/>
            <c:invertIfNegative val="0"/>
            <c:spPr>
              <a:solidFill>
                <a:schemeClr val="accent1"/>
              </a:solidFill>
              <a:ln w="19050">
                <a:solidFill>
                  <a:schemeClr val="accent1"/>
                </a:solidFill>
              </a:ln>
              <a:effectLst>
                <a:outerShdw blurRad="419100" dist="215900" dir="2700000" sx="90000" sy="90000" algn="tl" rotWithShape="0">
                  <a:schemeClr val="tx1">
                    <a:alpha val="20000"/>
                  </a:schemeClr>
                </a:outerShdw>
              </a:effectLst>
            </c:spPr>
            <c:extLst>
              <c:ext xmlns:c16="http://schemas.microsoft.com/office/drawing/2014/chart" uri="{C3380CC4-5D6E-409C-BE32-E72D297353CC}">
                <c16:uniqueId val="{00000001-54B3-4CC4-98C4-B303D102118A}"/>
              </c:ext>
            </c:extLst>
          </c:dPt>
          <c:dPt>
            <c:idx val="1"/>
            <c:invertIfNegative val="0"/>
            <c:spPr>
              <a:solidFill>
                <a:schemeClr val="accent1"/>
              </a:solidFill>
              <a:ln w="19050">
                <a:solidFill>
                  <a:schemeClr val="accent1"/>
                </a:solidFill>
              </a:ln>
              <a:effectLst>
                <a:outerShdw blurRad="419100" dist="215900" dir="2700000" sx="90000" sy="90000" algn="tl" rotWithShape="0">
                  <a:schemeClr val="tx1">
                    <a:alpha val="20000"/>
                  </a:schemeClr>
                </a:outerShdw>
              </a:effectLst>
            </c:spPr>
            <c:extLst>
              <c:ext xmlns:c16="http://schemas.microsoft.com/office/drawing/2014/chart" uri="{C3380CC4-5D6E-409C-BE32-E72D297353CC}">
                <c16:uniqueId val="{00000003-54B3-4CC4-98C4-B303D102118A}"/>
              </c:ext>
            </c:extLst>
          </c:dPt>
          <c:dPt>
            <c:idx val="2"/>
            <c:invertIfNegative val="0"/>
            <c:spPr>
              <a:solidFill>
                <a:schemeClr val="accent1"/>
              </a:solidFill>
              <a:ln w="19050">
                <a:solidFill>
                  <a:schemeClr val="accent1"/>
                </a:solidFill>
              </a:ln>
              <a:effectLst>
                <a:outerShdw blurRad="419100" dist="215900" dir="2700000" sx="90000" sy="90000" algn="tl" rotWithShape="0">
                  <a:schemeClr val="tx1">
                    <a:alpha val="20000"/>
                  </a:schemeClr>
                </a:outerShdw>
              </a:effectLst>
            </c:spPr>
            <c:extLst>
              <c:ext xmlns:c16="http://schemas.microsoft.com/office/drawing/2014/chart" uri="{C3380CC4-5D6E-409C-BE32-E72D297353CC}">
                <c16:uniqueId val="{00000005-54B3-4CC4-98C4-B303D102118A}"/>
              </c:ext>
            </c:extLst>
          </c:dPt>
          <c:dPt>
            <c:idx val="3"/>
            <c:invertIfNegative val="0"/>
            <c:spPr>
              <a:solidFill>
                <a:schemeClr val="accent1"/>
              </a:solidFill>
              <a:ln w="19050">
                <a:solidFill>
                  <a:schemeClr val="accent1"/>
                </a:solidFill>
              </a:ln>
              <a:effectLst>
                <a:outerShdw blurRad="419100" dist="215900" dir="2700000" sx="90000" sy="90000" algn="tl" rotWithShape="0">
                  <a:schemeClr val="tx1">
                    <a:alpha val="20000"/>
                  </a:schemeClr>
                </a:outerShdw>
              </a:effectLst>
            </c:spPr>
            <c:extLst>
              <c:ext xmlns:c16="http://schemas.microsoft.com/office/drawing/2014/chart" uri="{C3380CC4-5D6E-409C-BE32-E72D297353CC}">
                <c16:uniqueId val="{00000007-54B3-4CC4-98C4-B303D102118A}"/>
              </c:ext>
            </c:extLst>
          </c:dPt>
          <c:cat>
            <c:numRef>
              <c:f>Sheet1!$A$2:$A$5</c:f>
              <c:numCache>
                <c:formatCode>General</c:formatCode>
                <c:ptCount val="0"/>
              </c:numCache>
            </c:numRef>
          </c:cat>
          <c:val>
            <c:numRef>
              <c:f>Sheet1!$B$2:$B$5</c:f>
              <c:numCache>
                <c:formatCode>General</c:formatCode>
                <c:ptCount val="4"/>
                <c:pt idx="0">
                  <c:v>4000</c:v>
                </c:pt>
                <c:pt idx="1">
                  <c:v>2500</c:v>
                </c:pt>
                <c:pt idx="2">
                  <c:v>3500</c:v>
                </c:pt>
                <c:pt idx="3">
                  <c:v>4500</c:v>
                </c:pt>
              </c:numCache>
            </c:numRef>
          </c:val>
          <c:extLst>
            <c:ext xmlns:c16="http://schemas.microsoft.com/office/drawing/2014/chart" uri="{C3380CC4-5D6E-409C-BE32-E72D297353CC}">
              <c16:uniqueId val="{00000008-54B3-4CC4-98C4-B303D102118A}"/>
            </c:ext>
          </c:extLst>
        </c:ser>
        <c:ser>
          <c:idx val="1"/>
          <c:order val="1"/>
          <c:tx>
            <c:strRef>
              <c:f>Sheet1!$C$1</c:f>
              <c:strCache>
                <c:ptCount val="1"/>
                <c:pt idx="0">
                  <c:v>Column2</c:v>
                </c:pt>
              </c:strCache>
            </c:strRef>
          </c:tx>
          <c:spPr>
            <a:solidFill>
              <a:schemeClr val="accent2"/>
            </a:solidFill>
            <a:ln w="19050">
              <a:solidFill>
                <a:schemeClr val="bg1"/>
              </a:solidFill>
            </a:ln>
            <a:effectLst>
              <a:outerShdw blurRad="419100" dist="215900" dir="2700000" sx="90000" sy="90000" algn="tl" rotWithShape="0">
                <a:schemeClr val="tx1">
                  <a:alpha val="20000"/>
                </a:schemeClr>
              </a:outerShdw>
            </a:effectLst>
          </c:spPr>
          <c:invertIfNegative val="0"/>
          <c:cat>
            <c:numRef>
              <c:f>Sheet1!$A$2:$A$5</c:f>
              <c:numCache>
                <c:formatCode>General</c:formatCode>
                <c:ptCount val="0"/>
              </c:numCache>
            </c:numRef>
          </c:cat>
          <c:val>
            <c:numRef>
              <c:f>Sheet1!$C$2:$C$5</c:f>
              <c:numCache>
                <c:formatCode>General</c:formatCode>
                <c:ptCount val="4"/>
                <c:pt idx="0">
                  <c:v>2400</c:v>
                </c:pt>
                <c:pt idx="1">
                  <c:v>4400</c:v>
                </c:pt>
                <c:pt idx="2">
                  <c:v>1800</c:v>
                </c:pt>
                <c:pt idx="3">
                  <c:v>2800</c:v>
                </c:pt>
              </c:numCache>
            </c:numRef>
          </c:val>
          <c:extLst>
            <c:ext xmlns:c16="http://schemas.microsoft.com/office/drawing/2014/chart" uri="{C3380CC4-5D6E-409C-BE32-E72D297353CC}">
              <c16:uniqueId val="{00000009-54B3-4CC4-98C4-B303D102118A}"/>
            </c:ext>
          </c:extLst>
        </c:ser>
        <c:ser>
          <c:idx val="2"/>
          <c:order val="2"/>
          <c:tx>
            <c:strRef>
              <c:f>Sheet1!$D$1</c:f>
              <c:strCache>
                <c:ptCount val="1"/>
                <c:pt idx="0">
                  <c:v>Column2</c:v>
                </c:pt>
              </c:strCache>
            </c:strRef>
          </c:tx>
          <c:spPr>
            <a:solidFill>
              <a:schemeClr val="accent4"/>
            </a:solidFill>
          </c:spPr>
          <c:invertIfNegative val="0"/>
          <c:cat>
            <c:numRef>
              <c:f>Sheet1!$A$2:$A$5</c:f>
              <c:numCache>
                <c:formatCode>General</c:formatCode>
                <c:ptCount val="0"/>
              </c:numCache>
            </c:numRef>
          </c:cat>
          <c:val>
            <c:numRef>
              <c:f>Sheet1!$D$2:$D$5</c:f>
              <c:numCache>
                <c:formatCode>General</c:formatCode>
                <c:ptCount val="4"/>
                <c:pt idx="0">
                  <c:v>2400</c:v>
                </c:pt>
                <c:pt idx="1">
                  <c:v>4400</c:v>
                </c:pt>
                <c:pt idx="2">
                  <c:v>1800</c:v>
                </c:pt>
                <c:pt idx="3">
                  <c:v>2800</c:v>
                </c:pt>
              </c:numCache>
            </c:numRef>
          </c:val>
          <c:extLst>
            <c:ext xmlns:c16="http://schemas.microsoft.com/office/drawing/2014/chart" uri="{C3380CC4-5D6E-409C-BE32-E72D297353CC}">
              <c16:uniqueId val="{0000000A-54B3-4CC4-98C4-B303D102118A}"/>
            </c:ext>
          </c:extLst>
        </c:ser>
        <c:dLbls>
          <c:showLegendKey val="0"/>
          <c:showVal val="0"/>
          <c:showCatName val="0"/>
          <c:showSerName val="0"/>
          <c:showPercent val="0"/>
          <c:showBubbleSize val="0"/>
          <c:showLeaderLines val="0"/>
        </c:dLbls>
        <c:gapWidth val="219"/>
        <c:overlap val="-52"/>
        <c:axId val="712922624"/>
        <c:axId val="712924160"/>
      </c:barChart>
      <c:catAx>
        <c:axId val="712922624"/>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vert="horz"/>
          <a:p>
            <a:pPr>
              <a:defRPr/>
            </a:pPr>
            <a:endParaRPr lang="en-US"/>
          </a:p>
        </c:txPr>
        <c:crossAx val="712924160"/>
        <c:crosses val="autoZero"/>
        <c:auto val="0"/>
        <c:lblAlgn val="ctr"/>
        <c:lblOffset/>
        <c:noMultiLvlLbl val="0"/>
      </c:catAx>
      <c:valAx>
        <c:axId val="712924160"/>
        <c:scaling>
          <c:orientation/>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spPr>
          <a:noFill/>
          <a:ln>
            <a:noFill/>
          </a:ln>
          <a:effectLst/>
        </c:spPr>
        <c:txPr>
          <a:bodyPr rot="-60000000" vert="horz"/>
          <a:p>
            <a:pPr>
              <a:defRPr/>
            </a:pPr>
            <a:endParaRPr lang="en-US"/>
          </a:p>
        </c:txPr>
        <c:crossAx val="712922624"/>
        <c:crosses val="autoZero"/>
        <c:crossBetween val="between"/>
      </c:valAx>
      <c:spPr>
        <a:noFill/>
        <a:ln>
          <a:noFill/>
        </a:ln>
        <a:effectLst/>
      </c:spPr>
    </c:plotArea>
    <c:plotVisOnly val="1"/>
    <c:dispBlanksAs val="gap"/>
    <c:showDLblsOverMax val="0"/>
  </c:chart>
  <c:spPr>
    <a:noFill/>
    <a:ln>
      <a:noFill/>
    </a:ln>
    <a:effectLst/>
  </c:spPr>
  <c:txPr>
    <a:bodyPr/>
    <a:p>
      <a:pPr>
        <a:defRPr lang="zh-CN" smtId="4294967295">
          <a:solidFill>
            <a:schemeClr val="bg1">
              <a:lumMod val="50000"/>
            </a:schemeClr>
          </a:solidFill>
          <a:latin typeface="+mn-lt"/>
          <a:ea typeface="+mn-ea"/>
          <a:cs typeface="+mn-ea"/>
          <a:sym typeface="+mn-lt"/>
        </a:defRPr>
      </a:pPr>
      <a:endParaRPr lang="zh-CN" smtId="4294967295">
        <a:solidFill>
          <a:schemeClr val="bg1">
            <a:lumMod val="50000"/>
          </a:schemeClr>
        </a:solidFill>
        <a:latin typeface="+mn-lt"/>
        <a:ea typeface="+mn-ea"/>
        <a:cs typeface="+mn-ea"/>
        <a:sym typeface="+mn-lt"/>
      </a:endParaRPr>
    </a:p>
  </c:txPr>
  <c:externalData r:id="rId1">
    <c:autoUpdate val="0"/>
  </c:externalData>
</c:chartSpace>
</file>

<file path=ppt/charts/chart7.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CA"/>
              <a:t>Ontario Inflation (30-Year)</a:t>
            </a:r>
          </a:p>
        </c:rich>
      </c:tx>
      <c:overlay val="0"/>
      <c:spPr>
        <a:noFill/>
        <a:ln>
          <a:noFill/>
        </a:ln>
        <a:effectLst/>
      </c:spPr>
      <c:txPr>
        <a:bodyPr rot="0" spcFirstLastPara="1" vertOverflow="ellipsis" vert="horz" wrap="square" anchor="ctr" anchorCtr="1"/>
        <a:p>
          <a:pPr>
            <a:defRPr sz="1600" b="1" i="0" u="none" strike="noStrike" kern="1200" baseline="0" smtId="4294967295">
              <a:solidFill>
                <a:schemeClr val="tx1">
                  <a:lumMod val="65000"/>
                  <a:lumOff val="35000"/>
                </a:schemeClr>
              </a:solidFill>
              <a:latin typeface="+mn-lt"/>
              <a:ea typeface="+mn-ea"/>
              <a:cs typeface="+mn-cs"/>
            </a:defRPr>
          </a:pPr>
          <a:endParaRPr sz="1600" b="1" i="0" u="none" strike="noStrike" kern="1200" baseline="0" smtId="4294967295">
            <a:solidFill>
              <a:schemeClr val="tx1">
                <a:lumMod val="65000"/>
                <a:lumOff val="35000"/>
              </a:schemeClr>
            </a:solidFill>
            <a:latin typeface="+mn-lt"/>
            <a:ea typeface="+mn-ea"/>
            <a:cs typeface="+mn-cs"/>
          </a:endParaRPr>
        </a:p>
      </c:txPr>
    </c:title>
    <c:autoTitleDeleted val="0"/>
    <c:plotArea>
      <c:lineChart>
        <c:grouping/>
        <c:varyColors val="0"/>
        <c:ser>
          <c:idx val="1"/>
          <c:order val="1"/>
          <c:tx>
            <c:strRef>
              <c:f>'Inflation (2)'!$A$36</c:f>
              <c:strCache>
                <c:ptCount val="1"/>
                <c:pt idx="0">
                  <c:v>Ontario</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'Inflation (2)'!$B$34:$AF$34</c:f>
              <c:numCache>
                <c:formatCode>mmm\-yy</c:formatCode>
                <c:ptCount val="31"/>
                <c:pt idx="0">
                  <c:v>34182</c:v>
                </c:pt>
                <c:pt idx="1">
                  <c:v>34547</c:v>
                </c:pt>
                <c:pt idx="2">
                  <c:v>34912</c:v>
                </c:pt>
                <c:pt idx="3">
                  <c:v>35278</c:v>
                </c:pt>
                <c:pt idx="4">
                  <c:v>35643</c:v>
                </c:pt>
                <c:pt idx="5">
                  <c:v>36008</c:v>
                </c:pt>
                <c:pt idx="6">
                  <c:v>36373</c:v>
                </c:pt>
                <c:pt idx="7">
                  <c:v>36739</c:v>
                </c:pt>
                <c:pt idx="8">
                  <c:v>37104</c:v>
                </c:pt>
                <c:pt idx="9">
                  <c:v>37469</c:v>
                </c:pt>
                <c:pt idx="10">
                  <c:v>37834</c:v>
                </c:pt>
                <c:pt idx="11">
                  <c:v>38200</c:v>
                </c:pt>
                <c:pt idx="12">
                  <c:v>38565</c:v>
                </c:pt>
                <c:pt idx="13">
                  <c:v>38930</c:v>
                </c:pt>
                <c:pt idx="14">
                  <c:v>39295</c:v>
                </c:pt>
                <c:pt idx="15">
                  <c:v>39661</c:v>
                </c:pt>
                <c:pt idx="16">
                  <c:v>40026</c:v>
                </c:pt>
                <c:pt idx="17">
                  <c:v>40391</c:v>
                </c:pt>
                <c:pt idx="18">
                  <c:v>40756</c:v>
                </c:pt>
                <c:pt idx="19">
                  <c:v>41122</c:v>
                </c:pt>
                <c:pt idx="20">
                  <c:v>41487</c:v>
                </c:pt>
                <c:pt idx="21">
                  <c:v>41852</c:v>
                </c:pt>
                <c:pt idx="22">
                  <c:v>42217</c:v>
                </c:pt>
                <c:pt idx="23">
                  <c:v>42583</c:v>
                </c:pt>
                <c:pt idx="24">
                  <c:v>42948</c:v>
                </c:pt>
                <c:pt idx="25">
                  <c:v>43313</c:v>
                </c:pt>
                <c:pt idx="26">
                  <c:v>43678</c:v>
                </c:pt>
                <c:pt idx="27">
                  <c:v>44044</c:v>
                </c:pt>
                <c:pt idx="28">
                  <c:v>44409</c:v>
                </c:pt>
                <c:pt idx="29">
                  <c:v>44774</c:v>
                </c:pt>
                <c:pt idx="30">
                  <c:v>45139</c:v>
                </c:pt>
              </c:numCache>
            </c:numRef>
          </c:cat>
          <c:val>
            <c:numRef>
              <c:f>'Inflation (2)'!$B$36:$AF$36</c:f>
              <c:numCache>
                <c:formatCode>0.0%</c:formatCode>
                <c:ptCount val="31"/>
                <c:pt idx="0">
                  <c:v>0.0155688622754491</c:v>
                </c:pt>
                <c:pt idx="1">
                  <c:v>0</c:v>
                </c:pt>
                <c:pt idx="2">
                  <c:v>0.0259433962264151</c:v>
                </c:pt>
                <c:pt idx="3">
                  <c:v>0.0137931034482759</c:v>
                </c:pt>
                <c:pt idx="4">
                  <c:v>0.0215419501133786</c:v>
                </c:pt>
                <c:pt idx="5">
                  <c:v>0.00665926748057723</c:v>
                </c:pt>
                <c:pt idx="6">
                  <c:v>0.0242557883131202</c:v>
                </c:pt>
                <c:pt idx="7">
                  <c:v>0.0258342303552206</c:v>
                </c:pt>
                <c:pt idx="8">
                  <c:v>0.0335781741867786</c:v>
                </c:pt>
                <c:pt idx="9">
                  <c:v>0.0284263959390863</c:v>
                </c:pt>
                <c:pt idx="10">
                  <c:v>0.016781836130306</c:v>
                </c:pt>
                <c:pt idx="11">
                  <c:v>0.0165048543689321</c:v>
                </c:pt>
                <c:pt idx="12">
                  <c:v>0.0267430754536771</c:v>
                </c:pt>
                <c:pt idx="13">
                  <c:v>0.0148837209302325</c:v>
                </c:pt>
                <c:pt idx="14">
                  <c:v>0.0164986251145739</c:v>
                </c:pt>
                <c:pt idx="15">
                  <c:v>0.0351668169522091</c:v>
                </c:pt>
                <c:pt idx="16">
                  <c:v>-0.009581881533101</c:v>
                </c:pt>
                <c:pt idx="17">
                  <c:v>0.0290237467018469</c:v>
                </c:pt>
                <c:pt idx="18">
                  <c:v>0.0307692307692307</c:v>
                </c:pt>
                <c:pt idx="19">
                  <c:v>0.00995024875621893</c:v>
                </c:pt>
                <c:pt idx="20">
                  <c:v>0.013136288998358</c:v>
                </c:pt>
                <c:pt idx="21">
                  <c:v>0.0251215559157212</c:v>
                </c:pt>
                <c:pt idx="22">
                  <c:v>0.0118577075098814</c:v>
                </c:pt>
                <c:pt idx="23">
                  <c:v>0.01484375</c:v>
                </c:pt>
                <c:pt idx="24">
                  <c:v>0.0146266358737491</c:v>
                </c:pt>
                <c:pt idx="25">
                  <c:v>0.0311077389984825</c:v>
                </c:pt>
                <c:pt idx="26">
                  <c:v>0.0191317144959529</c:v>
                </c:pt>
                <c:pt idx="27">
                  <c:v>0.000722021660649778</c:v>
                </c:pt>
                <c:pt idx="28">
                  <c:v>0.0396825396825397</c:v>
                </c:pt>
                <c:pt idx="29">
                  <c:v>0.0693962526023595</c:v>
                </c:pt>
                <c:pt idx="30">
                  <c:v>0.0376378974691759</c:v>
                </c:pt>
              </c:numCache>
            </c:numRef>
          </c:val>
          <c:smooth val="0"/>
          <c:extLst>
            <c:ext xmlns:c16="http://schemas.microsoft.com/office/drawing/2014/chart" uri="{C3380CC4-5D6E-409C-BE32-E72D297353CC}">
              <c16:uniqueId val="{00000000-A5DC-4403-8F99-AB9584870B1C}"/>
            </c:ext>
          </c:extLst>
        </c:ser>
        <c:dLbls>
          <c:showLegendKey val="0"/>
          <c:showVal val="0"/>
          <c:showCatName val="0"/>
          <c:showSerName val="0"/>
          <c:showPercent val="0"/>
          <c:showBubbleSize val="0"/>
          <c:showLeaderLines val="0"/>
        </c:dLbls>
        <c:axId val="993877544"/>
        <c:axId val="993881152"/>
        <c:extLst>
          <c:ext xmlns:c15="http://schemas.microsoft.com/office/drawing/2012/chart" uri="{02D57815-91ED-43cb-92C2-25804820EDAC}">
            <c15:filteredLineSeries>
              <c15:ser>
                <c:idx val="0"/>
                <c:order val="0"/>
                <c:tx>
                  <c:strRef>
                    <c:extLst>
                      <c:ext uri="{02D57815-91ED-43cb-92C2-25804820EDAC}">
                        <c15:formulaRef>
                          <c15:sqref>'Inflation (2)'!$A$35</c15:sqref>
                        </c15:formulaRef>
                      </c:ext>
                    </c:extLst>
                    <c:strCache>
                      <c:ptCount val="1"/>
                      <c:pt idx="0">
                        <c:v>Canada </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extLst>
                      <c:ext uri="{02D57815-91ED-43cb-92C2-25804820EDAC}">
                        <c15:formulaRef>
                          <c15:sqref>'Inflation (2)'!$B$34:$AF$34</c15:sqref>
                        </c15:formulaRef>
                      </c:ext>
                    </c:extLst>
                    <c:numCache>
                      <c:formatCode>mmm\-yy</c:formatCode>
                      <c:ptCount val="31"/>
                      <c:pt idx="0">
                        <c:v>34182</c:v>
                      </c:pt>
                      <c:pt idx="1">
                        <c:v>34547</c:v>
                      </c:pt>
                      <c:pt idx="2">
                        <c:v>34912</c:v>
                      </c:pt>
                      <c:pt idx="3">
                        <c:v>35278</c:v>
                      </c:pt>
                      <c:pt idx="4">
                        <c:v>35643</c:v>
                      </c:pt>
                      <c:pt idx="5">
                        <c:v>36008</c:v>
                      </c:pt>
                      <c:pt idx="6">
                        <c:v>36373</c:v>
                      </c:pt>
                      <c:pt idx="7">
                        <c:v>36739</c:v>
                      </c:pt>
                      <c:pt idx="8">
                        <c:v>37104</c:v>
                      </c:pt>
                      <c:pt idx="9">
                        <c:v>37469</c:v>
                      </c:pt>
                      <c:pt idx="10">
                        <c:v>37834</c:v>
                      </c:pt>
                      <c:pt idx="11">
                        <c:v>38200</c:v>
                      </c:pt>
                      <c:pt idx="12">
                        <c:v>38565</c:v>
                      </c:pt>
                      <c:pt idx="13">
                        <c:v>38930</c:v>
                      </c:pt>
                      <c:pt idx="14">
                        <c:v>39295</c:v>
                      </c:pt>
                      <c:pt idx="15">
                        <c:v>39661</c:v>
                      </c:pt>
                      <c:pt idx="16">
                        <c:v>40026</c:v>
                      </c:pt>
                      <c:pt idx="17">
                        <c:v>40391</c:v>
                      </c:pt>
                      <c:pt idx="18">
                        <c:v>40756</c:v>
                      </c:pt>
                      <c:pt idx="19">
                        <c:v>41122</c:v>
                      </c:pt>
                      <c:pt idx="20">
                        <c:v>41487</c:v>
                      </c:pt>
                      <c:pt idx="21">
                        <c:v>41852</c:v>
                      </c:pt>
                      <c:pt idx="22">
                        <c:v>42217</c:v>
                      </c:pt>
                      <c:pt idx="23">
                        <c:v>42583</c:v>
                      </c:pt>
                      <c:pt idx="24">
                        <c:v>42948</c:v>
                      </c:pt>
                      <c:pt idx="25">
                        <c:v>43313</c:v>
                      </c:pt>
                      <c:pt idx="26">
                        <c:v>43678</c:v>
                      </c:pt>
                      <c:pt idx="27">
                        <c:v>44044</c:v>
                      </c:pt>
                      <c:pt idx="28">
                        <c:v>44409</c:v>
                      </c:pt>
                      <c:pt idx="29">
                        <c:v>44774</c:v>
                      </c:pt>
                      <c:pt idx="30">
                        <c:v>45139</c:v>
                      </c:pt>
                    </c:numCache>
                  </c:numRef>
                </c:cat>
                <c:val>
                  <c:numRef>
                    <c:extLst>
                      <c:ext uri="{02D57815-91ED-43cb-92C2-25804820EDAC}">
                        <c15:formulaRef>
                          <c15:sqref>'Inflation (2)'!$B$35:$AF$35</c15:sqref>
                        </c15:formulaRef>
                      </c:ext>
                    </c:extLst>
                    <c:numCache>
                      <c:formatCode>0.0%</c:formatCode>
                      <c:ptCount val="31"/>
                      <c:pt idx="0">
                        <c:v>1.7814726840855107E-2</c:v>
                      </c:pt>
                      <c:pt idx="1">
                        <c:v>1.1668611435238542E-3</c:v>
                      </c:pt>
                      <c:pt idx="2">
                        <c:v>2.214452214452221E-2</c:v>
                      </c:pt>
                      <c:pt idx="3">
                        <c:v>1.4823261117445806E-2</c:v>
                      </c:pt>
                      <c:pt idx="4">
                        <c:v>1.7977528089887576E-2</c:v>
                      </c:pt>
                      <c:pt idx="5">
                        <c:v>8.8300220750553143E-3</c:v>
                      </c:pt>
                      <c:pt idx="6">
                        <c:v>2.0787746170678242E-2</c:v>
                      </c:pt>
                      <c:pt idx="7">
                        <c:v>2.5723472668810352E-2</c:v>
                      </c:pt>
                      <c:pt idx="8">
                        <c:v>2.8213166144200656E-2</c:v>
                      </c:pt>
                      <c:pt idx="9">
                        <c:v>2.540650406504065E-2</c:v>
                      </c:pt>
                      <c:pt idx="10">
                        <c:v>1.9821605550049554E-2</c:v>
                      </c:pt>
                      <c:pt idx="11">
                        <c:v>1.8464528668610217E-2</c:v>
                      </c:pt>
                      <c:pt idx="12">
                        <c:v>2.5763358778625983E-2</c:v>
                      </c:pt>
                      <c:pt idx="13">
                        <c:v>2.1395348837209276E-2</c:v>
                      </c:pt>
                      <c:pt idx="14">
                        <c:v>1.7304189435337028E-2</c:v>
                      </c:pt>
                      <c:pt idx="15">
                        <c:v>3.4914950760966797E-2</c:v>
                      </c:pt>
                      <c:pt idx="16">
                        <c:v>-7.7854671280276101E-3</c:v>
                      </c:pt>
                      <c:pt idx="17">
                        <c:v>1.7436791630340016E-2</c:v>
                      </c:pt>
                      <c:pt idx="18">
                        <c:v>3.0848329048843139E-2</c:v>
                      </c:pt>
                      <c:pt idx="19">
                        <c:v>1.2468827930174564E-2</c:v>
                      </c:pt>
                      <c:pt idx="20">
                        <c:v>1.0673234811165822E-2</c:v>
                      </c:pt>
                      <c:pt idx="21">
                        <c:v>2.1121039805036625E-2</c:v>
                      </c:pt>
                      <c:pt idx="22">
                        <c:v>1.2728719172633208E-2</c:v>
                      </c:pt>
                      <c:pt idx="23">
                        <c:v>1.0997643362136619E-2</c:v>
                      </c:pt>
                      <c:pt idx="24">
                        <c:v>1.3986013986014076E-2</c:v>
                      </c:pt>
                      <c:pt idx="25">
                        <c:v>2.835249042145585E-2</c:v>
                      </c:pt>
                      <c:pt idx="26">
                        <c:v>1.9374068554396596E-2</c:v>
                      </c:pt>
                      <c:pt idx="27">
                        <c:v>1.4619883040934841E-3</c:v>
                      </c:pt>
                      <c:pt idx="28">
                        <c:v>4.0875912408759082E-2</c:v>
                      </c:pt>
                      <c:pt idx="29">
                        <c:v>7.0126227208976155E-2</c:v>
                      </c:pt>
                      <c:pt idx="30">
                        <c:v>3.9973787680209663E-2</c:v>
                      </c:pt>
                    </c:numCache>
                  </c:numRef>
                </c:val>
                <c:smooth val="0"/>
                <c:extLst>
                  <c:ext xmlns:c16="http://schemas.microsoft.com/office/drawing/2014/chart" uri="{C3380CC4-5D6E-409C-BE32-E72D297353CC}">
                    <c16:uniqueId val="{00000001-A5DC-4403-8F99-AB9584870B1C}"/>
                  </c:ext>
                </c:extLst>
              </c15:ser>
            </c15:filteredLineSeries>
          </c:ext>
        </c:extLst>
      </c:lineChart>
      <c:catAx>
        <c:axId val="993877544"/>
        <c:scaling>
          <c:orientation/>
          <c:max val="31"/>
          <c:min val="1"/>
        </c:scaling>
        <c:delete val="0"/>
        <c:axPos val="b"/>
        <c:numFmt formatCode="mmm\-yy" sourceLinked="1"/>
        <c:majorTickMark val="none"/>
        <c:minorTickMark val="none"/>
        <c:spPr>
          <a:noFill/>
          <a:ln w="12700" cap="flat" cmpd="sng" algn="ctr">
            <a:solidFill>
              <a:schemeClr val="tx1">
                <a:lumMod val="15000"/>
                <a:lumOff val="85000"/>
              </a:schemeClr>
            </a:solidFill>
            <a:round/>
          </a:ln>
          <a:effectLst/>
        </c:spPr>
        <c:txPr>
          <a:bodyPr rot="-60000000" spcFirstLastPara="1" vertOverflow="ellipsis" vert="horz" wrap="square" anchor="ctr" anchorCtr="1"/>
          <a:p>
            <a:pPr>
              <a:defRPr sz="900" b="1" i="0" u="none" strike="noStrike" kern="1200" baseline="0" smtId="4294967295">
                <a:solidFill>
                  <a:schemeClr val="tx1">
                    <a:lumMod val="65000"/>
                    <a:lumOff val="35000"/>
                  </a:schemeClr>
                </a:solidFill>
                <a:latin typeface="+mn-lt"/>
                <a:ea typeface="+mn-ea"/>
                <a:cs typeface="+mn-cs"/>
              </a:defRPr>
            </a:pPr>
            <a:endParaRPr sz="900" b="1" i="0" u="none" strike="noStrike" kern="1200" baseline="0" smtId="4294967295">
              <a:solidFill>
                <a:schemeClr val="tx1">
                  <a:lumMod val="65000"/>
                  <a:lumOff val="35000"/>
                </a:schemeClr>
              </a:solidFill>
              <a:latin typeface="+mn-lt"/>
              <a:ea typeface="+mn-ea"/>
              <a:cs typeface="+mn-cs"/>
            </a:endParaRPr>
          </a:p>
        </c:txPr>
        <c:crossAx val="993881152"/>
        <c:crosses val="autoZero"/>
        <c:auto val="0"/>
        <c:lblAlgn val="ctr"/>
        <c:lblOffset/>
        <c:tickLblSkip val="3"/>
        <c:noMultiLvlLbl val="0"/>
      </c:catAx>
      <c:valAx>
        <c:axId val="993881152"/>
        <c:scaling>
          <c:orientation/>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spPr>
          <a:noFill/>
          <a:ln>
            <a:noFill/>
          </a:ln>
          <a:effectLst/>
        </c:spPr>
        <c:txPr>
          <a:bodyPr rot="-60000000" spcFirstLastPara="1" vertOverflow="ellipsis" vert="horz" wrap="square" anchor="ctr" anchorCtr="1"/>
          <a:p>
            <a:pPr>
              <a:defRPr sz="900" b="0" i="0" u="none" strike="noStrike" kern="1200" baseline="0" smtId="4294967295">
                <a:solidFill>
                  <a:schemeClr val="tx1">
                    <a:lumMod val="65000"/>
                    <a:lumOff val="35000"/>
                  </a:schemeClr>
                </a:solidFill>
                <a:latin typeface="+mn-lt"/>
                <a:ea typeface="+mn-ea"/>
                <a:cs typeface="+mn-cs"/>
              </a:defRPr>
            </a:pPr>
            <a:endParaRPr sz="900" b="0" i="0" u="none" strike="noStrike" kern="1200" baseline="0" smtId="4294967295">
              <a:solidFill>
                <a:schemeClr val="tx1">
                  <a:lumMod val="65000"/>
                  <a:lumOff val="35000"/>
                </a:schemeClr>
              </a:solidFill>
              <a:latin typeface="+mn-lt"/>
              <a:ea typeface="+mn-ea"/>
              <a:cs typeface="+mn-cs"/>
            </a:endParaRPr>
          </a:p>
        </c:txPr>
        <c:crossAx val="99387754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p>
          <a:pPr>
            <a:defRPr sz="900" b="0" i="0" u="none" strike="noStrike" kern="1200" baseline="0" smtId="4294967295">
              <a:solidFill>
                <a:schemeClr val="tx1">
                  <a:lumMod val="65000"/>
                  <a:lumOff val="35000"/>
                </a:schemeClr>
              </a:solidFill>
              <a:latin typeface="+mn-lt"/>
              <a:ea typeface="+mn-ea"/>
              <a:cs typeface="+mn-cs"/>
            </a:defRPr>
          </a:pPr>
          <a:endParaRPr sz="900" b="0" i="0" u="none" strike="noStrike" kern="1200" baseline="0" smtId="4294967295">
            <a:solidFill>
              <a:schemeClr val="tx1">
                <a:lumMod val="65000"/>
                <a:lumOff val="35000"/>
              </a:schemeClr>
            </a:solidFill>
            <a:latin typeface="+mn-lt"/>
            <a:ea typeface="+mn-ea"/>
            <a:cs typeface="+mn-cs"/>
          </a:endParaRP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p>
      <a:pPr>
        <a:defRPr/>
      </a:pPr>
      <a:endParaRPr lang="en-US"/>
    </a:p>
  </c:txPr>
  <c:externalData r:id="rId1">
    <c:autoUpdate val="0"/>
  </c:externalData>
</c:chartSpace>
</file>

<file path=ppt/charts/chart8.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CA"/>
              <a:t>Ontario Inflation Over 10 Years</a:t>
            </a:r>
          </a:p>
        </c:rich>
      </c:tx>
      <c:overlay val="0"/>
      <c:spPr>
        <a:noFill/>
        <a:ln>
          <a:noFill/>
        </a:ln>
        <a:effectLst/>
      </c:spPr>
      <c:txPr>
        <a:bodyPr rot="0" spcFirstLastPara="1" vertOverflow="ellipsis" vert="horz" wrap="square" anchor="ctr" anchorCtr="1"/>
        <a:p>
          <a:pPr>
            <a:defRPr sz="1600" b="1" i="0" u="none" strike="noStrike" kern="1200" baseline="0" smtId="4294967295">
              <a:solidFill>
                <a:schemeClr val="tx1">
                  <a:lumMod val="65000"/>
                  <a:lumOff val="35000"/>
                </a:schemeClr>
              </a:solidFill>
              <a:latin typeface="+mn-lt"/>
              <a:ea typeface="+mn-ea"/>
              <a:cs typeface="+mn-cs"/>
            </a:defRPr>
          </a:pPr>
          <a:endParaRPr sz="1600" b="1" i="0" u="none" strike="noStrike" kern="1200" baseline="0" smtId="4294967295">
            <a:solidFill>
              <a:schemeClr val="tx1">
                <a:lumMod val="65000"/>
                <a:lumOff val="35000"/>
              </a:schemeClr>
            </a:solidFill>
            <a:latin typeface="+mn-lt"/>
            <a:ea typeface="+mn-ea"/>
            <a:cs typeface="+mn-cs"/>
          </a:endParaRPr>
        </a:p>
      </c:txPr>
    </c:title>
    <c:autoTitleDeleted val="0"/>
    <c:plotArea>
      <c:lineChart>
        <c:grouping/>
        <c:varyColors val="0"/>
        <c:ser>
          <c:idx val="1"/>
          <c:order val="1"/>
          <c:tx>
            <c:strRef>
              <c:f>'Inflation (2)'!$A$31</c:f>
              <c:strCache>
                <c:ptCount val="1"/>
                <c:pt idx="0">
                  <c:v>Ontario</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'Inflation (2)'!$B$29:$L$29</c:f>
              <c:numCache>
                <c:formatCode>mmm\-yy</c:formatCode>
                <c:ptCount val="11"/>
                <c:pt idx="0">
                  <c:v>41487</c:v>
                </c:pt>
                <c:pt idx="1">
                  <c:v>41852</c:v>
                </c:pt>
                <c:pt idx="2">
                  <c:v>42217</c:v>
                </c:pt>
                <c:pt idx="3">
                  <c:v>42583</c:v>
                </c:pt>
                <c:pt idx="4">
                  <c:v>42948</c:v>
                </c:pt>
                <c:pt idx="5">
                  <c:v>43313</c:v>
                </c:pt>
                <c:pt idx="6">
                  <c:v>43678</c:v>
                </c:pt>
                <c:pt idx="7">
                  <c:v>44044</c:v>
                </c:pt>
                <c:pt idx="8">
                  <c:v>44409</c:v>
                </c:pt>
                <c:pt idx="9">
                  <c:v>44774</c:v>
                </c:pt>
                <c:pt idx="10">
                  <c:v>45139</c:v>
                </c:pt>
              </c:numCache>
            </c:numRef>
          </c:cat>
          <c:val>
            <c:numRef>
              <c:f>'Inflation (2)'!$B$31:$L$31</c:f>
              <c:numCache>
                <c:formatCode>0.0%</c:formatCode>
                <c:ptCount val="11"/>
                <c:pt idx="0">
                  <c:v>0.013136288998358</c:v>
                </c:pt>
                <c:pt idx="1">
                  <c:v>0.0251215559157212</c:v>
                </c:pt>
                <c:pt idx="2">
                  <c:v>0.0118577075098814</c:v>
                </c:pt>
                <c:pt idx="3">
                  <c:v>0.01484375</c:v>
                </c:pt>
                <c:pt idx="4">
                  <c:v>0.0146266358737491</c:v>
                </c:pt>
                <c:pt idx="5">
                  <c:v>0.0311077389984825</c:v>
                </c:pt>
                <c:pt idx="6">
                  <c:v>0.0191317144959529</c:v>
                </c:pt>
                <c:pt idx="7">
                  <c:v>0.000722021660649778</c:v>
                </c:pt>
                <c:pt idx="8">
                  <c:v>0.0396825396825397</c:v>
                </c:pt>
                <c:pt idx="9">
                  <c:v>0.0693962526023595</c:v>
                </c:pt>
                <c:pt idx="10">
                  <c:v>0.0376378974691759</c:v>
                </c:pt>
              </c:numCache>
            </c:numRef>
          </c:val>
          <c:smooth val="0"/>
          <c:extLst>
            <c:ext xmlns:c16="http://schemas.microsoft.com/office/drawing/2014/chart" uri="{C3380CC4-5D6E-409C-BE32-E72D297353CC}">
              <c16:uniqueId val="{00000000-FB8E-4695-B018-350EF41A8A5C}"/>
            </c:ext>
          </c:extLst>
        </c:ser>
        <c:dLbls>
          <c:showLegendKey val="0"/>
          <c:showVal val="0"/>
          <c:showCatName val="0"/>
          <c:showSerName val="0"/>
          <c:showPercent val="0"/>
          <c:showBubbleSize val="0"/>
          <c:showLeaderLines val="0"/>
        </c:dLbls>
        <c:axId val="598900832"/>
        <c:axId val="598902144"/>
        <c:extLst>
          <c:ext xmlns:c15="http://schemas.microsoft.com/office/drawing/2012/chart" uri="{02D57815-91ED-43cb-92C2-25804820EDAC}">
            <c15:filteredLineSeries>
              <c15:ser>
                <c:idx val="0"/>
                <c:order val="0"/>
                <c:tx>
                  <c:strRef>
                    <c:extLst>
                      <c:ext uri="{02D57815-91ED-43cb-92C2-25804820EDAC}">
                        <c15:formulaRef>
                          <c15:sqref>'Inflation (2)'!$A$30</c15:sqref>
                        </c15:formulaRef>
                      </c:ext>
                    </c:extLst>
                    <c:strCache>
                      <c:ptCount val="1"/>
                      <c:pt idx="0">
                        <c:v>Canada </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extLst>
                      <c:ext uri="{02D57815-91ED-43cb-92C2-25804820EDAC}">
                        <c15:formulaRef>
                          <c15:sqref>'Inflation (2)'!$B$29:$L$29</c15:sqref>
                        </c15:formulaRef>
                      </c:ext>
                    </c:extLst>
                    <c:numCache>
                      <c:formatCode>mmm\-yy</c:formatCode>
                      <c:ptCount val="11"/>
                      <c:pt idx="0">
                        <c:v>41487</c:v>
                      </c:pt>
                      <c:pt idx="1">
                        <c:v>41852</c:v>
                      </c:pt>
                      <c:pt idx="2">
                        <c:v>42217</c:v>
                      </c:pt>
                      <c:pt idx="3">
                        <c:v>42583</c:v>
                      </c:pt>
                      <c:pt idx="4">
                        <c:v>42948</c:v>
                      </c:pt>
                      <c:pt idx="5">
                        <c:v>43313</c:v>
                      </c:pt>
                      <c:pt idx="6">
                        <c:v>43678</c:v>
                      </c:pt>
                      <c:pt idx="7">
                        <c:v>44044</c:v>
                      </c:pt>
                      <c:pt idx="8">
                        <c:v>44409</c:v>
                      </c:pt>
                      <c:pt idx="9">
                        <c:v>44774</c:v>
                      </c:pt>
                      <c:pt idx="10">
                        <c:v>45139</c:v>
                      </c:pt>
                    </c:numCache>
                  </c:numRef>
                </c:cat>
                <c:val>
                  <c:numRef>
                    <c:extLst>
                      <c:ext uri="{02D57815-91ED-43cb-92C2-25804820EDAC}">
                        <c15:formulaRef>
                          <c15:sqref>'Inflation (2)'!$B$30:$L$30</c15:sqref>
                        </c15:formulaRef>
                      </c:ext>
                    </c:extLst>
                    <c:numCache>
                      <c:formatCode>0.0%</c:formatCode>
                      <c:ptCount val="11"/>
                      <c:pt idx="0">
                        <c:v>1.0673234811165822E-2</c:v>
                      </c:pt>
                      <c:pt idx="1">
                        <c:v>2.1121039805036625E-2</c:v>
                      </c:pt>
                      <c:pt idx="2">
                        <c:v>1.2728719172633208E-2</c:v>
                      </c:pt>
                      <c:pt idx="3">
                        <c:v>1.0997643362136619E-2</c:v>
                      </c:pt>
                      <c:pt idx="4">
                        <c:v>1.3986013986014076E-2</c:v>
                      </c:pt>
                      <c:pt idx="5">
                        <c:v>2.835249042145585E-2</c:v>
                      </c:pt>
                      <c:pt idx="6">
                        <c:v>1.9374068554396596E-2</c:v>
                      </c:pt>
                      <c:pt idx="7">
                        <c:v>1.4619883040934841E-3</c:v>
                      </c:pt>
                      <c:pt idx="8">
                        <c:v>4.0875912408759082E-2</c:v>
                      </c:pt>
                      <c:pt idx="9">
                        <c:v>7.0126227208976155E-2</c:v>
                      </c:pt>
                      <c:pt idx="10">
                        <c:v>3.9973787680209663E-2</c:v>
                      </c:pt>
                    </c:numCache>
                  </c:numRef>
                </c:val>
                <c:smooth val="0"/>
                <c:extLst>
                  <c:ext xmlns:c16="http://schemas.microsoft.com/office/drawing/2014/chart" uri="{C3380CC4-5D6E-409C-BE32-E72D297353CC}">
                    <c16:uniqueId val="{00000001-FB8E-4695-B018-350EF41A8A5C}"/>
                  </c:ext>
                </c:extLst>
              </c15:ser>
            </c15:filteredLineSeries>
          </c:ext>
        </c:extLst>
      </c:lineChart>
      <c:catAx>
        <c:axId val="598900832"/>
        <c:scaling>
          <c:orientation/>
          <c:max val="11"/>
          <c:min val="1"/>
        </c:scaling>
        <c:delete val="0"/>
        <c:axPos val="b"/>
        <c:numFmt formatCode="mmm\-yy" sourceLinked="1"/>
        <c:majorTickMark val="none"/>
        <c:minorTickMark val="none"/>
        <c:spPr>
          <a:noFill/>
          <a:ln w="12700" cap="flat" cmpd="sng" algn="ctr">
            <a:solidFill>
              <a:schemeClr val="tx1">
                <a:lumMod val="15000"/>
                <a:lumOff val="85000"/>
              </a:schemeClr>
            </a:solidFill>
            <a:round/>
          </a:ln>
          <a:effectLst/>
        </c:spPr>
        <c:txPr>
          <a:bodyPr rot="-60000000" spcFirstLastPara="1" vertOverflow="ellipsis" vert="horz" wrap="square" anchor="ctr" anchorCtr="1"/>
          <a:p>
            <a:pPr>
              <a:defRPr sz="900" b="0" i="0" u="none" strike="noStrike" kern="1200" baseline="0" smtId="4294967295">
                <a:solidFill>
                  <a:schemeClr val="tx1">
                    <a:lumMod val="65000"/>
                    <a:lumOff val="35000"/>
                  </a:schemeClr>
                </a:solidFill>
                <a:latin typeface="+mn-lt"/>
                <a:ea typeface="+mn-ea"/>
                <a:cs typeface="+mn-cs"/>
              </a:defRPr>
            </a:pPr>
            <a:endParaRPr sz="900" b="0" i="0" u="none" strike="noStrike" kern="1200" baseline="0" smtId="4294967295">
              <a:solidFill>
                <a:schemeClr val="tx1">
                  <a:lumMod val="65000"/>
                  <a:lumOff val="35000"/>
                </a:schemeClr>
              </a:solidFill>
              <a:latin typeface="+mn-lt"/>
              <a:ea typeface="+mn-ea"/>
              <a:cs typeface="+mn-cs"/>
            </a:endParaRPr>
          </a:p>
        </c:txPr>
        <c:crossAx val="598902144"/>
        <c:crosses val="autoZero"/>
        <c:auto val="0"/>
        <c:lblAlgn val="ctr"/>
        <c:lblOffset/>
        <c:noMultiLvlLbl val="0"/>
      </c:catAx>
      <c:valAx>
        <c:axId val="598902144"/>
        <c:scaling>
          <c:orientation/>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spPr>
          <a:noFill/>
          <a:ln>
            <a:noFill/>
          </a:ln>
          <a:effectLst/>
        </c:spPr>
        <c:txPr>
          <a:bodyPr rot="-60000000" spcFirstLastPara="1" vertOverflow="ellipsis" vert="horz" wrap="square" anchor="ctr" anchorCtr="1"/>
          <a:p>
            <a:pPr>
              <a:defRPr sz="900" b="0" i="0" u="none" strike="noStrike" kern="1200" baseline="0" smtId="4294967295">
                <a:solidFill>
                  <a:schemeClr val="tx1">
                    <a:lumMod val="65000"/>
                    <a:lumOff val="35000"/>
                  </a:schemeClr>
                </a:solidFill>
                <a:latin typeface="+mn-lt"/>
                <a:ea typeface="+mn-ea"/>
                <a:cs typeface="+mn-cs"/>
              </a:defRPr>
            </a:pPr>
            <a:endParaRPr sz="900" b="0" i="0" u="none" strike="noStrike" kern="1200" baseline="0" smtId="4294967295">
              <a:solidFill>
                <a:schemeClr val="tx1">
                  <a:lumMod val="65000"/>
                  <a:lumOff val="35000"/>
                </a:schemeClr>
              </a:solidFill>
              <a:latin typeface="+mn-lt"/>
              <a:ea typeface="+mn-ea"/>
              <a:cs typeface="+mn-cs"/>
            </a:endParaRPr>
          </a:p>
        </c:txPr>
        <c:crossAx val="5989008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p>
            <a:pPr rtl="0">
              <a:defRPr sz="900" b="0" i="0" u="none" strike="noStrike" kern="1200" cap="none" spc="0" baseline="0" smtId="4294967295">
                <a:ln w="0"/>
                <a:solidFill>
                  <a:schemeClr val="tx1"/>
                </a:solidFill>
                <a:effectLst>
                  <a:outerShdw blurRad="38100" dist="19050" dir="2700000" algn="tl" rotWithShape="0">
                    <a:schemeClr val="dk1">
                      <a:alpha val="40000"/>
                    </a:schemeClr>
                  </a:outerShdw>
                </a:effectLst>
                <a:latin typeface="+mn-lt"/>
                <a:ea typeface="+mn-ea"/>
                <a:cs typeface="+mn-cs"/>
              </a:defRPr>
            </a:pPr>
            <a:endParaRPr sz="900" b="0" i="0" u="none" strike="noStrike" kern="1200" cap="none" spc="0" baseline="0" smtId="4294967295">
              <a:ln w="0"/>
              <a:solidFill>
                <a:schemeClr val="tx1"/>
              </a:solidFill>
              <a:effectLst>
                <a:outerShdw blurRad="38100" dist="19050" dir="2700000" algn="tl" rotWithShape="0">
                  <a:schemeClr val="dk1">
                    <a:alpha val="40000"/>
                  </a:schemeClr>
                </a:outerShdw>
              </a:effectLst>
              <a:latin typeface="+mn-lt"/>
              <a:ea typeface="+mn-ea"/>
              <a:cs typeface="+mn-cs"/>
            </a:endParaRPr>
          </a:p>
        </c:txPr>
      </c:dTable>
      <c:spPr>
        <a:noFill/>
        <a:ln>
          <a:noFill/>
        </a:ln>
        <a:effectLst/>
      </c:spPr>
    </c:plotArea>
    <c:legend>
      <c:legendPos val="b"/>
      <c:overlay val="0"/>
      <c:spPr>
        <a:noFill/>
        <a:ln>
          <a:noFill/>
        </a:ln>
        <a:effectLst/>
      </c:spPr>
      <c:txPr>
        <a:bodyPr rot="0" spcFirstLastPara="1" vertOverflow="ellipsis" vert="horz" wrap="square" anchor="ctr" anchorCtr="1"/>
        <a:p>
          <a:pPr>
            <a:defRPr sz="900" b="0" i="0" u="none" strike="noStrike" kern="1200" baseline="0" smtId="4294967295">
              <a:solidFill>
                <a:schemeClr val="tx1">
                  <a:lumMod val="65000"/>
                  <a:lumOff val="35000"/>
                </a:schemeClr>
              </a:solidFill>
              <a:latin typeface="+mn-lt"/>
              <a:ea typeface="+mn-ea"/>
              <a:cs typeface="+mn-cs"/>
            </a:defRPr>
          </a:pPr>
          <a:endParaRPr sz="900" b="0" i="0" u="none" strike="noStrike" kern="1200" baseline="0" smtId="4294967295">
            <a:solidFill>
              <a:schemeClr val="tx1">
                <a:lumMod val="65000"/>
                <a:lumOff val="35000"/>
              </a:schemeClr>
            </a:solidFill>
            <a:latin typeface="+mn-lt"/>
            <a:ea typeface="+mn-ea"/>
            <a:cs typeface="+mn-cs"/>
          </a:endParaRP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p>
      <a:pPr>
        <a:defRPr/>
      </a:pPr>
      <a:endParaRPr lang="en-US"/>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a="http://schemas.openxmlformats.org/drawingml/2006/main" xmlns:r="http://schemas.openxmlformats.org/officeDocument/2006/relationships" xmlns:cs="http://schemas.microsoft.com/office/drawing/2012/chartStyle"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_rels/data13.xml.rels>&#65279;<?xml version="1.0" encoding="utf-8" standalone="yes"?><Relationships xmlns="http://schemas.openxmlformats.org/package/2006/relationships"><Relationship Id="rId1" Type="http://schemas.openxmlformats.org/officeDocument/2006/relationships/image" Target="../media/image14.png" /><Relationship Id="rId2" Type="http://schemas.openxmlformats.org/officeDocument/2006/relationships/image" Target="../media/image15.svg" /></Relationships>
</file>

<file path=ppt/diagrams/_rels/data16.xml.rels>&#65279;<?xml version="1.0" encoding="utf-8" standalone="yes"?><Relationships xmlns="http://schemas.openxmlformats.org/package/2006/relationships"><Relationship Id="rId1" Type="http://schemas.openxmlformats.org/officeDocument/2006/relationships/image" Target="../media/image21.jpeg" /></Relationships>
</file>

<file path=ppt/diagrams/_rels/data18.xml.rels>&#65279;<?xml version="1.0" encoding="utf-8" standalone="yes"?><Relationships xmlns="http://schemas.openxmlformats.org/package/2006/relationships"><Relationship Id="rId1" Type="http://schemas.openxmlformats.org/officeDocument/2006/relationships/hyperlink" Target="https://www.canlii.org/en/ca/scc/doc/2001/2001scc38/2001scc38.html#par49" TargetMode="External" /></Relationships>
</file>

<file path=ppt/diagrams/_rels/data21.xml.rels>&#65279;<?xml version="1.0" encoding="utf-8" standalone="yes"?><Relationships xmlns="http://schemas.openxmlformats.org/package/2006/relationships"><Relationship Id="rId1" Type="http://schemas.openxmlformats.org/officeDocument/2006/relationships/image" Target="../media/image21.jpeg" /></Relationships>
</file>

<file path=ppt/diagrams/_rels/drawing13.xml.rels>&#65279;<?xml version="1.0" encoding="utf-8" standalone="yes"?><Relationships xmlns="http://schemas.openxmlformats.org/package/2006/relationships"><Relationship Id="rId1" Type="http://schemas.openxmlformats.org/officeDocument/2006/relationships/image" Target="../media/image14.png" /><Relationship Id="rId2" Type="http://schemas.openxmlformats.org/officeDocument/2006/relationships/image" Target="../media/image15.svg" /></Relationships>
</file>

<file path=ppt/diagrams/_rels/drawing16.xml.rels>&#65279;<?xml version="1.0" encoding="utf-8" standalone="yes"?><Relationships xmlns="http://schemas.openxmlformats.org/package/2006/relationships"><Relationship Id="rId1" Type="http://schemas.openxmlformats.org/officeDocument/2006/relationships/image" Target="../media/image21.jpeg" /></Relationships>
</file>

<file path=ppt/diagrams/_rels/drawing18.xml.rels>&#65279;<?xml version="1.0" encoding="utf-8" standalone="yes"?><Relationships xmlns="http://schemas.openxmlformats.org/package/2006/relationships"><Relationship Id="rId1" Type="http://schemas.openxmlformats.org/officeDocument/2006/relationships/hyperlink" Target="https://www.canlii.org/en/ca/scc/doc/2001/2001scc38/2001scc38.html#par49" TargetMode="External" /></Relationships>
</file>

<file path=ppt/diagrams/_rels/drawing21.xml.rels>&#65279;<?xml version="1.0" encoding="utf-8" standalone="yes"?><Relationships xmlns="http://schemas.openxmlformats.org/package/2006/relationships"><Relationship Id="rId1" Type="http://schemas.openxmlformats.org/officeDocument/2006/relationships/image" Target="../media/image21.jpeg" /></Relationships>
</file>

<file path=ppt/diagrams/colors1.xml><?xml version="1.0" encoding="utf-8"?>
<dgm:colorsDef xmlns:a="http://schemas.openxmlformats.org/drawingml/2006/main" xmlns:dgm="http://schemas.openxmlformats.org/drawingml/2006/diagram"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a="http://schemas.openxmlformats.org/drawingml/2006/main" xmlns:dgm="http://schemas.openxmlformats.org/drawingml/2006/diagram"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a="http://schemas.openxmlformats.org/drawingml/2006/main" xmlns:dgm="http://schemas.openxmlformats.org/drawingml/2006/diagram"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a="http://schemas.openxmlformats.org/drawingml/2006/main" xmlns:dgm="http://schemas.openxmlformats.org/drawingml/2006/diagram"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a="http://schemas.openxmlformats.org/drawingml/2006/main" xmlns:dgm="http://schemas.openxmlformats.org/drawingml/2006/diagram"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a="http://schemas.openxmlformats.org/drawingml/2006/main" xmlns:dgm="http://schemas.openxmlformats.org/drawingml/2006/diagram"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a="http://schemas.openxmlformats.org/drawingml/2006/main" xmlns:dgm="http://schemas.openxmlformats.org/drawingml/2006/diagram"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DB5C8EAE-74A0-461C-8EE9-583BCC6160A2}" type="doc">
      <dgm:prSet loTypeId="urn:microsoft.com/office/officeart/2005/8/layout/default" loCatId="list" qsTypeId="urn:microsoft.com/office/officeart/2005/8/quickstyle/simple1" qsCatId="simple" csTypeId="urn:microsoft.com/office/officeart/2005/8/colors/accent4_1" csCatId="accent4" phldr="1"/>
      <dgm:spPr/>
      <dgm:t>
        <a:bodyPr/>
        <a:lstStyle/>
        <a:p/>
      </dgm:t>
    </dgm:pt>
    <dgm:pt modelId="{F62BD6C4-A362-495E-A772-82D086FC6C0C}" type="parTrans" cxnId="{32C720D3-AC0D-4DE3-A9DF-CF3A86956F37}">
      <dgm:prSet custT="1"/>
      <dgm:spPr/>
      <dgm:t>
        <a:bodyPr/>
        <a:lstStyle/>
        <a:p>
          <a:pPr algn="l"/>
          <a:endParaRPr lang="en-CA" sz="900" b="1">
            <a:solidFill>
              <a:schemeClr val="tx1"/>
            </a:solidFill>
            <a:latin typeface="Arial" pitchFamily="34" charset="0"/>
            <a:cs typeface="Arial" pitchFamily="34" charset="0"/>
          </a:endParaRPr>
        </a:p>
      </dgm:t>
    </dgm:pt>
    <dgm:pt modelId="{F5E92ECE-53E3-481B-AD1B-8BADE7359186}">
      <dgm:prSet phldrT="[Text]" custT="1"/>
      <dgm:spPr>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dgm:spPr>
      <dgm:t>
        <a:bodyPr/>
        <a:lstStyle/>
        <a:p>
          <a:pPr algn="ctr"/>
          <a:endParaRPr lang="en-CA" sz="900" b="1">
            <a:latin typeface="Arial" pitchFamily="34" charset="0"/>
            <a:cs typeface="Arial" pitchFamily="34" charset="0"/>
          </a:endParaRPr>
        </a:p>
        <a:p>
          <a:pPr algn="ctr"/>
          <a:r>
            <a:rPr lang="en-CA" sz="900" b="1">
              <a:latin typeface="Arial" pitchFamily="34" charset="0"/>
              <a:cs typeface="Arial" pitchFamily="34" charset="0"/>
            </a:rPr>
            <a:t>Key Icon</a:t>
          </a:r>
        </a:p>
        <a:p>
          <a:pPr algn="ctr"/>
          <a:endParaRPr lang="en-CA" sz="900" b="1">
            <a:latin typeface="Arial" pitchFamily="34" charset="0"/>
            <a:cs typeface="Arial" pitchFamily="34" charset="0"/>
          </a:endParaRPr>
        </a:p>
        <a:p>
          <a:pPr algn="ctr"/>
          <a:endParaRPr lang="en-CA" sz="900" b="1">
            <a:latin typeface="Arial" pitchFamily="34" charset="0"/>
            <a:cs typeface="Arial" pitchFamily="34" charset="0"/>
          </a:endParaRPr>
        </a:p>
        <a:p>
          <a:pPr algn="ctr"/>
          <a:endParaRPr lang="en-CA" sz="900" b="1">
            <a:latin typeface="Arial" pitchFamily="34" charset="0"/>
            <a:cs typeface="Arial" pitchFamily="34" charset="0"/>
          </a:endParaRPr>
        </a:p>
        <a:p>
          <a:pPr algn="ctr"/>
          <a:endParaRPr lang="en-CA" sz="900" b="1">
            <a:latin typeface="Arial" pitchFamily="34" charset="0"/>
            <a:cs typeface="Arial" pitchFamily="34" charset="0"/>
          </a:endParaRPr>
        </a:p>
      </dgm:t>
    </dgm:pt>
    <dgm:pt modelId="{0503FED5-CB0B-40EF-B888-1299EE7CC1BD}" type="sibTrans" cxnId="{32C720D3-AC0D-4DE3-A9DF-CF3A86956F37}">
      <dgm:prSet custT="1"/>
      <dgm:spPr/>
      <dgm:t>
        <a:bodyPr/>
        <a:lstStyle/>
        <a:p>
          <a:pPr algn="l"/>
          <a:endParaRPr lang="en-CA" sz="900" b="1">
            <a:solidFill>
              <a:schemeClr val="tx1"/>
            </a:solidFill>
            <a:latin typeface="Arial" pitchFamily="34" charset="0"/>
            <a:cs typeface="Arial" pitchFamily="34" charset="0"/>
          </a:endParaRPr>
        </a:p>
      </dgm:t>
    </dgm:pt>
    <dgm:pt modelId="{70CA9959-C563-425C-983F-2A78138E3116}" type="parTrans" cxnId="{41114F87-8273-4030-9E4D-7596E7B0DB7B}">
      <dgm:prSet custT="1"/>
      <dgm:spPr/>
      <dgm:t>
        <a:bodyPr/>
        <a:lstStyle/>
        <a:p>
          <a:endParaRPr lang="en-CA" sz="900" b="1">
            <a:solidFill>
              <a:schemeClr val="tx1"/>
            </a:solidFill>
          </a:endParaRPr>
        </a:p>
      </dgm:t>
    </dgm:pt>
    <dgm:pt modelId="{BEDAE5CB-CF1A-405E-845A-9DFF475C76EF}">
      <dgm:prSet custT="1"/>
      <dgm:spPr>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dgm:spPr>
      <dgm:t>
        <a:bodyPr/>
        <a:lstStyle/>
        <a:p>
          <a:endParaRPr lang="en-CA" sz="900" b="1"/>
        </a:p>
        <a:p>
          <a:r>
            <a:rPr lang="en-CA" sz="900" b="1"/>
            <a:t>Person Icon (Option One)</a:t>
          </a:r>
        </a:p>
        <a:p>
          <a:endParaRPr lang="en-CA" sz="900" b="1"/>
        </a:p>
        <a:p>
          <a:endParaRPr lang="en-CA" sz="900" b="1"/>
        </a:p>
        <a:p>
          <a:endParaRPr lang="en-CA" sz="900" b="1"/>
        </a:p>
        <a:p>
          <a:endParaRPr lang="en-CA" sz="900" b="1"/>
        </a:p>
      </dgm:t>
    </dgm:pt>
    <dgm:pt modelId="{D84CF391-F158-469D-A070-D3503E3DB8AC}" type="sibTrans" cxnId="{41114F87-8273-4030-9E4D-7596E7B0DB7B}">
      <dgm:prSet custT="1"/>
      <dgm:spPr/>
      <dgm:t>
        <a:bodyPr/>
        <a:lstStyle/>
        <a:p>
          <a:endParaRPr lang="en-CA" sz="900" b="1">
            <a:solidFill>
              <a:schemeClr val="tx1"/>
            </a:solidFill>
          </a:endParaRPr>
        </a:p>
      </dgm:t>
    </dgm:pt>
    <dgm:pt modelId="{B4A1E7D7-52A3-44AC-A0DA-92B5D2E3A695}" type="parTrans" cxnId="{34D03FEC-9619-4770-870A-6BF3D65550DC}">
      <dgm:prSet custT="1"/>
      <dgm:spPr/>
      <dgm:t>
        <a:bodyPr/>
        <a:lstStyle/>
        <a:p>
          <a:pPr algn="l"/>
          <a:endParaRPr lang="en-CA" sz="900" b="1">
            <a:solidFill>
              <a:schemeClr val="tx1"/>
            </a:solidFill>
            <a:latin typeface="Arial" pitchFamily="34" charset="0"/>
            <a:cs typeface="Arial" pitchFamily="34" charset="0"/>
          </a:endParaRPr>
        </a:p>
      </dgm:t>
    </dgm:pt>
    <dgm:pt modelId="{A62021F2-DFD7-4197-8B59-776A7A3277EF}">
      <dgm:prSet phldrT="[Text]" custT="1"/>
      <dgm:spPr>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dgm:spPr>
      <dgm:t>
        <a:bodyPr/>
        <a:lstStyle/>
        <a:p>
          <a:pPr algn="ctr"/>
          <a:endParaRPr lang="en-CA" sz="900" b="1">
            <a:latin typeface="Arial" pitchFamily="34" charset="0"/>
            <a:cs typeface="Arial" pitchFamily="34" charset="0"/>
          </a:endParaRPr>
        </a:p>
        <a:p>
          <a:pPr algn="ctr"/>
          <a:r>
            <a:rPr lang="en-CA" sz="900" b="1">
              <a:latin typeface="Arial" pitchFamily="34" charset="0"/>
              <a:cs typeface="Arial" pitchFamily="34" charset="0"/>
            </a:rPr>
            <a:t>Person Icon (Option Two)</a:t>
          </a:r>
        </a:p>
        <a:p>
          <a:pPr algn="ctr"/>
          <a:endParaRPr lang="en-CA" sz="900" b="1">
            <a:latin typeface="Arial" pitchFamily="34" charset="0"/>
            <a:cs typeface="Arial" pitchFamily="34" charset="0"/>
          </a:endParaRPr>
        </a:p>
        <a:p>
          <a:pPr algn="ctr"/>
          <a:endParaRPr lang="en-CA" sz="900" b="1">
            <a:latin typeface="Arial" pitchFamily="34" charset="0"/>
            <a:cs typeface="Arial" pitchFamily="34" charset="0"/>
          </a:endParaRPr>
        </a:p>
        <a:p>
          <a:pPr algn="ctr"/>
          <a:endParaRPr lang="en-CA" sz="900" b="1">
            <a:latin typeface="Arial" pitchFamily="34" charset="0"/>
            <a:cs typeface="Arial" pitchFamily="34" charset="0"/>
          </a:endParaRPr>
        </a:p>
        <a:p>
          <a:pPr algn="ctr"/>
          <a:endParaRPr lang="en-CA" sz="900" b="1">
            <a:latin typeface="Arial" pitchFamily="34" charset="0"/>
            <a:cs typeface="Arial" pitchFamily="34" charset="0"/>
          </a:endParaRPr>
        </a:p>
      </dgm:t>
    </dgm:pt>
    <dgm:pt modelId="{38621BEC-8A28-4048-93E9-2B32B858A30E}" type="sibTrans" cxnId="{34D03FEC-9619-4770-870A-6BF3D65550DC}">
      <dgm:prSet custT="1"/>
      <dgm:spPr/>
      <dgm:t>
        <a:bodyPr/>
        <a:lstStyle/>
        <a:p>
          <a:pPr algn="l"/>
          <a:endParaRPr lang="en-CA" sz="900" b="1">
            <a:solidFill>
              <a:schemeClr val="tx1"/>
            </a:solidFill>
            <a:latin typeface="Arial" pitchFamily="34" charset="0"/>
            <a:cs typeface="Arial" pitchFamily="34" charset="0"/>
          </a:endParaRPr>
        </a:p>
      </dgm:t>
    </dgm:pt>
    <dgm:pt modelId="{9407BC84-81CB-4319-92E0-E673DF0C042F}" type="parTrans" cxnId="{EEC3B53B-E6C5-4934-AE2D-8BE4FF4BAC44}">
      <dgm:prSet custT="1"/>
      <dgm:spPr/>
      <dgm:t>
        <a:bodyPr/>
        <a:lstStyle/>
        <a:p>
          <a:pPr algn="l"/>
          <a:endParaRPr lang="en-CA" sz="900" b="1">
            <a:solidFill>
              <a:schemeClr val="tx1"/>
            </a:solidFill>
            <a:latin typeface="Arial" pitchFamily="34" charset="0"/>
            <a:cs typeface="Arial" pitchFamily="34" charset="0"/>
          </a:endParaRPr>
        </a:p>
      </dgm:t>
    </dgm:pt>
    <dgm:pt modelId="{32C69C8B-F07D-4562-98B7-10BDA6CEC812}">
      <dgm:prSet phldrT="[Text]" custT="1"/>
      <dgm:spPr>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dgm:spPr>
      <dgm:t>
        <a:bodyPr/>
        <a:lstStyle/>
        <a:p>
          <a:pPr algn="ctr"/>
          <a:endParaRPr lang="en-CA" sz="900" b="1">
            <a:latin typeface="Arial" pitchFamily="34" charset="0"/>
            <a:cs typeface="Arial" pitchFamily="34" charset="0"/>
          </a:endParaRPr>
        </a:p>
        <a:p>
          <a:pPr algn="ctr"/>
          <a:r>
            <a:rPr lang="en-CA" sz="900" b="1">
              <a:latin typeface="Arial" pitchFamily="34" charset="0"/>
              <a:cs typeface="Arial" pitchFamily="34" charset="0"/>
            </a:rPr>
            <a:t>Clock Icon</a:t>
          </a:r>
        </a:p>
        <a:p>
          <a:pPr algn="ctr"/>
          <a:endParaRPr lang="en-CA" sz="900" b="1">
            <a:latin typeface="Arial" pitchFamily="34" charset="0"/>
            <a:cs typeface="Arial" pitchFamily="34" charset="0"/>
          </a:endParaRPr>
        </a:p>
        <a:p>
          <a:pPr algn="ctr"/>
          <a:endParaRPr lang="en-CA" sz="900" b="1">
            <a:latin typeface="Arial" pitchFamily="34" charset="0"/>
            <a:cs typeface="Arial" pitchFamily="34" charset="0"/>
          </a:endParaRPr>
        </a:p>
        <a:p>
          <a:pPr algn="ctr"/>
          <a:endParaRPr lang="en-CA" sz="900" b="1">
            <a:latin typeface="Arial" pitchFamily="34" charset="0"/>
            <a:cs typeface="Arial" pitchFamily="34" charset="0"/>
          </a:endParaRPr>
        </a:p>
        <a:p>
          <a:pPr algn="ctr"/>
          <a:endParaRPr lang="en-CA" sz="900" b="1">
            <a:latin typeface="Arial" pitchFamily="34" charset="0"/>
            <a:cs typeface="Arial" pitchFamily="34" charset="0"/>
          </a:endParaRPr>
        </a:p>
      </dgm:t>
    </dgm:pt>
    <dgm:pt modelId="{344BC630-5DF9-4BA4-A077-192E1DAF9F9C}" type="sibTrans" cxnId="{EEC3B53B-E6C5-4934-AE2D-8BE4FF4BAC44}">
      <dgm:prSet custT="1"/>
      <dgm:spPr/>
      <dgm:t>
        <a:bodyPr/>
        <a:lstStyle/>
        <a:p>
          <a:pPr algn="l"/>
          <a:endParaRPr lang="en-CA" sz="900" b="1">
            <a:solidFill>
              <a:schemeClr val="tx1"/>
            </a:solidFill>
            <a:latin typeface="Arial" pitchFamily="34" charset="0"/>
            <a:cs typeface="Arial" pitchFamily="34" charset="0"/>
          </a:endParaRPr>
        </a:p>
      </dgm:t>
    </dgm:pt>
    <dgm:pt modelId="{79A23413-C864-4BAB-B62C-0807A740E658}" type="parTrans" cxnId="{037F96CB-92AA-477D-A84B-A43CCBF98A4D}">
      <dgm:prSet custT="1"/>
      <dgm:spPr/>
      <dgm:t>
        <a:bodyPr/>
        <a:lstStyle/>
        <a:p>
          <a:pPr algn="l"/>
          <a:endParaRPr lang="en-CA" sz="900" b="1">
            <a:solidFill>
              <a:schemeClr val="tx1"/>
            </a:solidFill>
            <a:latin typeface="Arial" pitchFamily="34" charset="0"/>
            <a:cs typeface="Arial" pitchFamily="34" charset="0"/>
          </a:endParaRPr>
        </a:p>
      </dgm:t>
    </dgm:pt>
    <dgm:pt modelId="{1EC43935-F375-40D8-A364-FBDC0B1ED28D}">
      <dgm:prSet custT="1"/>
      <dgm:spPr>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dgm:spPr>
      <dgm:t>
        <a:bodyPr/>
        <a:lstStyle/>
        <a:p>
          <a:pPr algn="ctr"/>
          <a:endParaRPr lang="en-CA" sz="900" b="1">
            <a:latin typeface="Arial" pitchFamily="34" charset="0"/>
            <a:cs typeface="Arial" pitchFamily="34" charset="0"/>
          </a:endParaRPr>
        </a:p>
        <a:p>
          <a:pPr algn="ctr"/>
          <a:r>
            <a:rPr lang="en-CA" sz="900" b="1">
              <a:latin typeface="Arial" pitchFamily="34" charset="0"/>
              <a:cs typeface="Arial" pitchFamily="34" charset="0"/>
            </a:rPr>
            <a:t>Money Icon (Option One)</a:t>
          </a:r>
        </a:p>
        <a:p>
          <a:pPr algn="ctr"/>
          <a:endParaRPr lang="en-CA" sz="900" b="1">
            <a:latin typeface="Arial" pitchFamily="34" charset="0"/>
            <a:cs typeface="Arial" pitchFamily="34" charset="0"/>
          </a:endParaRPr>
        </a:p>
        <a:p>
          <a:pPr algn="ctr"/>
          <a:endParaRPr lang="en-CA" sz="900" b="1">
            <a:latin typeface="Arial" pitchFamily="34" charset="0"/>
            <a:cs typeface="Arial" pitchFamily="34" charset="0"/>
          </a:endParaRPr>
        </a:p>
        <a:p>
          <a:pPr algn="ctr"/>
          <a:endParaRPr lang="en-CA" sz="900" b="1">
            <a:latin typeface="Arial" pitchFamily="34" charset="0"/>
            <a:cs typeface="Arial" pitchFamily="34" charset="0"/>
          </a:endParaRPr>
        </a:p>
        <a:p>
          <a:pPr algn="ctr"/>
          <a:endParaRPr lang="en-CA" sz="900" b="1">
            <a:latin typeface="Arial" pitchFamily="34" charset="0"/>
            <a:cs typeface="Arial" pitchFamily="34" charset="0"/>
          </a:endParaRPr>
        </a:p>
      </dgm:t>
    </dgm:pt>
    <dgm:pt modelId="{B215356D-2B35-47EB-93C2-6D6F4C7284F1}" type="sibTrans" cxnId="{037F96CB-92AA-477D-A84B-A43CCBF98A4D}">
      <dgm:prSet custT="1"/>
      <dgm:spPr/>
      <dgm:t>
        <a:bodyPr/>
        <a:lstStyle/>
        <a:p>
          <a:pPr algn="l"/>
          <a:endParaRPr lang="en-CA" sz="900" b="1">
            <a:solidFill>
              <a:schemeClr val="tx1"/>
            </a:solidFill>
            <a:latin typeface="Arial" pitchFamily="34" charset="0"/>
            <a:cs typeface="Arial" pitchFamily="34" charset="0"/>
          </a:endParaRPr>
        </a:p>
      </dgm:t>
    </dgm:pt>
    <dgm:pt modelId="{FF5D261D-13C8-4592-BF7F-09077F406299}" type="parTrans" cxnId="{0217CA35-5858-4EF4-AE29-4D43FF6FB07A}">
      <dgm:prSet custT="1"/>
      <dgm:spPr/>
      <dgm:t>
        <a:bodyPr/>
        <a:lstStyle/>
        <a:p>
          <a:endParaRPr lang="en-CA" sz="900" b="1">
            <a:solidFill>
              <a:schemeClr val="tx1"/>
            </a:solidFill>
          </a:endParaRPr>
        </a:p>
      </dgm:t>
    </dgm:pt>
    <dgm:pt modelId="{62B0A04B-8788-476E-A206-4387E71F710F}">
      <dgm:prSet custT="1"/>
      <dgm:spPr>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dgm:spPr>
      <dgm:t>
        <a:bodyPr/>
        <a:lstStyle/>
        <a:p>
          <a:r>
            <a:rPr lang="en-CA" sz="900" b="1"/>
            <a:t>Money Icon (Option Two)</a:t>
          </a:r>
        </a:p>
        <a:p>
          <a:endParaRPr lang="en-CA" sz="900" b="1"/>
        </a:p>
        <a:p>
          <a:endParaRPr lang="en-CA" sz="900" b="1"/>
        </a:p>
        <a:p>
          <a:endParaRPr lang="en-CA" sz="900" b="1"/>
        </a:p>
      </dgm:t>
    </dgm:pt>
    <dgm:pt modelId="{F7ABC51B-B9B0-4AD4-A61B-9D5F1E4BA694}" type="sibTrans" cxnId="{0217CA35-5858-4EF4-AE29-4D43FF6FB07A}">
      <dgm:prSet custT="1"/>
      <dgm:spPr/>
      <dgm:t>
        <a:bodyPr/>
        <a:lstStyle/>
        <a:p>
          <a:endParaRPr lang="en-CA" sz="900" b="1">
            <a:solidFill>
              <a:schemeClr val="tx1"/>
            </a:solidFill>
          </a:endParaRPr>
        </a:p>
      </dgm:t>
    </dgm:pt>
    <dgm:pt modelId="{3FCCEDFF-D9A9-4093-96F1-A3C519A8E847}" type="parTrans" cxnId="{23AE9630-3E8C-4169-A825-29D9C07E7276}">
      <dgm:prSet custT="1"/>
      <dgm:spPr/>
      <dgm:t>
        <a:bodyPr/>
        <a:lstStyle/>
        <a:p>
          <a:endParaRPr lang="en-CA" sz="900" b="1">
            <a:solidFill>
              <a:schemeClr val="tx1"/>
            </a:solidFill>
          </a:endParaRPr>
        </a:p>
      </dgm:t>
    </dgm:pt>
    <dgm:pt modelId="{E53BEFB9-2A99-4F29-9B8C-040E27D9B36F}">
      <dgm:prSet custT="1"/>
      <dgm:spPr>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dgm:spPr>
      <dgm:t>
        <a:bodyPr/>
        <a:lstStyle/>
        <a:p>
          <a:r>
            <a:rPr lang="en-CA" sz="900" b="1"/>
            <a:t>Growth Icon (Option One)</a:t>
          </a:r>
        </a:p>
        <a:p>
          <a:endParaRPr lang="en-CA" sz="900" b="1"/>
        </a:p>
        <a:p>
          <a:endParaRPr lang="en-CA" sz="900" b="1"/>
        </a:p>
        <a:p>
          <a:endParaRPr lang="en-CA" sz="900" b="1"/>
        </a:p>
      </dgm:t>
    </dgm:pt>
    <dgm:pt modelId="{2067E5B4-4DF0-4531-A229-B6E4C5FF08A0}" type="sibTrans" cxnId="{23AE9630-3E8C-4169-A825-29D9C07E7276}">
      <dgm:prSet custT="1"/>
      <dgm:spPr/>
      <dgm:t>
        <a:bodyPr/>
        <a:lstStyle/>
        <a:p>
          <a:endParaRPr lang="en-CA" sz="900" b="1">
            <a:solidFill>
              <a:schemeClr val="tx1"/>
            </a:solidFill>
          </a:endParaRPr>
        </a:p>
      </dgm:t>
    </dgm:pt>
    <dgm:pt modelId="{4D55B04D-F634-4F57-B23A-DB2732AC3A14}" type="parTrans" cxnId="{B56C5A04-C22E-4349-AEC9-6DFD265D88F5}">
      <dgm:prSet custT="1"/>
      <dgm:spPr/>
      <dgm:t>
        <a:bodyPr/>
        <a:lstStyle/>
        <a:p>
          <a:endParaRPr lang="en-CA" sz="900" b="1">
            <a:solidFill>
              <a:schemeClr val="tx1"/>
            </a:solidFill>
          </a:endParaRPr>
        </a:p>
      </dgm:t>
    </dgm:pt>
    <dgm:pt modelId="{66194672-2182-4944-A465-3484CF46ADCB}">
      <dgm:prSet custT="1"/>
      <dgm:spPr>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dgm:spPr>
      <dgm:t>
        <a:bodyPr/>
        <a:lstStyle/>
        <a:p>
          <a:r>
            <a:rPr lang="en-CA" sz="900" b="1"/>
            <a:t>Growth Icon (Option Two)</a:t>
          </a:r>
        </a:p>
        <a:p>
          <a:endParaRPr lang="en-CA" sz="900" b="1"/>
        </a:p>
        <a:p>
          <a:endParaRPr lang="en-CA" sz="900" b="1"/>
        </a:p>
        <a:p>
          <a:endParaRPr lang="en-CA" sz="900" b="1"/>
        </a:p>
      </dgm:t>
    </dgm:pt>
    <dgm:pt modelId="{DE4D47B2-1C53-4596-85E2-6BDE4344BE75}" type="sibTrans" cxnId="{B56C5A04-C22E-4349-AEC9-6DFD265D88F5}">
      <dgm:prSet custT="1"/>
      <dgm:spPr/>
      <dgm:t>
        <a:bodyPr/>
        <a:lstStyle/>
        <a:p>
          <a:endParaRPr lang="en-CA" sz="900" b="1">
            <a:solidFill>
              <a:schemeClr val="tx1"/>
            </a:solidFill>
          </a:endParaRPr>
        </a:p>
      </dgm:t>
    </dgm:pt>
    <dgm:pt modelId="{5B6A3B69-46F4-42F3-829E-09F65D9D1F72}" type="parTrans" cxnId="{E49BC797-BB7B-4932-BC6F-73F9ABE4E9E8}">
      <dgm:prSet custT="1"/>
      <dgm:spPr/>
      <dgm:t>
        <a:bodyPr/>
        <a:lstStyle/>
        <a:p>
          <a:endParaRPr lang="en-CA" sz="900" b="1">
            <a:solidFill>
              <a:schemeClr val="tx1"/>
            </a:solidFill>
          </a:endParaRPr>
        </a:p>
      </dgm:t>
    </dgm:pt>
    <dgm:pt modelId="{55F232A3-5C70-4F34-85C1-43000E7DAFA2}">
      <dgm:prSet custT="1"/>
      <dgm:spPr>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dgm:spPr>
      <dgm:t>
        <a:bodyPr/>
        <a:lstStyle/>
        <a:p>
          <a:r>
            <a:rPr lang="en-CA" sz="900" b="1"/>
            <a:t>Growth Icon (Option Three)</a:t>
          </a:r>
        </a:p>
        <a:p>
          <a:endParaRPr lang="en-CA" sz="900" b="1"/>
        </a:p>
        <a:p>
          <a:endParaRPr lang="en-CA" sz="900" b="1"/>
        </a:p>
        <a:p>
          <a:endParaRPr lang="en-CA" sz="900" b="1"/>
        </a:p>
      </dgm:t>
    </dgm:pt>
    <dgm:pt modelId="{35BEC1FD-7F07-448B-BD20-D55F8C4A61DC}" type="sibTrans" cxnId="{E49BC797-BB7B-4932-BC6F-73F9ABE4E9E8}">
      <dgm:prSet custT="1"/>
      <dgm:spPr/>
      <dgm:t>
        <a:bodyPr/>
        <a:lstStyle/>
        <a:p>
          <a:endParaRPr lang="en-CA" sz="900" b="1">
            <a:solidFill>
              <a:schemeClr val="tx1"/>
            </a:solidFill>
          </a:endParaRPr>
        </a:p>
      </dgm:t>
    </dgm:pt>
    <dgm:pt modelId="{157C26E5-D5FE-470A-A88B-D5C30B2DFD83}" type="parTrans" cxnId="{75253788-2EC0-41F6-AB0F-37E82EAE31AB}">
      <dgm:prSet custT="1"/>
      <dgm:spPr/>
      <dgm:t>
        <a:bodyPr/>
        <a:lstStyle/>
        <a:p>
          <a:endParaRPr lang="en-CA" sz="900" b="1">
            <a:solidFill>
              <a:schemeClr val="tx1"/>
            </a:solidFill>
          </a:endParaRPr>
        </a:p>
      </dgm:t>
    </dgm:pt>
    <dgm:pt modelId="{AA8E75FE-9A5F-46D6-9490-08727788955B}">
      <dgm:prSet custT="1"/>
      <dgm:spPr>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dgm:spPr>
      <dgm:t>
        <a:bodyPr/>
        <a:lstStyle/>
        <a:p>
          <a:r>
            <a:rPr lang="en-CA" sz="900" b="1"/>
            <a:t>Group Icon</a:t>
          </a:r>
        </a:p>
        <a:p>
          <a:endParaRPr lang="en-CA" sz="900" b="1"/>
        </a:p>
        <a:p>
          <a:endParaRPr lang="en-CA" sz="900" b="1"/>
        </a:p>
        <a:p>
          <a:endParaRPr lang="en-CA" sz="900" b="1"/>
        </a:p>
      </dgm:t>
    </dgm:pt>
    <dgm:pt modelId="{4FFB2686-ECD8-4918-938B-1F6515840888}" type="sibTrans" cxnId="{75253788-2EC0-41F6-AB0F-37E82EAE31AB}">
      <dgm:prSet custT="1"/>
      <dgm:spPr/>
      <dgm:t>
        <a:bodyPr/>
        <a:lstStyle/>
        <a:p>
          <a:endParaRPr lang="en-CA" sz="900" b="1">
            <a:solidFill>
              <a:schemeClr val="tx1"/>
            </a:solidFill>
          </a:endParaRPr>
        </a:p>
      </dgm:t>
    </dgm:pt>
    <dgm:pt modelId="{855A0B6C-F46D-4CE1-ADE1-5227860AEC9F}" type="pres">
      <dgm:prSet presAssocID="{DB5C8EAE-74A0-461C-8EE9-583BCC6160A2}" presName="diagram">
        <dgm:presLayoutVars>
          <dgm:dir/>
          <dgm:resizeHandles val="exact"/>
        </dgm:presLayoutVars>
      </dgm:prSet>
      <dgm:spPr/>
      <dgm:t>
        <a:bodyPr/>
        <a:lstStyle/>
        <a:p/>
      </dgm:t>
    </dgm:pt>
    <dgm:pt modelId="{8431A257-D1EE-4906-B22D-50428E04DC31}" type="pres">
      <dgm:prSet presAssocID="{F5E92ECE-53E3-481B-AD1B-8BADE7359186}" presName="node" presStyleLbl="node1" presStyleCnt="10">
        <dgm:presLayoutVars>
          <dgm:bulletEnabled val="1"/>
        </dgm:presLayoutVars>
      </dgm:prSet>
      <dgm:spPr/>
      <dgm:t>
        <a:bodyPr/>
        <a:lstStyle/>
        <a:p/>
      </dgm:t>
    </dgm:pt>
    <dgm:pt modelId="{058229E5-8C13-4AAF-9453-FE2E9B69738B}" type="pres">
      <dgm:prSet presAssocID="{0503FED5-CB0B-40EF-B888-1299EE7CC1BD}" presName="sibTrans"/>
      <dgm:spPr/>
      <dgm:t>
        <a:bodyPr/>
        <a:lstStyle/>
        <a:p/>
      </dgm:t>
    </dgm:pt>
    <dgm:pt modelId="{121998A3-470B-456F-8307-F1334836BBC3}" type="pres">
      <dgm:prSet presAssocID="{BEDAE5CB-CF1A-405E-845A-9DFF475C76EF}" presName="node" presStyleLbl="node1" presStyleIdx="1" presStyleCnt="10">
        <dgm:presLayoutVars>
          <dgm:bulletEnabled val="1"/>
        </dgm:presLayoutVars>
      </dgm:prSet>
      <dgm:spPr/>
      <dgm:t>
        <a:bodyPr/>
        <a:lstStyle/>
        <a:p/>
      </dgm:t>
    </dgm:pt>
    <dgm:pt modelId="{CA7A1584-B57D-45D6-ABE3-5E58D6BBF4A3}" type="pres">
      <dgm:prSet presAssocID="{D84CF391-F158-469D-A070-D3503E3DB8AC}" presName="sibTrans"/>
      <dgm:spPr/>
      <dgm:t>
        <a:bodyPr/>
        <a:lstStyle/>
        <a:p/>
      </dgm:t>
    </dgm:pt>
    <dgm:pt modelId="{77790373-16C1-4013-8EAE-2F4886CA5633}" type="pres">
      <dgm:prSet presAssocID="{A62021F2-DFD7-4197-8B59-776A7A3277EF}" presName="node" presStyleLbl="node1" presStyleIdx="2" presStyleCnt="10">
        <dgm:presLayoutVars>
          <dgm:bulletEnabled val="1"/>
        </dgm:presLayoutVars>
      </dgm:prSet>
      <dgm:spPr/>
      <dgm:t>
        <a:bodyPr/>
        <a:lstStyle/>
        <a:p/>
      </dgm:t>
    </dgm:pt>
    <dgm:pt modelId="{C71AA85B-9EB7-47EA-AA90-46B039FAC613}" type="pres">
      <dgm:prSet presAssocID="{38621BEC-8A28-4048-93E9-2B32B858A30E}" presName="sibTrans"/>
      <dgm:spPr/>
      <dgm:t>
        <a:bodyPr/>
        <a:lstStyle/>
        <a:p/>
      </dgm:t>
    </dgm:pt>
    <dgm:pt modelId="{F0637768-38C7-4F60-B73A-1568B66E5676}" type="pres">
      <dgm:prSet presAssocID="{32C69C8B-F07D-4562-98B7-10BDA6CEC812}" presName="node" presStyleLbl="node1" presStyleIdx="3" presStyleCnt="10" custLinFactNeighborX="402" custLinFactNeighborY="944">
        <dgm:presLayoutVars>
          <dgm:bulletEnabled val="1"/>
        </dgm:presLayoutVars>
      </dgm:prSet>
      <dgm:spPr/>
      <dgm:t>
        <a:bodyPr/>
        <a:lstStyle/>
        <a:p/>
      </dgm:t>
    </dgm:pt>
    <dgm:pt modelId="{81B47527-1873-4B37-BE2C-8CA3F71CD964}" type="pres">
      <dgm:prSet presAssocID="{344BC630-5DF9-4BA4-A077-192E1DAF9F9C}" presName="sibTrans"/>
      <dgm:spPr/>
      <dgm:t>
        <a:bodyPr/>
        <a:lstStyle/>
        <a:p/>
      </dgm:t>
    </dgm:pt>
    <dgm:pt modelId="{312524A0-2064-4640-9040-8F89BFAE0881}" type="pres">
      <dgm:prSet presAssocID="{1EC43935-F375-40D8-A364-FBDC0B1ED28D}" presName="node" presStyleLbl="node1" presStyleIdx="4" presStyleCnt="10">
        <dgm:presLayoutVars>
          <dgm:bulletEnabled val="1"/>
        </dgm:presLayoutVars>
      </dgm:prSet>
      <dgm:spPr/>
      <dgm:t>
        <a:bodyPr/>
        <a:lstStyle/>
        <a:p/>
      </dgm:t>
    </dgm:pt>
    <dgm:pt modelId="{F6CCCB8E-3CAE-4F26-B566-125DD33AB1DD}" type="pres">
      <dgm:prSet presAssocID="{B215356D-2B35-47EB-93C2-6D6F4C7284F1}" presName="sibTrans"/>
      <dgm:spPr/>
      <dgm:t>
        <a:bodyPr/>
        <a:lstStyle/>
        <a:p/>
      </dgm:t>
    </dgm:pt>
    <dgm:pt modelId="{F7EE0649-B697-433A-8FB3-692CA3612A29}" type="pres">
      <dgm:prSet presAssocID="{62B0A04B-8788-476E-A206-4387E71F710F}" presName="node" presStyleLbl="node1" presStyleIdx="5" presStyleCnt="10">
        <dgm:presLayoutVars>
          <dgm:bulletEnabled val="1"/>
        </dgm:presLayoutVars>
      </dgm:prSet>
      <dgm:spPr/>
      <dgm:t>
        <a:bodyPr/>
        <a:lstStyle/>
        <a:p/>
      </dgm:t>
    </dgm:pt>
    <dgm:pt modelId="{132E21F2-EA92-40C1-BC1D-325CB25FCE3F}" type="pres">
      <dgm:prSet presAssocID="{F7ABC51B-B9B0-4AD4-A61B-9D5F1E4BA694}" presName="sibTrans"/>
      <dgm:spPr/>
      <dgm:t>
        <a:bodyPr/>
        <a:lstStyle/>
        <a:p/>
      </dgm:t>
    </dgm:pt>
    <dgm:pt modelId="{6F768592-486F-441A-A5B0-DCD7585D3506}" type="pres">
      <dgm:prSet presAssocID="{E53BEFB9-2A99-4F29-9B8C-040E27D9B36F}" presName="node" presStyleLbl="node1" presStyleIdx="6" presStyleCnt="10">
        <dgm:presLayoutVars>
          <dgm:bulletEnabled val="1"/>
        </dgm:presLayoutVars>
      </dgm:prSet>
      <dgm:spPr/>
      <dgm:t>
        <a:bodyPr/>
        <a:lstStyle/>
        <a:p/>
      </dgm:t>
    </dgm:pt>
    <dgm:pt modelId="{E31BA2EF-0091-43B3-8AAC-93E5AFDC22CE}" type="pres">
      <dgm:prSet presAssocID="{2067E5B4-4DF0-4531-A229-B6E4C5FF08A0}" presName="sibTrans"/>
      <dgm:spPr/>
      <dgm:t>
        <a:bodyPr/>
        <a:lstStyle/>
        <a:p/>
      </dgm:t>
    </dgm:pt>
    <dgm:pt modelId="{B75C7D0B-6270-49A6-9659-E3DDE26A54A2}" type="pres">
      <dgm:prSet presAssocID="{66194672-2182-4944-A465-3484CF46ADCB}" presName="node" presStyleLbl="node1" presStyleIdx="7" presStyleCnt="10">
        <dgm:presLayoutVars>
          <dgm:bulletEnabled val="1"/>
        </dgm:presLayoutVars>
      </dgm:prSet>
      <dgm:spPr/>
      <dgm:t>
        <a:bodyPr/>
        <a:lstStyle/>
        <a:p/>
      </dgm:t>
    </dgm:pt>
    <dgm:pt modelId="{B4111BA3-A1AD-4149-A4C7-6A813DC4AE9D}" type="pres">
      <dgm:prSet presAssocID="{DE4D47B2-1C53-4596-85E2-6BDE4344BE75}" presName="sibTrans"/>
      <dgm:spPr/>
      <dgm:t>
        <a:bodyPr/>
        <a:lstStyle/>
        <a:p/>
      </dgm:t>
    </dgm:pt>
    <dgm:pt modelId="{AB7B253B-D9D1-47A0-8192-D972A298C033}" type="pres">
      <dgm:prSet presAssocID="{55F232A3-5C70-4F34-85C1-43000E7DAFA2}" presName="node" presStyleLbl="node1" presStyleIdx="8" presStyleCnt="10">
        <dgm:presLayoutVars>
          <dgm:bulletEnabled val="1"/>
        </dgm:presLayoutVars>
      </dgm:prSet>
      <dgm:spPr/>
      <dgm:t>
        <a:bodyPr/>
        <a:lstStyle/>
        <a:p/>
      </dgm:t>
    </dgm:pt>
    <dgm:pt modelId="{3AD7BC12-8EC6-4786-B097-5EE2A739C42E}" type="pres">
      <dgm:prSet presAssocID="{35BEC1FD-7F07-448B-BD20-D55F8C4A61DC}" presName="sibTrans"/>
      <dgm:spPr/>
      <dgm:t>
        <a:bodyPr/>
        <a:lstStyle/>
        <a:p/>
      </dgm:t>
    </dgm:pt>
    <dgm:pt modelId="{81450517-1407-4878-B5CC-5A3C44EC23C3}" type="pres">
      <dgm:prSet presAssocID="{AA8E75FE-9A5F-46D6-9490-08727788955B}" presName="node" presStyleLbl="node1" presStyleIdx="9" presStyleCnt="10">
        <dgm:presLayoutVars>
          <dgm:bulletEnabled val="1"/>
        </dgm:presLayoutVars>
      </dgm:prSet>
      <dgm:spPr/>
      <dgm:t>
        <a:bodyPr/>
        <a:lstStyle/>
        <a:p/>
      </dgm:t>
    </dgm:pt>
  </dgm:ptLst>
  <dgm:cxnLst>
    <dgm:cxn modelId="{32C720D3-AC0D-4DE3-A9DF-CF3A86956F37}" srcId="{DB5C8EAE-74A0-461C-8EE9-583BCC6160A2}" destId="{F5E92ECE-53E3-481B-AD1B-8BADE7359186}" srcOrd="0" destOrd="0" parTransId="{F62BD6C4-A362-495E-A772-82D086FC6C0C}" sibTransId="{0503FED5-CB0B-40EF-B888-1299EE7CC1BD}"/>
    <dgm:cxn modelId="{41114F87-8273-4030-9E4D-7596E7B0DB7B}" srcId="{DB5C8EAE-74A0-461C-8EE9-583BCC6160A2}" destId="{BEDAE5CB-CF1A-405E-845A-9DFF475C76EF}" srcOrd="1" destOrd="0" parTransId="{70CA9959-C563-425C-983F-2A78138E3116}" sibTransId="{D84CF391-F158-469D-A070-D3503E3DB8AC}"/>
    <dgm:cxn modelId="{34D03FEC-9619-4770-870A-6BF3D65550DC}" srcId="{DB5C8EAE-74A0-461C-8EE9-583BCC6160A2}" destId="{A62021F2-DFD7-4197-8B59-776A7A3277EF}" srcOrd="2" destOrd="0" parTransId="{B4A1E7D7-52A3-44AC-A0DA-92B5D2E3A695}" sibTransId="{38621BEC-8A28-4048-93E9-2B32B858A30E}"/>
    <dgm:cxn modelId="{EEC3B53B-E6C5-4934-AE2D-8BE4FF4BAC44}" srcId="{DB5C8EAE-74A0-461C-8EE9-583BCC6160A2}" destId="{32C69C8B-F07D-4562-98B7-10BDA6CEC812}" srcOrd="3" destOrd="0" parTransId="{9407BC84-81CB-4319-92E0-E673DF0C042F}" sibTransId="{344BC630-5DF9-4BA4-A077-192E1DAF9F9C}"/>
    <dgm:cxn modelId="{037F96CB-92AA-477D-A84B-A43CCBF98A4D}" srcId="{DB5C8EAE-74A0-461C-8EE9-583BCC6160A2}" destId="{1EC43935-F375-40D8-A364-FBDC0B1ED28D}" srcOrd="4" destOrd="0" parTransId="{79A23413-C864-4BAB-B62C-0807A740E658}" sibTransId="{B215356D-2B35-47EB-93C2-6D6F4C7284F1}"/>
    <dgm:cxn modelId="{0217CA35-5858-4EF4-AE29-4D43FF6FB07A}" srcId="{DB5C8EAE-74A0-461C-8EE9-583BCC6160A2}" destId="{62B0A04B-8788-476E-A206-4387E71F710F}" srcOrd="5" destOrd="0" parTransId="{FF5D261D-13C8-4592-BF7F-09077F406299}" sibTransId="{F7ABC51B-B9B0-4AD4-A61B-9D5F1E4BA694}"/>
    <dgm:cxn modelId="{23AE9630-3E8C-4169-A825-29D9C07E7276}" srcId="{DB5C8EAE-74A0-461C-8EE9-583BCC6160A2}" destId="{E53BEFB9-2A99-4F29-9B8C-040E27D9B36F}" srcOrd="6" destOrd="0" parTransId="{3FCCEDFF-D9A9-4093-96F1-A3C519A8E847}" sibTransId="{2067E5B4-4DF0-4531-A229-B6E4C5FF08A0}"/>
    <dgm:cxn modelId="{B56C5A04-C22E-4349-AEC9-6DFD265D88F5}" srcId="{DB5C8EAE-74A0-461C-8EE9-583BCC6160A2}" destId="{66194672-2182-4944-A465-3484CF46ADCB}" srcOrd="7" destOrd="0" parTransId="{4D55B04D-F634-4F57-B23A-DB2732AC3A14}" sibTransId="{DE4D47B2-1C53-4596-85E2-6BDE4344BE75}"/>
    <dgm:cxn modelId="{E49BC797-BB7B-4932-BC6F-73F9ABE4E9E8}" srcId="{DB5C8EAE-74A0-461C-8EE9-583BCC6160A2}" destId="{55F232A3-5C70-4F34-85C1-43000E7DAFA2}" srcOrd="8" destOrd="0" parTransId="{5B6A3B69-46F4-42F3-829E-09F65D9D1F72}" sibTransId="{35BEC1FD-7F07-448B-BD20-D55F8C4A61DC}"/>
    <dgm:cxn modelId="{75253788-2EC0-41F6-AB0F-37E82EAE31AB}" srcId="{DB5C8EAE-74A0-461C-8EE9-583BCC6160A2}" destId="{AA8E75FE-9A5F-46D6-9490-08727788955B}" srcOrd="9" destOrd="0" parTransId="{157C26E5-D5FE-470A-A88B-D5C30B2DFD83}" sibTransId="{4FFB2686-ECD8-4918-938B-1F6515840888}"/>
    <dgm:cxn modelId="{6BA343ED-10DE-4D6D-88AE-5E377A65FD5F}" type="presOf" srcId="{DB5C8EAE-74A0-461C-8EE9-583BCC6160A2}" destId="{855A0B6C-F46D-4CE1-ADE1-5227860AEC9F}" srcOrd="0" destOrd="0" presId="urn:microsoft.com/office/officeart/2005/8/layout/default"/>
    <dgm:cxn modelId="{3B59BA20-B2D8-4E5A-AB41-036E18D5DF70}" type="presParOf" srcId="{855A0B6C-F46D-4CE1-ADE1-5227860AEC9F}" destId="{8431A257-D1EE-4906-B22D-50428E04DC31}" srcOrd="0" destOrd="0" presId="urn:microsoft.com/office/officeart/2005/8/layout/default"/>
    <dgm:cxn modelId="{57227042-11F2-4ABB-8DCE-A2F679ED7E1E}" type="presOf" srcId="{F5E92ECE-53E3-481B-AD1B-8BADE7359186}" destId="{8431A257-D1EE-4906-B22D-50428E04DC31}" srcOrd="0" destOrd="0" presId="urn:microsoft.com/office/officeart/2005/8/layout/default"/>
    <dgm:cxn modelId="{ECA61EF9-CFF2-4FE0-9403-7495C01F42C6}" type="presParOf" srcId="{855A0B6C-F46D-4CE1-ADE1-5227860AEC9F}" destId="{058229E5-8C13-4AAF-9453-FE2E9B69738B}" srcOrd="1" destOrd="0" presId="urn:microsoft.com/office/officeart/2005/8/layout/default"/>
    <dgm:cxn modelId="{83394888-7F05-4983-9F6F-43BF43230882}" type="presParOf" srcId="{855A0B6C-F46D-4CE1-ADE1-5227860AEC9F}" destId="{121998A3-470B-456F-8307-F1334836BBC3}" srcOrd="2" destOrd="0" presId="urn:microsoft.com/office/officeart/2005/8/layout/default"/>
    <dgm:cxn modelId="{5157C02E-1606-4C45-A9F1-E997D8E271D0}" type="presOf" srcId="{BEDAE5CB-CF1A-405E-845A-9DFF475C76EF}" destId="{121998A3-470B-456F-8307-F1334836BBC3}" srcOrd="0" destOrd="0" presId="urn:microsoft.com/office/officeart/2005/8/layout/default"/>
    <dgm:cxn modelId="{00E0CD7E-55FD-43E6-862F-61A14DA8EE08}" type="presParOf" srcId="{855A0B6C-F46D-4CE1-ADE1-5227860AEC9F}" destId="{CA7A1584-B57D-45D6-ABE3-5E58D6BBF4A3}" srcOrd="3" destOrd="0" presId="urn:microsoft.com/office/officeart/2005/8/layout/default"/>
    <dgm:cxn modelId="{D1F23689-4AEF-4AEF-A656-C3BD4CD35BC0}" type="presParOf" srcId="{855A0B6C-F46D-4CE1-ADE1-5227860AEC9F}" destId="{77790373-16C1-4013-8EAE-2F4886CA5633}" srcOrd="4" destOrd="0" presId="urn:microsoft.com/office/officeart/2005/8/layout/default"/>
    <dgm:cxn modelId="{30C7F840-3024-4743-A3A5-DFCC3568B61E}" type="presOf" srcId="{A62021F2-DFD7-4197-8B59-776A7A3277EF}" destId="{77790373-16C1-4013-8EAE-2F4886CA5633}" srcOrd="0" destOrd="0" presId="urn:microsoft.com/office/officeart/2005/8/layout/default"/>
    <dgm:cxn modelId="{635102D5-2958-486D-97A3-DFEF11AA625F}" type="presParOf" srcId="{855A0B6C-F46D-4CE1-ADE1-5227860AEC9F}" destId="{C71AA85B-9EB7-47EA-AA90-46B039FAC613}" srcOrd="5" destOrd="0" presId="urn:microsoft.com/office/officeart/2005/8/layout/default"/>
    <dgm:cxn modelId="{AD03ED95-CECD-4594-B106-63761DDD804E}" type="presParOf" srcId="{855A0B6C-F46D-4CE1-ADE1-5227860AEC9F}" destId="{F0637768-38C7-4F60-B73A-1568B66E5676}" srcOrd="6" destOrd="0" presId="urn:microsoft.com/office/officeart/2005/8/layout/default"/>
    <dgm:cxn modelId="{B5BB8ECB-C5B6-4496-9EA0-5B69D67DE0E5}" type="presOf" srcId="{32C69C8B-F07D-4562-98B7-10BDA6CEC812}" destId="{F0637768-38C7-4F60-B73A-1568B66E5676}" srcOrd="0" destOrd="0" presId="urn:microsoft.com/office/officeart/2005/8/layout/default"/>
    <dgm:cxn modelId="{8790C357-1E87-47AC-94BA-34FF6580710B}" type="presParOf" srcId="{855A0B6C-F46D-4CE1-ADE1-5227860AEC9F}" destId="{81B47527-1873-4B37-BE2C-8CA3F71CD964}" srcOrd="7" destOrd="0" presId="urn:microsoft.com/office/officeart/2005/8/layout/default"/>
    <dgm:cxn modelId="{4F053ED4-867A-488A-94D9-8FE927169DCE}" type="presParOf" srcId="{855A0B6C-F46D-4CE1-ADE1-5227860AEC9F}" destId="{312524A0-2064-4640-9040-8F89BFAE0881}" srcOrd="8" destOrd="0" presId="urn:microsoft.com/office/officeart/2005/8/layout/default"/>
    <dgm:cxn modelId="{2FEB059C-8610-4E69-990A-4EB5B42D4459}" type="presOf" srcId="{1EC43935-F375-40D8-A364-FBDC0B1ED28D}" destId="{312524A0-2064-4640-9040-8F89BFAE0881}" srcOrd="0" destOrd="0" presId="urn:microsoft.com/office/officeart/2005/8/layout/default"/>
    <dgm:cxn modelId="{479B174F-C58F-4059-97AB-499059C1B58E}" type="presParOf" srcId="{855A0B6C-F46D-4CE1-ADE1-5227860AEC9F}" destId="{F6CCCB8E-3CAE-4F26-B566-125DD33AB1DD}" srcOrd="9" destOrd="0" presId="urn:microsoft.com/office/officeart/2005/8/layout/default"/>
    <dgm:cxn modelId="{EB2EA2F9-D67D-4F92-A28D-49D97931E871}" type="presParOf" srcId="{855A0B6C-F46D-4CE1-ADE1-5227860AEC9F}" destId="{F7EE0649-B697-433A-8FB3-692CA3612A29}" srcOrd="10" destOrd="0" presId="urn:microsoft.com/office/officeart/2005/8/layout/default"/>
    <dgm:cxn modelId="{8162C6FC-A9E0-44A3-A111-DF98AF4CD973}" type="presOf" srcId="{62B0A04B-8788-476E-A206-4387E71F710F}" destId="{F7EE0649-B697-433A-8FB3-692CA3612A29}" srcOrd="0" destOrd="0" presId="urn:microsoft.com/office/officeart/2005/8/layout/default"/>
    <dgm:cxn modelId="{B9B44497-DD09-4BFE-A78E-032BAD497BF9}" type="presParOf" srcId="{855A0B6C-F46D-4CE1-ADE1-5227860AEC9F}" destId="{132E21F2-EA92-40C1-BC1D-325CB25FCE3F}" srcOrd="11" destOrd="0" presId="urn:microsoft.com/office/officeart/2005/8/layout/default"/>
    <dgm:cxn modelId="{0F1FDB83-40F1-4AC1-A1DB-0A2F3BCE7E78}" type="presParOf" srcId="{855A0B6C-F46D-4CE1-ADE1-5227860AEC9F}" destId="{6F768592-486F-441A-A5B0-DCD7585D3506}" srcOrd="12" destOrd="0" presId="urn:microsoft.com/office/officeart/2005/8/layout/default"/>
    <dgm:cxn modelId="{B71AA82F-E8A2-444A-A6F6-BAB9EFCB507A}" type="presOf" srcId="{E53BEFB9-2A99-4F29-9B8C-040E27D9B36F}" destId="{6F768592-486F-441A-A5B0-DCD7585D3506}" srcOrd="0" destOrd="0" presId="urn:microsoft.com/office/officeart/2005/8/layout/default"/>
    <dgm:cxn modelId="{F0218DB8-301D-4FAC-A03E-4AECEC942DE5}" type="presParOf" srcId="{855A0B6C-F46D-4CE1-ADE1-5227860AEC9F}" destId="{E31BA2EF-0091-43B3-8AAC-93E5AFDC22CE}" srcOrd="13" destOrd="0" presId="urn:microsoft.com/office/officeart/2005/8/layout/default"/>
    <dgm:cxn modelId="{1EC823ED-DA2A-43AE-A5CC-D015DCC197BE}" type="presParOf" srcId="{855A0B6C-F46D-4CE1-ADE1-5227860AEC9F}" destId="{B75C7D0B-6270-49A6-9659-E3DDE26A54A2}" srcOrd="14" destOrd="0" presId="urn:microsoft.com/office/officeart/2005/8/layout/default"/>
    <dgm:cxn modelId="{F912F67D-6FC7-4240-86A0-F9A200D17CA8}" type="presOf" srcId="{66194672-2182-4944-A465-3484CF46ADCB}" destId="{B75C7D0B-6270-49A6-9659-E3DDE26A54A2}" srcOrd="0" destOrd="0" presId="urn:microsoft.com/office/officeart/2005/8/layout/default"/>
    <dgm:cxn modelId="{6C5EF57B-9655-40D9-AFC7-1216622E60FF}" type="presParOf" srcId="{855A0B6C-F46D-4CE1-ADE1-5227860AEC9F}" destId="{B4111BA3-A1AD-4149-A4C7-6A813DC4AE9D}" srcOrd="15" destOrd="0" presId="urn:microsoft.com/office/officeart/2005/8/layout/default"/>
    <dgm:cxn modelId="{2392E43C-672E-4C41-964A-30F8772D46C5}" type="presParOf" srcId="{855A0B6C-F46D-4CE1-ADE1-5227860AEC9F}" destId="{AB7B253B-D9D1-47A0-8192-D972A298C033}" srcOrd="16" destOrd="0" presId="urn:microsoft.com/office/officeart/2005/8/layout/default"/>
    <dgm:cxn modelId="{EF2A3E22-43EB-4C7B-9E82-5B1290464C02}" type="presOf" srcId="{55F232A3-5C70-4F34-85C1-43000E7DAFA2}" destId="{AB7B253B-D9D1-47A0-8192-D972A298C033}" srcOrd="0" destOrd="0" presId="urn:microsoft.com/office/officeart/2005/8/layout/default"/>
    <dgm:cxn modelId="{8F3F9BAC-0442-4F8B-836F-21B5DB9CE423}" type="presParOf" srcId="{855A0B6C-F46D-4CE1-ADE1-5227860AEC9F}" destId="{3AD7BC12-8EC6-4786-B097-5EE2A739C42E}" srcOrd="17" destOrd="0" presId="urn:microsoft.com/office/officeart/2005/8/layout/default"/>
    <dgm:cxn modelId="{B1EB6E75-CD4D-4B22-AAC9-92A34D812B96}" type="presParOf" srcId="{855A0B6C-F46D-4CE1-ADE1-5227860AEC9F}" destId="{81450517-1407-4878-B5CC-5A3C44EC23C3}" srcOrd="18" destOrd="0" presId="urn:microsoft.com/office/officeart/2005/8/layout/default"/>
    <dgm:cxn modelId="{D71EC7CF-D79B-42C6-8480-CFBDCB8DE2AC}" type="presOf" srcId="{AA8E75FE-9A5F-46D6-9490-08727788955B}" destId="{81450517-1407-4878-B5CC-5A3C44EC23C3}" srcOrd="0" destOrd="0" presId="urn:microsoft.com/office/officeart/2005/8/layout/default"/>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ata10.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4C923C1C-034E-4F7A-983B-CCEEE48241E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18A2F27D-57DF-4D6B-B2B1-B0602D6D8EDA}" type="parTrans" cxnId="{047AC0D4-ECB1-460F-901A-0DE7A7279B73}">
      <dgm:prSet custT="1"/>
      <dgm:spPr/>
      <dgm:t>
        <a:bodyPr/>
        <a:lstStyle/>
        <a:p>
          <a:endParaRPr lang="en-CA" sz="2400"/>
        </a:p>
      </dgm:t>
    </dgm:pt>
    <dgm:pt modelId="{2A5F8961-4AA6-432F-A43C-CCB3ED182D81}">
      <dgm:prSet custT="1"/>
      <dgm:spPr>
        <a:solidFill>
          <a:srgbClr val="45A7BE"/>
        </a:solidFill>
        <a:ln>
          <a:solidFill>
            <a:schemeClr val="bg1"/>
          </a:solidFill>
        </a:ln>
      </dgm:spPr>
      <dgm:t>
        <a:bodyPr/>
        <a:lstStyle/>
        <a:p>
          <a:r>
            <a:rPr lang="en-CA" sz="2400" b="1"/>
            <a:t>Implied Right to Privacy</a:t>
          </a:r>
        </a:p>
      </dgm:t>
    </dgm:pt>
    <dgm:pt modelId="{B92A2D8C-B9FF-4667-ABD7-36FCE694AFFC}" type="parTrans" cxnId="{441AC9FB-F495-4513-A386-B1B895F7016C}">
      <dgm:prSet custT="1"/>
      <dgm:spPr/>
      <dgm:t>
        <a:bodyPr/>
        <a:lstStyle/>
        <a:p>
          <a:endParaRPr lang="en-CA" sz="2400"/>
        </a:p>
      </dgm:t>
    </dgm:pt>
    <dgm:pt modelId="{C647F987-E789-4433-AC8C-E3C206633C85}">
      <dgm:prSet custT="1"/>
      <dgm:spPr>
        <a:solidFill>
          <a:schemeClr val="bg2">
            <a:lumMod val="85000"/>
            <a:alpha val="90000"/>
          </a:schemeClr>
        </a:solidFill>
        <a:ln>
          <a:solidFill>
            <a:schemeClr val="bg1">
              <a:alpha val="90000"/>
            </a:schemeClr>
          </a:solidFill>
        </a:ln>
      </dgm:spPr>
      <dgm:t>
        <a:bodyPr/>
        <a:lstStyle/>
        <a:p>
          <a:r>
            <a:rPr lang="en-CA" sz="2400"/>
            <a:t>Many arbitrators have found that an implied right to privacy must be taken into account when considering employer policies and actions which are privacy invasive.</a:t>
          </a:r>
        </a:p>
      </dgm:t>
    </dgm:pt>
    <dgm:pt modelId="{0D396132-F33B-4042-A844-974E5159F6D7}" type="sibTrans" cxnId="{441AC9FB-F495-4513-A386-B1B895F7016C}">
      <dgm:prSet custT="1"/>
      <dgm:spPr/>
      <dgm:t>
        <a:bodyPr/>
        <a:lstStyle/>
        <a:p>
          <a:endParaRPr lang="en-CA" sz="2400"/>
        </a:p>
      </dgm:t>
    </dgm:pt>
    <dgm:pt modelId="{33EFF19D-2027-4390-AF9C-A33CABAC94AC}" type="parTrans" cxnId="{ADF68556-3A25-476A-8CC8-4CC22AD0C0EC}">
      <dgm:prSet/>
      <dgm:spPr/>
      <dgm:t>
        <a:bodyPr/>
        <a:lstStyle/>
        <a:p>
          <a:endParaRPr lang="en-CA"/>
        </a:p>
      </dgm:t>
    </dgm:pt>
    <dgm:pt modelId="{0BAE6464-FB3C-4A07-9549-F55F79637E43}">
      <dgm:prSet custT="1"/>
      <dgm:spPr>
        <a:solidFill>
          <a:schemeClr val="bg2">
            <a:lumMod val="85000"/>
            <a:alpha val="90000"/>
          </a:schemeClr>
        </a:solidFill>
        <a:ln>
          <a:solidFill>
            <a:schemeClr val="bg1">
              <a:alpha val="90000"/>
            </a:schemeClr>
          </a:solidFill>
        </a:ln>
      </dgm:spPr>
      <dgm:t>
        <a:bodyPr/>
        <a:lstStyle/>
        <a:p>
          <a:r>
            <a:rPr lang="en-CA" sz="2400"/>
            <a:t>Engages a balancing test between right of privacy and institutional needs.</a:t>
          </a:r>
        </a:p>
      </dgm:t>
    </dgm:pt>
    <dgm:pt modelId="{315226C5-B65E-4CAB-A850-87854AE2B858}" type="sibTrans" cxnId="{ADF68556-3A25-476A-8CC8-4CC22AD0C0EC}">
      <dgm:prSet/>
      <dgm:spPr/>
      <dgm:t>
        <a:bodyPr/>
        <a:lstStyle/>
        <a:p>
          <a:endParaRPr lang="en-CA"/>
        </a:p>
      </dgm:t>
    </dgm:pt>
    <dgm:pt modelId="{E72153A5-3C09-4E4B-BB07-4638B65135CA}" type="sibTrans" cxnId="{047AC0D4-ECB1-460F-901A-0DE7A7279B73}">
      <dgm:prSet custT="1"/>
      <dgm:spPr/>
      <dgm:t>
        <a:bodyPr/>
        <a:lstStyle/>
        <a:p>
          <a:endParaRPr lang="en-CA" sz="2400"/>
        </a:p>
      </dgm:t>
    </dgm:pt>
    <dgm:pt modelId="{2745CA0E-8C12-4F00-A601-BAF8EF221C88}" type="pres">
      <dgm:prSet presAssocID="{4C923C1C-034E-4F7A-983B-CCEEE48241E8}" presName="Name0">
        <dgm:presLayoutVars>
          <dgm:dir/>
          <dgm:animLvl val="lvl"/>
          <dgm:resizeHandles val="exact"/>
        </dgm:presLayoutVars>
      </dgm:prSet>
      <dgm:spPr/>
      <dgm:t>
        <a:bodyPr/>
        <a:lstStyle/>
        <a:p/>
      </dgm:t>
    </dgm:pt>
    <dgm:pt modelId="{B8A5ECC0-667E-4A13-99B0-0EB75D129D19}" type="pres">
      <dgm:prSet presAssocID="{2A5F8961-4AA6-432F-A43C-CCB3ED182D81}" presName="composite"/>
      <dgm:spPr/>
      <dgm:t>
        <a:bodyPr/>
        <a:lstStyle/>
        <a:p/>
      </dgm:t>
    </dgm:pt>
    <dgm:pt modelId="{10AE959C-DF36-4DC7-B3D7-1E3C08066EF0}" type="pres">
      <dgm:prSet presAssocID="{2A5F8961-4AA6-432F-A43C-CCB3ED182D81}" presName="parTx" presStyleLbl="alignNode1" presStyleCnt="1" custLinFactNeighborX="1099">
        <dgm:presLayoutVars>
          <dgm:chMax val="0"/>
          <dgm:chPref val="0"/>
          <dgm:bulletEnabled val="1"/>
        </dgm:presLayoutVars>
      </dgm:prSet>
      <dgm:spPr/>
      <dgm:t>
        <a:bodyPr/>
        <a:lstStyle/>
        <a:p/>
      </dgm:t>
    </dgm:pt>
    <dgm:pt modelId="{3AA62DAE-0813-4AFD-A884-2E168DB083E1}" type="pres">
      <dgm:prSet presAssocID="{2A5F8961-4AA6-432F-A43C-CCB3ED182D81}" presName="desTx" presStyleLbl="alignAccFollowNode1" presStyleCnt="1">
        <dgm:presLayoutVars>
          <dgm:bulletEnabled val="1"/>
        </dgm:presLayoutVars>
      </dgm:prSet>
      <dgm:spPr/>
      <dgm:t>
        <a:bodyPr/>
        <a:lstStyle/>
        <a:p/>
      </dgm:t>
    </dgm:pt>
  </dgm:ptLst>
  <dgm:cxnLst>
    <dgm:cxn modelId="{047AC0D4-ECB1-460F-901A-0DE7A7279B73}" srcId="{4C923C1C-034E-4F7A-983B-CCEEE48241E8}" destId="{2A5F8961-4AA6-432F-A43C-CCB3ED182D81}" srcOrd="0" destOrd="0" parTransId="{18A2F27D-57DF-4D6B-B2B1-B0602D6D8EDA}" sibTransId="{E72153A5-3C09-4E4B-BB07-4638B65135CA}"/>
    <dgm:cxn modelId="{441AC9FB-F495-4513-A386-B1B895F7016C}" srcId="{2A5F8961-4AA6-432F-A43C-CCB3ED182D81}" destId="{C647F987-E789-4433-AC8C-E3C206633C85}" srcOrd="0" destOrd="0" parTransId="{B92A2D8C-B9FF-4667-ABD7-36FCE694AFFC}" sibTransId="{0D396132-F33B-4042-A844-974E5159F6D7}"/>
    <dgm:cxn modelId="{ADF68556-3A25-476A-8CC8-4CC22AD0C0EC}" srcId="{2A5F8961-4AA6-432F-A43C-CCB3ED182D81}" destId="{0BAE6464-FB3C-4A07-9549-F55F79637E43}" srcOrd="1" destOrd="0" parTransId="{33EFF19D-2027-4390-AF9C-A33CABAC94AC}" sibTransId="{315226C5-B65E-4CAB-A850-87854AE2B858}"/>
    <dgm:cxn modelId="{A07E7115-92C9-4A60-A49D-5C4E7F77FD0C}" type="presOf" srcId="{4C923C1C-034E-4F7A-983B-CCEEE48241E8}" destId="{2745CA0E-8C12-4F00-A601-BAF8EF221C88}" srcOrd="0" destOrd="0" presId="urn:microsoft.com/office/officeart/2005/8/layout/hList1"/>
    <dgm:cxn modelId="{D19002D5-D0F1-43EE-A6E7-88A02E5BC396}" type="presParOf" srcId="{2745CA0E-8C12-4F00-A601-BAF8EF221C88}" destId="{B8A5ECC0-667E-4A13-99B0-0EB75D129D19}" srcOrd="0" destOrd="0" presId="urn:microsoft.com/office/officeart/2005/8/layout/hList1"/>
    <dgm:cxn modelId="{7A81C8E9-00F3-4ADB-87D8-B48931C93822}" type="presParOf" srcId="{B8A5ECC0-667E-4A13-99B0-0EB75D129D19}" destId="{10AE959C-DF36-4DC7-B3D7-1E3C08066EF0}" srcOrd="0" destOrd="0" presId="urn:microsoft.com/office/officeart/2005/8/layout/hList1"/>
    <dgm:cxn modelId="{E61C497B-3546-4A49-9039-6F109A651E02}" type="presOf" srcId="{2A5F8961-4AA6-432F-A43C-CCB3ED182D81}" destId="{10AE959C-DF36-4DC7-B3D7-1E3C08066EF0}" srcOrd="0" destOrd="0" presId="urn:microsoft.com/office/officeart/2005/8/layout/hList1"/>
    <dgm:cxn modelId="{0E3A898C-4B06-405A-B7F1-922C2044227B}" type="presParOf" srcId="{B8A5ECC0-667E-4A13-99B0-0EB75D129D19}" destId="{3AA62DAE-0813-4AFD-A884-2E168DB083E1}" srcOrd="1" destOrd="0" presId="urn:microsoft.com/office/officeart/2005/8/layout/hList1"/>
    <dgm:cxn modelId="{31A6B584-3519-408F-BE50-50BB5138E19B}" type="presOf" srcId="{C647F987-E789-4433-AC8C-E3C206633C85}" destId="{3AA62DAE-0813-4AFD-A884-2E168DB083E1}" srcOrd="0" destOrd="0" presId="urn:microsoft.com/office/officeart/2005/8/layout/hList1"/>
    <dgm:cxn modelId="{7D038F7B-33C0-4019-9CE6-3609944705C4}" type="presOf" srcId="{0BAE6464-FB3C-4A07-9549-F55F79637E43}" destId="{3AA62DAE-0813-4AFD-A884-2E168DB083E1}" srcOrd="0" destOrd="1" presId="urn:microsoft.com/office/officeart/2005/8/layout/hList1"/>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1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9F5A5501-D494-4AC1-AD9B-3E7F01C2643E}" type="doc">
      <dgm:prSet loTypeId="urn:microsoft.com/office/officeart/2005/8/layout/vList3" loCatId="list" qsTypeId="urn:microsoft.com/office/officeart/2005/8/quickstyle/simple1" qsCatId="simple" csTypeId="urn:microsoft.com/office/officeart/2005/8/colors/accent1_2" csCatId="accent1" phldr="1"/>
      <dgm:spPr/>
      <dgm:t>
        <a:bodyPr/>
        <a:lstStyle/>
        <a:p/>
      </dgm:t>
    </dgm:pt>
    <dgm:pt modelId="{95BB19AC-40AB-4BA3-BEEC-4ECBE8BF079F}" type="parTrans" cxnId="{837C671B-AB24-41FD-857E-A03961DA80B2}">
      <dgm:prSet/>
      <dgm:spPr/>
      <dgm:t>
        <a:bodyPr/>
        <a:lstStyle/>
        <a:p>
          <a:endParaRPr lang="en-CA"/>
        </a:p>
      </dgm:t>
    </dgm:pt>
    <dgm:pt modelId="{092249D5-9413-496D-B2EB-3A78C1DFCAE3}">
      <dgm:prSet phldrT="[Text]"/>
      <dgm:spPr>
        <a:solidFill>
          <a:srgbClr val="CDD2D2"/>
        </a:solidFill>
        <a:ln w="25400" cap="flat" cmpd="sng" algn="ctr">
          <a:solidFill>
            <a:schemeClr val="lt1">
              <a:hueOff val="0"/>
              <a:satOff val="0"/>
              <a:lumOff val="0"/>
              <a:alphaOff val="0"/>
            </a:schemeClr>
          </a:solidFill>
          <a:prstDash val="solid"/>
        </a:ln>
      </dgm:spPr>
      <dgm:t>
        <a:bodyPr/>
        <a:lstStyle/>
        <a:p>
          <a:pPr algn="l">
            <a:buFont typeface="Arial" pitchFamily="34" charset="0"/>
            <a:buChar char="•"/>
          </a:pPr>
          <a:r>
            <a:rPr lang="en-CA" i="1">
              <a:solidFill>
                <a:schemeClr val="tx1"/>
              </a:solidFill>
            </a:rPr>
            <a:t>Employment Standards Act, 2000</a:t>
          </a:r>
          <a:r>
            <a:rPr lang="en-CA">
              <a:solidFill>
                <a:schemeClr val="tx1"/>
              </a:solidFill>
            </a:rPr>
            <a:t>, Section 41.1.1</a:t>
          </a:r>
        </a:p>
      </dgm:t>
    </dgm:pt>
    <dgm:pt modelId="{6B0FD02D-223D-4B35-9951-A376797D725B}" type="sibTrans" cxnId="{837C671B-AB24-41FD-857E-A03961DA80B2}">
      <dgm:prSet/>
      <dgm:spPr/>
      <dgm:t>
        <a:bodyPr/>
        <a:lstStyle/>
        <a:p>
          <a:endParaRPr lang="en-CA"/>
        </a:p>
      </dgm:t>
    </dgm:pt>
    <dgm:pt modelId="{44054D66-8112-485B-B1D9-999FDA5164A5}" type="parTrans" cxnId="{99FC2D3A-6B59-4957-A58E-7130AD2B0162}">
      <dgm:prSet/>
      <dgm:spPr/>
      <dgm:t>
        <a:bodyPr/>
        <a:lstStyle/>
        <a:p>
          <a:endParaRPr lang="en-CA"/>
        </a:p>
      </dgm:t>
    </dgm:pt>
    <dgm:pt modelId="{2D509592-9E30-4467-97B4-8E58A63D63BE}">
      <dgm:prSet phldrT="[Text]"/>
      <dgm:spPr>
        <a:solidFill>
          <a:srgbClr val="CDD2D2"/>
        </a:solidFill>
        <a:ln w="25400" cap="flat" cmpd="sng" algn="ctr">
          <a:solidFill>
            <a:schemeClr val="lt1">
              <a:hueOff val="0"/>
              <a:satOff val="0"/>
              <a:lumOff val="0"/>
              <a:alphaOff val="0"/>
            </a:schemeClr>
          </a:solidFill>
          <a:prstDash val="solid"/>
        </a:ln>
      </dgm:spPr>
      <dgm:t>
        <a:bodyPr/>
        <a:lstStyle/>
        <a:p>
          <a:pPr algn="l">
            <a:buFont typeface="Arial" pitchFamily="34" charset="0"/>
            <a:buChar char="•"/>
          </a:pPr>
          <a:r>
            <a:rPr lang="en-CA">
              <a:solidFill>
                <a:schemeClr val="tx1"/>
              </a:solidFill>
            </a:rPr>
            <a:t>Requires employers with over 25 employees to create policy addressing monitoring </a:t>
          </a:r>
          <a:endParaRPr lang="en-CA"/>
        </a:p>
      </dgm:t>
    </dgm:pt>
    <dgm:pt modelId="{6B8796C4-B653-4853-B973-9C55F452A6D2}" type="sibTrans" cxnId="{99FC2D3A-6B59-4957-A58E-7130AD2B0162}">
      <dgm:prSet/>
      <dgm:spPr/>
      <dgm:t>
        <a:bodyPr/>
        <a:lstStyle/>
        <a:p>
          <a:endParaRPr lang="en-CA"/>
        </a:p>
      </dgm:t>
    </dgm:pt>
    <dgm:pt modelId="{0E195513-6C12-4DF4-8468-A61EA5A0BD9D}" type="parTrans" cxnId="{B172E2EC-0EBC-4538-8B47-852C13455F24}">
      <dgm:prSet/>
      <dgm:spPr/>
      <dgm:t>
        <a:bodyPr/>
        <a:lstStyle/>
        <a:p>
          <a:endParaRPr lang="en-CA"/>
        </a:p>
      </dgm:t>
    </dgm:pt>
    <dgm:pt modelId="{2AE598A2-79BA-4D1C-BA91-2D08B8F7BB4A}">
      <dgm:prSet phldrT="[Text]"/>
      <dgm:spPr>
        <a:solidFill>
          <a:srgbClr val="CDD2D2"/>
        </a:solidFill>
        <a:ln w="25400" cap="flat" cmpd="sng" algn="ctr">
          <a:solidFill>
            <a:schemeClr val="lt1">
              <a:hueOff val="0"/>
              <a:satOff val="0"/>
              <a:lumOff val="0"/>
              <a:alphaOff val="0"/>
            </a:schemeClr>
          </a:solidFill>
          <a:prstDash val="solid"/>
        </a:ln>
      </dgm:spPr>
      <dgm:t>
        <a:bodyPr/>
        <a:lstStyle/>
        <a:p>
          <a:pPr algn="l"/>
          <a:r>
            <a:rPr lang="en-CA">
              <a:solidFill>
                <a:schemeClr val="tx1"/>
              </a:solidFill>
            </a:rPr>
            <a:t>Policy must state purpose for which they are monitoring employees</a:t>
          </a:r>
        </a:p>
      </dgm:t>
    </dgm:pt>
    <dgm:pt modelId="{06D1D315-688B-48DE-BE2B-8062A01179CA}" type="sibTrans" cxnId="{B172E2EC-0EBC-4538-8B47-852C13455F24}">
      <dgm:prSet/>
      <dgm:spPr/>
      <dgm:t>
        <a:bodyPr/>
        <a:lstStyle/>
        <a:p>
          <a:endParaRPr lang="en-CA"/>
        </a:p>
      </dgm:t>
    </dgm:pt>
    <dgm:pt modelId="{FE9D6F40-D41C-403C-8A37-A777546DF404}" type="pres">
      <dgm:prSet presAssocID="{9F5A5501-D494-4AC1-AD9B-3E7F01C2643E}" presName="linearFlow">
        <dgm:presLayoutVars>
          <dgm:dir/>
          <dgm:resizeHandles val="exact"/>
        </dgm:presLayoutVars>
      </dgm:prSet>
      <dgm:spPr/>
      <dgm:t>
        <a:bodyPr/>
        <a:lstStyle/>
        <a:p/>
      </dgm:t>
    </dgm:pt>
    <dgm:pt modelId="{15D2A30D-381E-4F68-A0C1-5A8282A913FC}" type="pres">
      <dgm:prSet presAssocID="{092249D5-9413-496D-B2EB-3A78C1DFCAE3}" presName="composite"/>
      <dgm:spPr/>
      <dgm:t>
        <a:bodyPr/>
        <a:lstStyle/>
        <a:p/>
      </dgm:t>
    </dgm:pt>
    <dgm:pt modelId="{19B10D80-9357-4A37-9ACA-49EEF7A8C6A8}" type="pres">
      <dgm:prSet presAssocID="{092249D5-9413-496D-B2EB-3A78C1DFCAE3}" presName="imgShp" presStyleLbl="fgImgPlace1" presStyleCnt="3"/>
      <dgm:spPr>
        <a:solidFill>
          <a:srgbClr val="C4262F"/>
        </a:solidFill>
        <a:ln w="25400" cap="flat" cmpd="sng" algn="ctr">
          <a:solidFill>
            <a:schemeClr val="lt1">
              <a:hueOff val="0"/>
              <a:satOff val="0"/>
              <a:lumOff val="0"/>
              <a:alphaOff val="0"/>
            </a:schemeClr>
          </a:solidFill>
          <a:prstDash val="solid"/>
        </a:ln>
      </dgm:spPr>
      <dgm:t>
        <a:bodyPr/>
        <a:lstStyle/>
        <a:p/>
      </dgm:t>
      <dgm:extLst>
        <a:ext uri="{E40237B7-FDA0-4F09-8148-C483321AD2D9}">
          <dgm14:cNvPr xmlns:dgm14="http://schemas.microsoft.com/office/drawing/2010/diagram" id="0" name="" descr="Badge Tick1 outline"/>
        </a:ext>
      </dgm:extLst>
    </dgm:pt>
    <dgm:pt modelId="{58969974-9F85-4262-B148-8141C717515E}" type="pres">
      <dgm:prSet presAssocID="{092249D5-9413-496D-B2EB-3A78C1DFCAE3}" presName="txShp" presStyleLbl="node1" presStyleCnt="3">
        <dgm:presLayoutVars>
          <dgm:bulletEnabled val="1"/>
        </dgm:presLayoutVars>
      </dgm:prSet>
      <dgm:spPr/>
      <dgm:t>
        <a:bodyPr/>
        <a:lstStyle/>
        <a:p/>
      </dgm:t>
    </dgm:pt>
    <dgm:pt modelId="{E5FB58A5-1F42-4353-A79A-D56AE4B4D0A4}" type="pres">
      <dgm:prSet presAssocID="{6B0FD02D-223D-4B35-9951-A376797D725B}" presName="spacing"/>
      <dgm:spPr/>
      <dgm:t>
        <a:bodyPr/>
        <a:lstStyle/>
        <a:p/>
      </dgm:t>
    </dgm:pt>
    <dgm:pt modelId="{EE9DBE0C-1A1C-425A-8C93-1AFE765A450A}" type="pres">
      <dgm:prSet presAssocID="{2D509592-9E30-4467-97B4-8E58A63D63BE}" presName="composite"/>
      <dgm:spPr/>
      <dgm:t>
        <a:bodyPr/>
        <a:lstStyle/>
        <a:p/>
      </dgm:t>
    </dgm:pt>
    <dgm:pt modelId="{BD2F642B-AAB4-4205-BC64-76588EAF4720}" type="pres">
      <dgm:prSet presAssocID="{2D509592-9E30-4467-97B4-8E58A63D63BE}" presName="imgShp" presStyleLbl="fgImgPlace1" presStyleIdx="1" presStyleCnt="3"/>
      <dgm:spPr>
        <a:solidFill>
          <a:srgbClr val="C4262F"/>
        </a:solidFill>
        <a:ln w="25400" cap="flat" cmpd="sng" algn="ctr">
          <a:solidFill>
            <a:schemeClr val="lt1">
              <a:hueOff val="0"/>
              <a:satOff val="0"/>
              <a:lumOff val="0"/>
              <a:alphaOff val="0"/>
            </a:schemeClr>
          </a:solidFill>
          <a:prstDash val="solid"/>
        </a:ln>
      </dgm:spPr>
      <dgm:t>
        <a:bodyPr/>
        <a:lstStyle/>
        <a:p/>
      </dgm:t>
    </dgm:pt>
    <dgm:pt modelId="{C50B9EBA-E914-4C2E-A42C-997C4686BD24}" type="pres">
      <dgm:prSet presAssocID="{2D509592-9E30-4467-97B4-8E58A63D63BE}" presName="txShp" presStyleLbl="node1" presStyleIdx="1" presStyleCnt="3">
        <dgm:presLayoutVars>
          <dgm:bulletEnabled val="1"/>
        </dgm:presLayoutVars>
      </dgm:prSet>
      <dgm:spPr/>
      <dgm:t>
        <a:bodyPr/>
        <a:lstStyle/>
        <a:p/>
      </dgm:t>
    </dgm:pt>
    <dgm:pt modelId="{033AB2D6-F923-438A-87D5-70042625E684}" type="pres">
      <dgm:prSet presAssocID="{6B8796C4-B653-4853-B973-9C55F452A6D2}" presName="spacing"/>
      <dgm:spPr/>
      <dgm:t>
        <a:bodyPr/>
        <a:lstStyle/>
        <a:p/>
      </dgm:t>
    </dgm:pt>
    <dgm:pt modelId="{5C9DF452-A5B5-4930-9348-4A6D3281A296}" type="pres">
      <dgm:prSet presAssocID="{2AE598A2-79BA-4D1C-BA91-2D08B8F7BB4A}" presName="composite"/>
      <dgm:spPr/>
      <dgm:t>
        <a:bodyPr/>
        <a:lstStyle/>
        <a:p/>
      </dgm:t>
    </dgm:pt>
    <dgm:pt modelId="{7A5A1F52-949A-4090-B87D-2FDF44E1345E}" type="pres">
      <dgm:prSet presAssocID="{2AE598A2-79BA-4D1C-BA91-2D08B8F7BB4A}" presName="imgShp" presStyleLbl="fgImgPlace1" presStyleIdx="2" presStyleCnt="3"/>
      <dgm:spPr>
        <a:solidFill>
          <a:srgbClr val="C4262F"/>
        </a:solidFill>
        <a:ln w="25400" cap="flat" cmpd="sng" algn="ctr">
          <a:solidFill>
            <a:schemeClr val="lt1">
              <a:hueOff val="0"/>
              <a:satOff val="0"/>
              <a:lumOff val="0"/>
              <a:alphaOff val="0"/>
            </a:schemeClr>
          </a:solidFill>
          <a:prstDash val="solid"/>
        </a:ln>
      </dgm:spPr>
      <dgm:t>
        <a:bodyPr/>
        <a:lstStyle/>
        <a:p/>
      </dgm:t>
    </dgm:pt>
    <dgm:pt modelId="{38F60603-845C-4E0B-A7D3-2E8CD1ACB68B}" type="pres">
      <dgm:prSet presAssocID="{2AE598A2-79BA-4D1C-BA91-2D08B8F7BB4A}" presName="txShp" presStyleLbl="node1" presStyleIdx="2" presStyleCnt="3">
        <dgm:presLayoutVars>
          <dgm:bulletEnabled val="1"/>
        </dgm:presLayoutVars>
      </dgm:prSet>
      <dgm:spPr/>
      <dgm:t>
        <a:bodyPr/>
        <a:lstStyle/>
        <a:p/>
      </dgm:t>
    </dgm:pt>
  </dgm:ptLst>
  <dgm:cxnLst>
    <dgm:cxn modelId="{837C671B-AB24-41FD-857E-A03961DA80B2}" srcId="{9F5A5501-D494-4AC1-AD9B-3E7F01C2643E}" destId="{092249D5-9413-496D-B2EB-3A78C1DFCAE3}" srcOrd="0" destOrd="0" parTransId="{95BB19AC-40AB-4BA3-BEEC-4ECBE8BF079F}" sibTransId="{6B0FD02D-223D-4B35-9951-A376797D725B}"/>
    <dgm:cxn modelId="{99FC2D3A-6B59-4957-A58E-7130AD2B0162}" srcId="{9F5A5501-D494-4AC1-AD9B-3E7F01C2643E}" destId="{2D509592-9E30-4467-97B4-8E58A63D63BE}" srcOrd="1" destOrd="0" parTransId="{44054D66-8112-485B-B1D9-999FDA5164A5}" sibTransId="{6B8796C4-B653-4853-B973-9C55F452A6D2}"/>
    <dgm:cxn modelId="{B172E2EC-0EBC-4538-8B47-852C13455F24}" srcId="{9F5A5501-D494-4AC1-AD9B-3E7F01C2643E}" destId="{2AE598A2-79BA-4D1C-BA91-2D08B8F7BB4A}" srcOrd="2" destOrd="0" parTransId="{0E195513-6C12-4DF4-8468-A61EA5A0BD9D}" sibTransId="{06D1D315-688B-48DE-BE2B-8062A01179CA}"/>
    <dgm:cxn modelId="{7F4526D3-D284-404E-B251-E68CCCEBD8D9}" type="presOf" srcId="{9F5A5501-D494-4AC1-AD9B-3E7F01C2643E}" destId="{FE9D6F40-D41C-403C-8A37-A777546DF404}" srcOrd="0" destOrd="0" presId="urn:microsoft.com/office/officeart/2005/8/layout/vList3"/>
    <dgm:cxn modelId="{4F1A3D00-748B-4BB0-A69E-F5FA36FF4446}" type="presParOf" srcId="{FE9D6F40-D41C-403C-8A37-A777546DF404}" destId="{15D2A30D-381E-4F68-A0C1-5A8282A913FC}" srcOrd="0" destOrd="0" presId="urn:microsoft.com/office/officeart/2005/8/layout/vList3"/>
    <dgm:cxn modelId="{4B67B50A-2901-454A-AF38-81BA830D6ED8}" type="presParOf" srcId="{15D2A30D-381E-4F68-A0C1-5A8282A913FC}" destId="{19B10D80-9357-4A37-9ACA-49EEF7A8C6A8}" srcOrd="0" destOrd="0" presId="urn:microsoft.com/office/officeart/2005/8/layout/vList3"/>
    <dgm:cxn modelId="{A7F3937E-49BA-4367-8664-3265F0388D80}" type="presParOf" srcId="{15D2A30D-381E-4F68-A0C1-5A8282A913FC}" destId="{58969974-9F85-4262-B148-8141C717515E}" srcOrd="1" destOrd="0" presId="urn:microsoft.com/office/officeart/2005/8/layout/vList3"/>
    <dgm:cxn modelId="{88E4D110-754E-4D9E-9C35-A5160E206447}" type="presOf" srcId="{092249D5-9413-496D-B2EB-3A78C1DFCAE3}" destId="{58969974-9F85-4262-B148-8141C717515E}" srcOrd="0" destOrd="0" presId="urn:microsoft.com/office/officeart/2005/8/layout/vList3"/>
    <dgm:cxn modelId="{1FC23211-10EE-45D9-99CF-70CFFEB08C3F}" type="presParOf" srcId="{FE9D6F40-D41C-403C-8A37-A777546DF404}" destId="{E5FB58A5-1F42-4353-A79A-D56AE4B4D0A4}" srcOrd="1" destOrd="0" presId="urn:microsoft.com/office/officeart/2005/8/layout/vList3"/>
    <dgm:cxn modelId="{9E1785CC-D9FC-43BC-BCF0-91C822BF88E7}" type="presParOf" srcId="{FE9D6F40-D41C-403C-8A37-A777546DF404}" destId="{EE9DBE0C-1A1C-425A-8C93-1AFE765A450A}" srcOrd="2" destOrd="0" presId="urn:microsoft.com/office/officeart/2005/8/layout/vList3"/>
    <dgm:cxn modelId="{1CEC6BD2-8218-409B-B12C-A1FCBF1A9FE7}" type="presParOf" srcId="{EE9DBE0C-1A1C-425A-8C93-1AFE765A450A}" destId="{BD2F642B-AAB4-4205-BC64-76588EAF4720}" srcOrd="0" destOrd="0" presId="urn:microsoft.com/office/officeart/2005/8/layout/vList3"/>
    <dgm:cxn modelId="{0E610A1A-ACC1-4DD4-B502-1E654D646CEE}" type="presParOf" srcId="{EE9DBE0C-1A1C-425A-8C93-1AFE765A450A}" destId="{C50B9EBA-E914-4C2E-A42C-997C4686BD24}" srcOrd="1" destOrd="0" presId="urn:microsoft.com/office/officeart/2005/8/layout/vList3"/>
    <dgm:cxn modelId="{6ED956B1-B9CA-41DB-95F7-21F6AD085AB1}" type="presOf" srcId="{2D509592-9E30-4467-97B4-8E58A63D63BE}" destId="{C50B9EBA-E914-4C2E-A42C-997C4686BD24}" srcOrd="0" destOrd="0" presId="urn:microsoft.com/office/officeart/2005/8/layout/vList3"/>
    <dgm:cxn modelId="{A3ED3C96-CED2-4A3F-B74A-4D0D8C9B2C3A}" type="presParOf" srcId="{FE9D6F40-D41C-403C-8A37-A777546DF404}" destId="{033AB2D6-F923-438A-87D5-70042625E684}" srcOrd="3" destOrd="0" presId="urn:microsoft.com/office/officeart/2005/8/layout/vList3"/>
    <dgm:cxn modelId="{BD4E4664-AA53-4B18-B55C-CE6BE28CCA6A}" type="presParOf" srcId="{FE9D6F40-D41C-403C-8A37-A777546DF404}" destId="{5C9DF452-A5B5-4930-9348-4A6D3281A296}" srcOrd="4" destOrd="0" presId="urn:microsoft.com/office/officeart/2005/8/layout/vList3"/>
    <dgm:cxn modelId="{B55FAC4A-7F76-41C7-8A9F-80B5D50BA430}" type="presParOf" srcId="{5C9DF452-A5B5-4930-9348-4A6D3281A296}" destId="{7A5A1F52-949A-4090-B87D-2FDF44E1345E}" srcOrd="0" destOrd="0" presId="urn:microsoft.com/office/officeart/2005/8/layout/vList3"/>
    <dgm:cxn modelId="{2CF705D1-90FF-461C-8653-75ECC6C5C05B}" type="presParOf" srcId="{5C9DF452-A5B5-4930-9348-4A6D3281A296}" destId="{38F60603-845C-4E0B-A7D3-2E8CD1ACB68B}" srcOrd="1" destOrd="0" presId="urn:microsoft.com/office/officeart/2005/8/layout/vList3"/>
    <dgm:cxn modelId="{742BF0EC-252E-4ADA-93DA-27BF49431DC3}" type="presOf" srcId="{2AE598A2-79BA-4D1C-BA91-2D08B8F7BB4A}" destId="{38F60603-845C-4E0B-A7D3-2E8CD1ACB68B}" srcOrd="0" destOrd="0" presId="urn:microsoft.com/office/officeart/2005/8/layout/vList3"/>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12.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BE00C54C-70F0-4BDF-BDB6-416824DAB13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CA"/>
        </a:p>
      </dgm:t>
    </dgm:pt>
    <dgm:pt modelId="{C2A2D5A0-F3B7-4267-B288-A7A2841CECF2}" type="parTrans" cxnId="{6531050A-4F7E-48ED-8769-2996625AA547}">
      <dgm:prSet/>
      <dgm:spPr/>
      <dgm:t>
        <a:bodyPr/>
        <a:lstStyle/>
        <a:p>
          <a:endParaRPr lang="en-CA"/>
        </a:p>
      </dgm:t>
    </dgm:pt>
    <dgm:pt modelId="{89F0B495-8D16-41CF-866D-3118FE2E58CE}">
      <dgm:prSet phldrT="[Text]"/>
      <dgm:spPr>
        <a:solidFill>
          <a:srgbClr val="45A7BE"/>
        </a:solidFill>
        <a:ln w="25400" cap="flat" cmpd="sng" algn="ctr">
          <a:solidFill>
            <a:schemeClr val="lt1">
              <a:hueOff val="0"/>
              <a:satOff val="0"/>
              <a:lumOff val="0"/>
              <a:alphaOff val="0"/>
            </a:schemeClr>
          </a:solidFill>
          <a:prstDash val="solid"/>
        </a:ln>
      </dgm:spPr>
      <dgm:t>
        <a:bodyPr/>
        <a:lstStyle/>
        <a:p>
          <a:r>
            <a:rPr lang="en-CA"/>
            <a:t>Productivity Issues</a:t>
          </a:r>
        </a:p>
      </dgm:t>
    </dgm:pt>
    <dgm:pt modelId="{8B05A5AA-21F7-400F-BD3F-8E3B7CA2848B}" type="sibTrans" cxnId="{6531050A-4F7E-48ED-8769-2996625AA547}">
      <dgm:prSet/>
      <dgm:spPr>
        <a:noFill/>
        <a:ln w="25400" cap="flat" cmpd="sng" algn="ctr">
          <a:solidFill>
            <a:schemeClr val="accent1">
              <a:shade val="60000"/>
              <a:hueOff val="0"/>
              <a:satOff val="0"/>
              <a:lumOff val="0"/>
              <a:alphaOff val="0"/>
            </a:schemeClr>
          </a:solidFill>
          <a:prstDash val="solid"/>
        </a:ln>
      </dgm:spPr>
      <dgm:t>
        <a:bodyPr/>
        <a:lstStyle/>
        <a:p>
          <a:endParaRPr lang="en-CA"/>
        </a:p>
      </dgm:t>
    </dgm:pt>
    <dgm:pt modelId="{3369C734-8291-4808-AB61-2ED6E0EA967C}" type="parTrans" cxnId="{D5BBB658-852D-4458-925E-DEE3F7D766ED}">
      <dgm:prSet/>
      <dgm:spPr/>
      <dgm:t>
        <a:bodyPr/>
        <a:lstStyle/>
        <a:p>
          <a:endParaRPr lang="en-CA"/>
        </a:p>
      </dgm:t>
    </dgm:pt>
    <dgm:pt modelId="{44314A8D-42A9-4264-80B5-AE07C7772A7B}">
      <dgm:prSet phldrT="[Text]"/>
      <dgm:spPr>
        <a:solidFill>
          <a:schemeClr val="bg2">
            <a:lumMod val="50000"/>
          </a:schemeClr>
        </a:solidFill>
        <a:ln w="25400" cap="flat" cmpd="sng" algn="ctr">
          <a:solidFill>
            <a:schemeClr val="lt1">
              <a:hueOff val="0"/>
              <a:satOff val="0"/>
              <a:lumOff val="0"/>
              <a:alphaOff val="0"/>
            </a:schemeClr>
          </a:solidFill>
          <a:prstDash val="solid"/>
        </a:ln>
      </dgm:spPr>
      <dgm:t>
        <a:bodyPr/>
        <a:lstStyle/>
        <a:p>
          <a:r>
            <a:rPr lang="en-CA"/>
            <a:t>Damage &amp; Theft	</a:t>
          </a:r>
        </a:p>
      </dgm:t>
    </dgm:pt>
    <dgm:pt modelId="{B98A0286-6200-4828-B6E3-1E3EDEC67A84}" type="sibTrans" cxnId="{D5BBB658-852D-4458-925E-DEE3F7D766ED}">
      <dgm:prSet/>
      <dgm:spPr/>
      <dgm:t>
        <a:bodyPr/>
        <a:lstStyle/>
        <a:p>
          <a:endParaRPr lang="en-CA"/>
        </a:p>
      </dgm:t>
    </dgm:pt>
    <dgm:pt modelId="{59083431-9CCD-425C-ADE2-116CD670609D}" type="parTrans" cxnId="{4916651C-3EF5-4D8A-9FF1-35C69C417D0C}">
      <dgm:prSet/>
      <dgm:spPr/>
      <dgm:t>
        <a:bodyPr/>
        <a:lstStyle/>
        <a:p>
          <a:endParaRPr lang="en-CA"/>
        </a:p>
      </dgm:t>
    </dgm:pt>
    <dgm:pt modelId="{726D510C-28A6-453E-9BDC-FF3076895797}">
      <dgm:prSet phldrT="[Text]"/>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en-CA"/>
            <a:t>Safety</a:t>
          </a:r>
        </a:p>
      </dgm:t>
    </dgm:pt>
    <dgm:pt modelId="{B8AD5C66-1183-465B-9108-66751A3D5B2B}" type="sibTrans" cxnId="{4916651C-3EF5-4D8A-9FF1-35C69C417D0C}">
      <dgm:prSet/>
      <dgm:spPr/>
      <dgm:t>
        <a:bodyPr/>
        <a:lstStyle/>
        <a:p>
          <a:endParaRPr lang="en-CA"/>
        </a:p>
      </dgm:t>
    </dgm:pt>
    <dgm:pt modelId="{26BD4E21-9AE3-4360-A2E0-565C32DDBAA0}" type="pres">
      <dgm:prSet presAssocID="{BE00C54C-70F0-4BDF-BDB6-416824DAB13D}" presName="Name0">
        <dgm:presLayoutVars>
          <dgm:chMax val="7"/>
          <dgm:chPref val="7"/>
          <dgm:dir/>
        </dgm:presLayoutVars>
      </dgm:prSet>
      <dgm:spPr/>
      <dgm:t>
        <a:bodyPr/>
        <a:lstStyle/>
        <a:p/>
      </dgm:t>
    </dgm:pt>
    <dgm:pt modelId="{ED7F6836-D37A-483D-89D1-B648B1610A5E}" type="pres">
      <dgm:prSet presAssocID="{BE00C54C-70F0-4BDF-BDB6-416824DAB13D}" presName="Name1"/>
      <dgm:spPr/>
      <dgm:t>
        <a:bodyPr/>
        <a:lstStyle/>
        <a:p/>
      </dgm:t>
    </dgm:pt>
    <dgm:pt modelId="{16429151-F230-41C3-8354-362AA92E4919}" type="pres">
      <dgm:prSet presAssocID="{BE00C54C-70F0-4BDF-BDB6-416824DAB13D}" presName="cycle"/>
      <dgm:spPr/>
      <dgm:t>
        <a:bodyPr/>
        <a:lstStyle/>
        <a:p/>
      </dgm:t>
    </dgm:pt>
    <dgm:pt modelId="{2831CA6A-6ABC-4AED-84BF-AF5E6EB0FCF6}" type="pres">
      <dgm:prSet presAssocID="{BE00C54C-70F0-4BDF-BDB6-416824DAB13D}" presName="srcNode" presStyleLbl="node1" presStyleCnt="5"/>
      <dgm:spPr/>
      <dgm:t>
        <a:bodyPr/>
        <a:lstStyle/>
        <a:p/>
      </dgm:t>
    </dgm:pt>
    <dgm:pt modelId="{0705A3FB-9D4A-48F0-8851-3428195C7852}" type="pres">
      <dgm:prSet presAssocID="{BE00C54C-70F0-4BDF-BDB6-416824DAB13D}" presName="conn" presStyleLbl="parChTrans1D2" presStyleCnt="1"/>
      <dgm:spPr/>
      <dgm:t>
        <a:bodyPr/>
        <a:lstStyle/>
        <a:p/>
      </dgm:t>
    </dgm:pt>
    <dgm:pt modelId="{F51F851E-C969-41DB-93E9-ECA4C8F8AD1D}" type="pres">
      <dgm:prSet presAssocID="{BE00C54C-70F0-4BDF-BDB6-416824DAB13D}" presName="extraNode" presStyleLbl="node1" presStyleIdx="1" presStyleCnt="5"/>
      <dgm:spPr/>
      <dgm:t>
        <a:bodyPr/>
        <a:lstStyle/>
        <a:p/>
      </dgm:t>
    </dgm:pt>
    <dgm:pt modelId="{65B8F765-EDD2-4623-978F-9178F036F96D}" type="pres">
      <dgm:prSet presAssocID="{BE00C54C-70F0-4BDF-BDB6-416824DAB13D}" presName="dstNode" presStyleLbl="node1" presStyleIdx="1" presStyleCnt="5"/>
      <dgm:spPr/>
      <dgm:t>
        <a:bodyPr/>
        <a:lstStyle/>
        <a:p/>
      </dgm:t>
    </dgm:pt>
    <dgm:pt modelId="{0B697B80-306E-478B-BA5F-400CB1F7E357}" type="pres">
      <dgm:prSet presAssocID="{89F0B495-8D16-41CF-866D-3118FE2E58CE}" presName="text_1" presStyleLbl="node1" presStyleIdx="2" presStyleCnt="5">
        <dgm:presLayoutVars>
          <dgm:bulletEnabled val="1"/>
        </dgm:presLayoutVars>
      </dgm:prSet>
      <dgm:spPr/>
      <dgm:t>
        <a:bodyPr/>
        <a:lstStyle/>
        <a:p/>
      </dgm:t>
    </dgm:pt>
    <dgm:pt modelId="{CD9AE406-1EC1-4B2A-9E12-3D964FBA52E8}" type="pres">
      <dgm:prSet presAssocID="{89F0B495-8D16-41CF-866D-3118FE2E58CE}" presName="accent_1"/>
      <dgm:spPr/>
      <dgm:t>
        <a:bodyPr/>
        <a:lstStyle/>
        <a:p/>
      </dgm:t>
    </dgm:pt>
    <dgm:pt modelId="{884DC3E2-F5DF-4533-9DE8-29EA94D4CED4}" type="pres">
      <dgm:prSet presAssocID="{89F0B495-8D16-41CF-866D-3118FE2E58CE}" presName="accentRepeatNode" presStyleLbl="solidFgAcc1" presStyleCnt="3"/>
      <dgm:spPr>
        <a:solidFill>
          <a:schemeClr val="lt1">
            <a:hueOff val="0"/>
            <a:satOff val="0"/>
            <a:lumOff val="0"/>
            <a:alphaOff val="0"/>
          </a:schemeClr>
        </a:solidFill>
        <a:ln w="25400" cap="flat" cmpd="sng" algn="ctr">
          <a:solidFill>
            <a:schemeClr val="accent1">
              <a:hueOff val="0"/>
              <a:satOff val="0"/>
              <a:lumOff val="0"/>
              <a:alphaOff val="0"/>
            </a:schemeClr>
          </a:solidFill>
          <a:prstDash val="solid"/>
        </a:ln>
      </dgm:spPr>
      <dgm:t>
        <a:bodyPr/>
        <a:lstStyle/>
        <a:p/>
      </dgm:t>
    </dgm:pt>
    <dgm:pt modelId="{62F84551-2426-4259-905B-E93EAB23F39D}" type="pres">
      <dgm:prSet presAssocID="{44314A8D-42A9-4264-80B5-AE07C7772A7B}" presName="text_2" presStyleLbl="node1" presStyleIdx="3" presStyleCnt="5">
        <dgm:presLayoutVars>
          <dgm:bulletEnabled val="1"/>
        </dgm:presLayoutVars>
      </dgm:prSet>
      <dgm:spPr/>
      <dgm:t>
        <a:bodyPr/>
        <a:lstStyle/>
        <a:p/>
      </dgm:t>
    </dgm:pt>
    <dgm:pt modelId="{F600EF85-B560-4A8D-BC39-9DAAF8451510}" type="pres">
      <dgm:prSet presAssocID="{44314A8D-42A9-4264-80B5-AE07C7772A7B}" presName="accent_2"/>
      <dgm:spPr/>
      <dgm:t>
        <a:bodyPr/>
        <a:lstStyle/>
        <a:p/>
      </dgm:t>
    </dgm:pt>
    <dgm:pt modelId="{1497D8F8-781D-4AED-AD2F-535BDF441B79}" type="pres">
      <dgm:prSet presAssocID="{44314A8D-42A9-4264-80B5-AE07C7772A7B}" presName="accentRepeatNode" presStyleLbl="solidFgAcc1" presStyleIdx="1" presStyleCnt="3"/>
      <dgm:spPr>
        <a:solidFill>
          <a:schemeClr val="lt1">
            <a:hueOff val="0"/>
            <a:satOff val="0"/>
            <a:lumOff val="0"/>
            <a:alphaOff val="0"/>
          </a:schemeClr>
        </a:solidFill>
        <a:ln w="25400" cap="flat" cmpd="sng" algn="ctr">
          <a:solidFill>
            <a:schemeClr val="accent1">
              <a:hueOff val="0"/>
              <a:satOff val="0"/>
              <a:lumOff val="0"/>
              <a:alphaOff val="0"/>
            </a:schemeClr>
          </a:solidFill>
          <a:prstDash val="solid"/>
        </a:ln>
      </dgm:spPr>
      <dgm:t>
        <a:bodyPr/>
        <a:lstStyle/>
        <a:p/>
      </dgm:t>
    </dgm:pt>
    <dgm:pt modelId="{19CD63AA-F698-48A7-8614-04291DB3F533}" type="pres">
      <dgm:prSet presAssocID="{726D510C-28A6-453E-9BDC-FF3076895797}" presName="text_3" presStyleLbl="node1" presStyleIdx="4" presStyleCnt="5" custLinFactNeighborX="384">
        <dgm:presLayoutVars>
          <dgm:bulletEnabled val="1"/>
        </dgm:presLayoutVars>
      </dgm:prSet>
      <dgm:spPr/>
      <dgm:t>
        <a:bodyPr/>
        <a:lstStyle/>
        <a:p/>
      </dgm:t>
    </dgm:pt>
    <dgm:pt modelId="{79422160-CFFF-4912-A7D1-620DA2B707AF}" type="pres">
      <dgm:prSet presAssocID="{726D510C-28A6-453E-9BDC-FF3076895797}" presName="accent_3"/>
      <dgm:spPr/>
      <dgm:t>
        <a:bodyPr/>
        <a:lstStyle/>
        <a:p/>
      </dgm:t>
    </dgm:pt>
    <dgm:pt modelId="{6F254F16-F1F9-44A5-959E-EEAD93B309BA}" type="pres">
      <dgm:prSet presAssocID="{726D510C-28A6-453E-9BDC-FF3076895797}" presName="accentRepeatNode" presStyleLbl="solidFgAcc1" presStyleIdx="2" presStyleCnt="3"/>
      <dgm:spPr>
        <a:solidFill>
          <a:schemeClr val="lt1">
            <a:hueOff val="0"/>
            <a:satOff val="0"/>
            <a:lumOff val="0"/>
            <a:alphaOff val="0"/>
          </a:schemeClr>
        </a:solidFill>
        <a:ln w="25400" cap="flat" cmpd="sng" algn="ctr">
          <a:solidFill>
            <a:schemeClr val="accent1">
              <a:hueOff val="0"/>
              <a:satOff val="0"/>
              <a:lumOff val="0"/>
              <a:alphaOff val="0"/>
            </a:schemeClr>
          </a:solidFill>
          <a:prstDash val="solid"/>
        </a:ln>
      </dgm:spPr>
      <dgm:t>
        <a:bodyPr/>
        <a:lstStyle/>
        <a:p/>
      </dgm:t>
    </dgm:pt>
  </dgm:ptLst>
  <dgm:cxnLst>
    <dgm:cxn modelId="{6531050A-4F7E-48ED-8769-2996625AA547}" srcId="{BE00C54C-70F0-4BDF-BDB6-416824DAB13D}" destId="{89F0B495-8D16-41CF-866D-3118FE2E58CE}" srcOrd="0" destOrd="0" parTransId="{C2A2D5A0-F3B7-4267-B288-A7A2841CECF2}" sibTransId="{8B05A5AA-21F7-400F-BD3F-8E3B7CA2848B}"/>
    <dgm:cxn modelId="{D5BBB658-852D-4458-925E-DEE3F7D766ED}" srcId="{BE00C54C-70F0-4BDF-BDB6-416824DAB13D}" destId="{44314A8D-42A9-4264-80B5-AE07C7772A7B}" srcOrd="1" destOrd="0" parTransId="{3369C734-8291-4808-AB61-2ED6E0EA967C}" sibTransId="{B98A0286-6200-4828-B6E3-1E3EDEC67A84}"/>
    <dgm:cxn modelId="{4916651C-3EF5-4D8A-9FF1-35C69C417D0C}" srcId="{BE00C54C-70F0-4BDF-BDB6-416824DAB13D}" destId="{726D510C-28A6-453E-9BDC-FF3076895797}" srcOrd="2" destOrd="0" parTransId="{59083431-9CCD-425C-ADE2-116CD670609D}" sibTransId="{B8AD5C66-1183-465B-9108-66751A3D5B2B}"/>
    <dgm:cxn modelId="{FE092AB5-BEA3-46C5-8DD4-32D5FB3477E6}" type="presOf" srcId="{BE00C54C-70F0-4BDF-BDB6-416824DAB13D}" destId="{26BD4E21-9AE3-4360-A2E0-565C32DDBAA0}" srcOrd="0" destOrd="0" presId="urn:microsoft.com/office/officeart/2008/layout/VerticalCurvedList"/>
    <dgm:cxn modelId="{99A8C621-B01F-4B09-A3DA-CD08993B9B60}" type="presParOf" srcId="{26BD4E21-9AE3-4360-A2E0-565C32DDBAA0}" destId="{ED7F6836-D37A-483D-89D1-B648B1610A5E}" srcOrd="0" destOrd="0" presId="urn:microsoft.com/office/officeart/2008/layout/VerticalCurvedList"/>
    <dgm:cxn modelId="{BAA4FF97-ED2F-4859-AFB0-33A7B0C7EAD2}" type="presParOf" srcId="{ED7F6836-D37A-483D-89D1-B648B1610A5E}" destId="{16429151-F230-41C3-8354-362AA92E4919}" srcOrd="0" destOrd="0" presId="urn:microsoft.com/office/officeart/2008/layout/VerticalCurvedList"/>
    <dgm:cxn modelId="{F074BF9A-F26D-4676-BEBA-632F4AB0BEFB}" type="presParOf" srcId="{16429151-F230-41C3-8354-362AA92E4919}" destId="{2831CA6A-6ABC-4AED-84BF-AF5E6EB0FCF6}" srcOrd="0" destOrd="0" presId="urn:microsoft.com/office/officeart/2008/layout/VerticalCurvedList"/>
    <dgm:cxn modelId="{A92D8575-B422-4E3E-8160-37632FDBF837}" type="presParOf" srcId="{16429151-F230-41C3-8354-362AA92E4919}" destId="{0705A3FB-9D4A-48F0-8851-3428195C7852}" srcOrd="1" destOrd="0" presId="urn:microsoft.com/office/officeart/2008/layout/VerticalCurvedList"/>
    <dgm:cxn modelId="{B4E479EC-582F-4C83-9EC1-ECD533548F38}" type="presOf" srcId="{8B05A5AA-21F7-400F-BD3F-8E3B7CA2848B}" destId="{0705A3FB-9D4A-48F0-8851-3428195C7852}" srcOrd="0" destOrd="0" presId="urn:microsoft.com/office/officeart/2008/layout/VerticalCurvedList"/>
    <dgm:cxn modelId="{0F581D52-E77E-4EFE-8C1F-544D8B7F327C}" type="presParOf" srcId="{16429151-F230-41C3-8354-362AA92E4919}" destId="{F51F851E-C969-41DB-93E9-ECA4C8F8AD1D}" srcOrd="2" destOrd="0" presId="urn:microsoft.com/office/officeart/2008/layout/VerticalCurvedList"/>
    <dgm:cxn modelId="{0191C595-8720-455C-A89A-02B2C1705364}" type="presParOf" srcId="{16429151-F230-41C3-8354-362AA92E4919}" destId="{65B8F765-EDD2-4623-978F-9178F036F96D}" srcOrd="3" destOrd="0" presId="urn:microsoft.com/office/officeart/2008/layout/VerticalCurvedList"/>
    <dgm:cxn modelId="{299A9E36-5A47-4B06-9C3E-B983E1AD8E15}" type="presParOf" srcId="{ED7F6836-D37A-483D-89D1-B648B1610A5E}" destId="{0B697B80-306E-478B-BA5F-400CB1F7E357}" srcOrd="1" destOrd="0" presId="urn:microsoft.com/office/officeart/2008/layout/VerticalCurvedList"/>
    <dgm:cxn modelId="{A5CB7D77-0D92-41C7-B141-9DCA8D4EE920}" type="presOf" srcId="{89F0B495-8D16-41CF-866D-3118FE2E58CE}" destId="{0B697B80-306E-478B-BA5F-400CB1F7E357}" srcOrd="0" destOrd="0" presId="urn:microsoft.com/office/officeart/2008/layout/VerticalCurvedList"/>
    <dgm:cxn modelId="{19C5452B-9EEC-4492-867A-77D3CC6F09AF}" type="presParOf" srcId="{ED7F6836-D37A-483D-89D1-B648B1610A5E}" destId="{CD9AE406-1EC1-4B2A-9E12-3D964FBA52E8}" srcOrd="2" destOrd="0" presId="urn:microsoft.com/office/officeart/2008/layout/VerticalCurvedList"/>
    <dgm:cxn modelId="{9BAE62A7-971B-4AB1-81F1-A280539360DE}" type="presParOf" srcId="{CD9AE406-1EC1-4B2A-9E12-3D964FBA52E8}" destId="{884DC3E2-F5DF-4533-9DE8-29EA94D4CED4}" srcOrd="0" destOrd="0" presId="urn:microsoft.com/office/officeart/2008/layout/VerticalCurvedList"/>
    <dgm:cxn modelId="{B16A8853-A97D-46EB-B5D9-0F99BD221F89}" type="presParOf" srcId="{ED7F6836-D37A-483D-89D1-B648B1610A5E}" destId="{62F84551-2426-4259-905B-E93EAB23F39D}" srcOrd="3" destOrd="0" presId="urn:microsoft.com/office/officeart/2008/layout/VerticalCurvedList"/>
    <dgm:cxn modelId="{28BF8BC4-6F4A-4EE6-900A-5780711C5FEA}" type="presOf" srcId="{44314A8D-42A9-4264-80B5-AE07C7772A7B}" destId="{62F84551-2426-4259-905B-E93EAB23F39D}" srcOrd="0" destOrd="0" presId="urn:microsoft.com/office/officeart/2008/layout/VerticalCurvedList"/>
    <dgm:cxn modelId="{C20CAF08-BA8C-4189-97A1-45733D9F7891}" type="presParOf" srcId="{ED7F6836-D37A-483D-89D1-B648B1610A5E}" destId="{F600EF85-B560-4A8D-BC39-9DAAF8451510}" srcOrd="4" destOrd="0" presId="urn:microsoft.com/office/officeart/2008/layout/VerticalCurvedList"/>
    <dgm:cxn modelId="{8637AC82-9912-479B-B980-1BEF5624ABF0}" type="presParOf" srcId="{F600EF85-B560-4A8D-BC39-9DAAF8451510}" destId="{1497D8F8-781D-4AED-AD2F-535BDF441B79}" srcOrd="0" destOrd="0" presId="urn:microsoft.com/office/officeart/2008/layout/VerticalCurvedList"/>
    <dgm:cxn modelId="{87A69D6D-2112-4D9E-A5CF-012B809C4A13}" type="presParOf" srcId="{ED7F6836-D37A-483D-89D1-B648B1610A5E}" destId="{19CD63AA-F698-48A7-8614-04291DB3F533}" srcOrd="5" destOrd="0" presId="urn:microsoft.com/office/officeart/2008/layout/VerticalCurvedList"/>
    <dgm:cxn modelId="{C54A74A7-AF5C-402D-8524-ECC397296C35}" type="presOf" srcId="{726D510C-28A6-453E-9BDC-FF3076895797}" destId="{19CD63AA-F698-48A7-8614-04291DB3F533}" srcOrd="0" destOrd="0" presId="urn:microsoft.com/office/officeart/2008/layout/VerticalCurvedList"/>
    <dgm:cxn modelId="{3311096E-AD9E-45CB-9B02-10F9CF78D3AB}" type="presParOf" srcId="{ED7F6836-D37A-483D-89D1-B648B1610A5E}" destId="{79422160-CFFF-4912-A7D1-620DA2B707AF}" srcOrd="6" destOrd="0" presId="urn:microsoft.com/office/officeart/2008/layout/VerticalCurvedList"/>
    <dgm:cxn modelId="{27B719C7-F1B1-42DA-991B-F9FD59DB0A6E}" type="presParOf" srcId="{79422160-CFFF-4912-A7D1-620DA2B707AF}" destId="{6F254F16-F1F9-44A5-959E-EEAD93B309BA}" srcOrd="0" destOrd="0" presId="urn:microsoft.com/office/officeart/2008/layout/VerticalCurvedList"/>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13.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2E050115-D0A5-461B-800A-E3081FCEFDA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1212BFF-7C63-498C-B00F-8C854C6F8428}" type="parTrans" cxnId="{4A99506C-BD5F-4825-8E02-E147BE94EB4C}">
      <dgm:prSet/>
      <dgm:spPr/>
      <dgm:t>
        <a:bodyPr/>
        <a:lstStyle/>
        <a:p>
          <a:endParaRPr lang="en-US"/>
        </a:p>
      </dgm:t>
    </dgm:pt>
    <dgm:pt modelId="{9EAF8F34-3651-49EB-83BF-C39B590C647C}">
      <dgm:prSet/>
      <dgm:spPr>
        <a:noFill/>
        <a:ln>
          <a:noFill/>
        </a:ln>
      </dgm:spPr>
      <dgm:t>
        <a:bodyPr/>
        <a:lstStyle/>
        <a:p>
          <a:pPr>
            <a:lnSpc>
              <a:spcPct val="100000"/>
            </a:lnSpc>
          </a:pPr>
          <a:endParaRPr lang="en-US"/>
        </a:p>
      </dgm:t>
    </dgm:pt>
    <dgm:pt modelId="{AE666DC8-8074-4BE9-B274-1C53A0BB5C0F}" type="parTrans" cxnId="{8FF00CEB-9D5F-4193-9380-858F2ED8D8E7}">
      <dgm:prSet/>
      <dgm:spPr/>
      <dgm:t>
        <a:bodyPr/>
        <a:lstStyle/>
        <a:p>
          <a:endParaRPr lang="en-US"/>
        </a:p>
      </dgm:t>
    </dgm:pt>
    <dgm:pt modelId="{C781E161-532B-4F82-961E-20CF4AD0AE97}">
      <dgm:prSet/>
      <dgm:spPr>
        <a:noFill/>
        <a:ln>
          <a:noFill/>
        </a:ln>
      </dgm:spPr>
      <dgm:t>
        <a:bodyPr/>
        <a:lstStyle/>
        <a:p>
          <a:pPr>
            <a:lnSpc>
              <a:spcPct val="100000"/>
            </a:lnSpc>
          </a:pPr>
          <a:endParaRPr lang="en-US">
            <a:solidFill>
              <a:schemeClr val="tx1"/>
            </a:solidFill>
          </a:endParaRPr>
        </a:p>
      </dgm:t>
    </dgm:pt>
    <dgm:pt modelId="{E6C9A2A8-6418-451F-8F26-52D5B3B629B0}" type="sibTrans" cxnId="{8FF00CEB-9D5F-4193-9380-858F2ED8D8E7}">
      <dgm:prSet/>
      <dgm:spPr/>
      <dgm:t>
        <a:bodyPr/>
        <a:lstStyle/>
        <a:p>
          <a:endParaRPr lang="en-US"/>
        </a:p>
      </dgm:t>
    </dgm:pt>
    <dgm:pt modelId="{500BFB27-2DC2-48CE-B0C7-B30066E18F02}" type="sibTrans" cxnId="{4A99506C-BD5F-4825-8E02-E147BE94EB4C}">
      <dgm:prSet/>
      <dgm:spPr/>
      <dgm:t>
        <a:bodyPr/>
        <a:lstStyle/>
        <a:p>
          <a:endParaRPr lang="en-US"/>
        </a:p>
      </dgm:t>
    </dgm:pt>
    <dgm:pt modelId="{F942BFE3-CD73-4DCD-9DF9-4B91EFBEA28C}" type="pres">
      <dgm:prSet presAssocID="{2E050115-D0A5-461B-800A-E3081FCEFDAC}" presName="root">
        <dgm:presLayoutVars>
          <dgm:dir/>
          <dgm:resizeHandles val="exact"/>
        </dgm:presLayoutVars>
      </dgm:prSet>
      <dgm:spPr/>
      <dgm:t>
        <a:bodyPr/>
        <a:lstStyle/>
        <a:p/>
      </dgm:t>
    </dgm:pt>
    <dgm:pt modelId="{60C2FBEF-D3F1-441D-B22D-475FEDDE9DF4}" type="pres">
      <dgm:prSet presAssocID="{9EAF8F34-3651-49EB-83BF-C39B590C647C}" presName="compNode"/>
      <dgm:spPr/>
      <dgm:t>
        <a:bodyPr/>
        <a:lstStyle/>
        <a:p/>
      </dgm:t>
    </dgm:pt>
    <dgm:pt modelId="{51F8CBCA-0A65-4659-8AF5-66C81DACAA85}" type="pres">
      <dgm:prSet presAssocID="{9EAF8F34-3651-49EB-83BF-C39B590C647C}" presName="bgRect" presStyleLbl="bgShp" presStyleCnt="1" custScaleY="183838" custLinFactNeighborX="-750" custLinFactNeighborY="2445"/>
      <dgm:spPr>
        <a:solidFill>
          <a:schemeClr val="accent1">
            <a:tint val="40000"/>
            <a:hueOff val="0"/>
            <a:satOff val="0"/>
            <a:lumOff val="0"/>
            <a:alphaOff val="0"/>
          </a:schemeClr>
        </a:solidFill>
        <a:ln>
          <a:noFill/>
        </a:ln>
      </dgm:spPr>
      <dgm:t>
        <a:bodyPr/>
        <a:lstStyle/>
        <a:p/>
      </dgm:t>
    </dgm:pt>
    <dgm:pt modelId="{39432C74-7D4A-4701-97AD-F3B19374F71D}" type="pres">
      <dgm:prSet presAssocID="{9EAF8F34-3651-49EB-83BF-C39B590C647C}" presName="iconRect" presStyleLbl="node1" presStyleCnt="1" custLinFactNeighborX="-35241" custLinFactNeighborY="24870"/>
      <dgm:spPr>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solidFill>
            <a:schemeClr val="accent1"/>
          </a:solidFill>
        </a:ln>
      </dgm:spPr>
      <dgm:t>
        <a:bodyPr/>
        <a:lstStyle/>
        <a:p/>
      </dgm:t>
      <dgm:extLst>
        <a:ext uri="{E40237B7-FDA0-4F09-8148-C483321AD2D9}">
          <dgm14:cNvPr xmlns:dgm14="http://schemas.microsoft.com/office/drawing/2010/diagram" id="0" name="" descr="Shield outline"/>
        </a:ext>
      </dgm:extLst>
    </dgm:pt>
    <dgm:pt modelId="{9F844BC8-D2A7-4312-A31E-60998705C5F6}" type="pres">
      <dgm:prSet presAssocID="{9EAF8F34-3651-49EB-83BF-C39B590C647C}" presName="spaceRect"/>
      <dgm:spPr/>
      <dgm:t>
        <a:bodyPr/>
        <a:lstStyle/>
        <a:p/>
      </dgm:t>
    </dgm:pt>
    <dgm:pt modelId="{2A3C99B6-F658-4414-9B45-10051FBB0D45}" type="pres">
      <dgm:prSet presAssocID="{9EAF8F34-3651-49EB-83BF-C39B590C647C}" presName="parTx" presStyleLbl="revTx" presStyleCnt="1">
        <dgm:presLayoutVars>
          <dgm:chMax val="0"/>
          <dgm:chPref val="0"/>
        </dgm:presLayoutVars>
      </dgm:prSet>
      <dgm:spPr/>
      <dgm:t>
        <a:bodyPr/>
        <a:lstStyle/>
        <a:p/>
      </dgm:t>
    </dgm:pt>
    <dgm:pt modelId="{12619E58-19D1-47C7-A78C-0681C2EE1A09}" type="pres">
      <dgm:prSet presAssocID="{9EAF8F34-3651-49EB-83BF-C39B590C647C}" presName="desTx" presStyleLbl="revTx" presStyleCnt="1" custLinFactX="-11374" custLinFactNeighborX="-100000">
        <dgm:presLayoutVars/>
      </dgm:prSet>
      <dgm:spPr/>
      <dgm:t>
        <a:bodyPr/>
        <a:lstStyle/>
        <a:p/>
      </dgm:t>
    </dgm:pt>
  </dgm:ptLst>
  <dgm:cxnLst>
    <dgm:cxn modelId="{4A99506C-BD5F-4825-8E02-E147BE94EB4C}" srcId="{2E050115-D0A5-461B-800A-E3081FCEFDAC}" destId="{9EAF8F34-3651-49EB-83BF-C39B590C647C}" srcOrd="0" destOrd="0" parTransId="{D1212BFF-7C63-498C-B00F-8C854C6F8428}" sibTransId="{500BFB27-2DC2-48CE-B0C7-B30066E18F02}"/>
    <dgm:cxn modelId="{8FF00CEB-9D5F-4193-9380-858F2ED8D8E7}" srcId="{9EAF8F34-3651-49EB-83BF-C39B590C647C}" destId="{C781E161-532B-4F82-961E-20CF4AD0AE97}" srcOrd="0" destOrd="0" parTransId="{AE666DC8-8074-4BE9-B274-1C53A0BB5C0F}" sibTransId="{E6C9A2A8-6418-451F-8F26-52D5B3B629B0}"/>
    <dgm:cxn modelId="{6412C8F6-72D7-44C8-A84D-8660389D81F1}" type="presOf" srcId="{2E050115-D0A5-461B-800A-E3081FCEFDAC}" destId="{F942BFE3-CD73-4DCD-9DF9-4B91EFBEA28C}" srcOrd="0" destOrd="0" presId="urn:microsoft.com/office/officeart/2018/2/layout/IconVerticalSolidList"/>
    <dgm:cxn modelId="{5A85393A-7D29-42EF-BD7E-1A4BF563F094}" type="presParOf" srcId="{F942BFE3-CD73-4DCD-9DF9-4B91EFBEA28C}" destId="{60C2FBEF-D3F1-441D-B22D-475FEDDE9DF4}" srcOrd="0" destOrd="0" presId="urn:microsoft.com/office/officeart/2018/2/layout/IconVerticalSolidList"/>
    <dgm:cxn modelId="{E7D1334A-827D-47F8-9C1F-B3DA7F6BEBD1}" type="presParOf" srcId="{60C2FBEF-D3F1-441D-B22D-475FEDDE9DF4}" destId="{51F8CBCA-0A65-4659-8AF5-66C81DACAA85}" srcOrd="0" destOrd="0" presId="urn:microsoft.com/office/officeart/2018/2/layout/IconVerticalSolidList"/>
    <dgm:cxn modelId="{567F6D0C-2486-42DD-BCD7-E3E43C7CB7AD}" type="presParOf" srcId="{60C2FBEF-D3F1-441D-B22D-475FEDDE9DF4}" destId="{39432C74-7D4A-4701-97AD-F3B19374F71D}" srcOrd="1" destOrd="0" presId="urn:microsoft.com/office/officeart/2018/2/layout/IconVerticalSolidList"/>
    <dgm:cxn modelId="{9CC8E574-5909-4D83-AF50-A6726B29EC43}" type="presParOf" srcId="{60C2FBEF-D3F1-441D-B22D-475FEDDE9DF4}" destId="{9F844BC8-D2A7-4312-A31E-60998705C5F6}" srcOrd="2" destOrd="0" presId="urn:microsoft.com/office/officeart/2018/2/layout/IconVerticalSolidList"/>
    <dgm:cxn modelId="{005A7A6B-4649-4159-92E5-379B23EEEF51}" type="presParOf" srcId="{60C2FBEF-D3F1-441D-B22D-475FEDDE9DF4}" destId="{2A3C99B6-F658-4414-9B45-10051FBB0D45}" srcOrd="3" destOrd="0" presId="urn:microsoft.com/office/officeart/2018/2/layout/IconVerticalSolidList"/>
    <dgm:cxn modelId="{EE4EB730-884B-48D5-827C-733EEBBC2B26}" type="presOf" srcId="{9EAF8F34-3651-49EB-83BF-C39B590C647C}" destId="{2A3C99B6-F658-4414-9B45-10051FBB0D45}" srcOrd="0" destOrd="0" presId="urn:microsoft.com/office/officeart/2018/2/layout/IconVerticalSolidList"/>
    <dgm:cxn modelId="{CCE78CFF-9562-4E64-BC3D-2B6FCA038D51}" type="presParOf" srcId="{60C2FBEF-D3F1-441D-B22D-475FEDDE9DF4}" destId="{12619E58-19D1-47C7-A78C-0681C2EE1A09}" srcOrd="4" destOrd="0" presId="urn:microsoft.com/office/officeart/2018/2/layout/IconVerticalSolidList"/>
    <dgm:cxn modelId="{222485F4-09C2-478D-9A79-CE5BF1C3E01C}" type="presOf" srcId="{C781E161-532B-4F82-961E-20CF4AD0AE97}" destId="{12619E58-19D1-47C7-A78C-0681C2EE1A09}" srcOrd="0" destOrd="0" presId="urn:microsoft.com/office/officeart/2018/2/layout/IconVerticalSolidList"/>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14.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B6E695EF-7059-48FD-8D8E-B40EA476B26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806489CA-BDAF-4EB5-AB72-07BC89C33456}" type="parTrans" cxnId="{4E6325C6-2119-48C6-A2A0-47F423CC22C6}">
      <dgm:prSet custT="1"/>
      <dgm:spPr/>
      <dgm:t>
        <a:bodyPr/>
        <a:lstStyle/>
        <a:p>
          <a:endParaRPr lang="en-CA" sz="2000">
            <a:latin typeface="Arial" pitchFamily="34" charset="0"/>
            <a:cs typeface="Arial" pitchFamily="34" charset="0"/>
          </a:endParaRPr>
        </a:p>
      </dgm:t>
    </dgm:pt>
    <dgm:pt modelId="{47C3A698-6A42-4CCD-AD4F-812A1C550E50}">
      <dgm:prSet phldrT="[Text]" custT="1"/>
      <dgm:spPr>
        <a:solidFill>
          <a:schemeClr val="accent1">
            <a:hueOff val="0"/>
            <a:satOff val="0"/>
            <a:lumOff val="0"/>
            <a:alphaOff val="0"/>
          </a:schemeClr>
        </a:solidFill>
        <a:ln w="25400" cap="flat" cmpd="sng" algn="ctr">
          <a:solidFill>
            <a:schemeClr val="accent1">
              <a:hueOff val="0"/>
              <a:satOff val="0"/>
              <a:lumOff val="0"/>
              <a:alphaOff val="0"/>
            </a:schemeClr>
          </a:solidFill>
          <a:prstDash val="solid"/>
        </a:ln>
      </dgm:spPr>
      <dgm:t>
        <a:bodyPr/>
        <a:lstStyle/>
        <a:p>
          <a:r>
            <a:rPr lang="en-CA" sz="2000">
              <a:latin typeface="Arial" pitchFamily="34" charset="0"/>
              <a:cs typeface="Arial" pitchFamily="34" charset="0"/>
            </a:rPr>
            <a:t>General Usage</a:t>
          </a:r>
        </a:p>
      </dgm:t>
    </dgm:pt>
    <dgm:pt modelId="{50516A14-D5D3-4A07-AD57-4FAD2B65A1FB}" type="parTrans" cxnId="{EB886743-4DDF-4F14-8E2E-4E07314B81DE}">
      <dgm:prSet custT="1"/>
      <dgm:spPr/>
      <dgm:t>
        <a:bodyPr/>
        <a:lstStyle/>
        <a:p>
          <a:endParaRPr lang="en-CA" sz="2000">
            <a:latin typeface="Arial" pitchFamily="34" charset="0"/>
            <a:cs typeface="Arial" pitchFamily="34" charset="0"/>
          </a:endParaRPr>
        </a:p>
      </dgm:t>
    </dgm:pt>
    <dgm:pt modelId="{22D84089-C109-47C3-8F21-579E8949EDA1}">
      <dgm:prSet phldrT="[Text]" custT="1"/>
      <dgm:spPr>
        <a:solidFill>
          <a:schemeClr val="bg2">
            <a:lumMod val="85000"/>
            <a:alpha val="90000"/>
          </a:schemeClr>
        </a:solidFill>
        <a:ln>
          <a:solidFill>
            <a:schemeClr val="bg2">
              <a:lumMod val="85000"/>
              <a:alpha val="90000"/>
            </a:schemeClr>
          </a:solidFill>
        </a:ln>
      </dgm:spPr>
      <dgm:t>
        <a:bodyPr/>
        <a:lstStyle/>
        <a:p>
          <a:r>
            <a:rPr lang="en-CA" sz="2000">
              <a:latin typeface="Arial" pitchFamily="34" charset="0"/>
              <a:cs typeface="Arial" pitchFamily="34" charset="0"/>
            </a:rPr>
            <a:t>General conversations</a:t>
          </a:r>
        </a:p>
      </dgm:t>
    </dgm:pt>
    <dgm:pt modelId="{27C21D3E-BFB1-4E6C-BDB3-33156B72FAEA}" type="sibTrans" cxnId="{EB886743-4DDF-4F14-8E2E-4E07314B81DE}">
      <dgm:prSet custT="1"/>
      <dgm:spPr/>
      <dgm:t>
        <a:bodyPr/>
        <a:lstStyle/>
        <a:p>
          <a:endParaRPr lang="en-CA" sz="2000">
            <a:latin typeface="Arial" pitchFamily="34" charset="0"/>
            <a:cs typeface="Arial" pitchFamily="34" charset="0"/>
          </a:endParaRPr>
        </a:p>
      </dgm:t>
    </dgm:pt>
    <dgm:pt modelId="{6306B3E0-7BB7-4C38-8A81-7BBD35DB7B70}" type="parTrans" cxnId="{60C9A8DE-CDC6-4D0A-B9CC-B7ADD5F89E23}">
      <dgm:prSet custT="1"/>
      <dgm:spPr/>
      <dgm:t>
        <a:bodyPr/>
        <a:lstStyle/>
        <a:p>
          <a:endParaRPr lang="en-CA" sz="2000">
            <a:latin typeface="Arial" pitchFamily="34" charset="0"/>
            <a:cs typeface="Arial" pitchFamily="34" charset="0"/>
          </a:endParaRPr>
        </a:p>
      </dgm:t>
    </dgm:pt>
    <dgm:pt modelId="{199D6DC0-299B-494B-BC62-21A36746217A}">
      <dgm:prSet phldrT="[Text]" custT="1"/>
      <dgm:spPr>
        <a:solidFill>
          <a:schemeClr val="bg2">
            <a:lumMod val="85000"/>
            <a:alpha val="90000"/>
          </a:schemeClr>
        </a:solidFill>
        <a:ln>
          <a:solidFill>
            <a:schemeClr val="bg2">
              <a:lumMod val="85000"/>
              <a:alpha val="90000"/>
            </a:schemeClr>
          </a:solidFill>
        </a:ln>
      </dgm:spPr>
      <dgm:t>
        <a:bodyPr/>
        <a:lstStyle/>
        <a:p>
          <a:r>
            <a:rPr lang="en-CA" sz="2000">
              <a:latin typeface="Arial" pitchFamily="34" charset="0"/>
              <a:cs typeface="Arial" pitchFamily="34" charset="0"/>
            </a:rPr>
            <a:t>Internet research</a:t>
          </a:r>
        </a:p>
      </dgm:t>
    </dgm:pt>
    <dgm:pt modelId="{DA5D1011-E6DC-49A3-9827-4952A3A32577}" type="sibTrans" cxnId="{60C9A8DE-CDC6-4D0A-B9CC-B7ADD5F89E23}">
      <dgm:prSet custT="1"/>
      <dgm:spPr/>
      <dgm:t>
        <a:bodyPr/>
        <a:lstStyle/>
        <a:p>
          <a:endParaRPr lang="en-CA" sz="2000">
            <a:latin typeface="Arial" pitchFamily="34" charset="0"/>
            <a:cs typeface="Arial" pitchFamily="34" charset="0"/>
          </a:endParaRPr>
        </a:p>
      </dgm:t>
    </dgm:pt>
    <dgm:pt modelId="{B060E8D9-ADE0-496B-AD71-490760E96BF0}" type="parTrans" cxnId="{5F419081-CC33-4EBF-9724-245028C5914B}">
      <dgm:prSet custT="1"/>
      <dgm:spPr/>
      <dgm:t>
        <a:bodyPr/>
        <a:lstStyle/>
        <a:p>
          <a:endParaRPr lang="en-CA" sz="2000">
            <a:latin typeface="Arial" pitchFamily="34" charset="0"/>
            <a:cs typeface="Arial" pitchFamily="34" charset="0"/>
          </a:endParaRPr>
        </a:p>
      </dgm:t>
    </dgm:pt>
    <dgm:pt modelId="{064B437D-2BDA-4114-BD95-2F2D4CC67F37}">
      <dgm:prSet phldrT="[Text]" custT="1"/>
      <dgm:spPr>
        <a:solidFill>
          <a:schemeClr val="bg2">
            <a:lumMod val="85000"/>
            <a:alpha val="90000"/>
          </a:schemeClr>
        </a:solidFill>
        <a:ln>
          <a:solidFill>
            <a:schemeClr val="bg2">
              <a:lumMod val="85000"/>
              <a:alpha val="90000"/>
            </a:schemeClr>
          </a:solidFill>
        </a:ln>
      </dgm:spPr>
      <dgm:t>
        <a:bodyPr/>
        <a:lstStyle/>
        <a:p>
          <a:r>
            <a:rPr lang="en-CA" sz="2000">
              <a:latin typeface="Arial" pitchFamily="34" charset="0"/>
              <a:cs typeface="Arial" pitchFamily="34" charset="0"/>
            </a:rPr>
            <a:t>Generative text (no links)</a:t>
          </a:r>
        </a:p>
      </dgm:t>
    </dgm:pt>
    <dgm:pt modelId="{F8CF42AA-5CE7-453C-B4F7-0F2733488F2F}" type="sibTrans" cxnId="{5F419081-CC33-4EBF-9724-245028C5914B}">
      <dgm:prSet custT="1"/>
      <dgm:spPr/>
      <dgm:t>
        <a:bodyPr/>
        <a:lstStyle/>
        <a:p>
          <a:endParaRPr lang="en-CA" sz="2000">
            <a:latin typeface="Arial" pitchFamily="34" charset="0"/>
            <a:cs typeface="Arial" pitchFamily="34" charset="0"/>
          </a:endParaRPr>
        </a:p>
      </dgm:t>
    </dgm:pt>
    <dgm:pt modelId="{2953FEF3-6042-4800-977C-D2D43E4D1342}" type="parTrans" cxnId="{B99F05F5-2122-465B-8901-7126FCB30482}">
      <dgm:prSet custT="1"/>
      <dgm:spPr/>
      <dgm:t>
        <a:bodyPr/>
        <a:lstStyle/>
        <a:p>
          <a:endParaRPr lang="en-CA" sz="2000">
            <a:latin typeface="Arial" pitchFamily="34" charset="0"/>
            <a:cs typeface="Arial" pitchFamily="34" charset="0"/>
          </a:endParaRPr>
        </a:p>
      </dgm:t>
    </dgm:pt>
    <dgm:pt modelId="{25DBAA85-6DCF-4463-A219-19AB032D6D19}">
      <dgm:prSet phldrT="[Text]" custT="1"/>
      <dgm:spPr>
        <a:solidFill>
          <a:schemeClr val="bg2">
            <a:lumMod val="85000"/>
            <a:alpha val="90000"/>
          </a:schemeClr>
        </a:solidFill>
        <a:ln>
          <a:solidFill>
            <a:schemeClr val="bg2">
              <a:lumMod val="85000"/>
              <a:alpha val="90000"/>
            </a:schemeClr>
          </a:solidFill>
        </a:ln>
      </dgm:spPr>
      <dgm:t>
        <a:bodyPr/>
        <a:lstStyle/>
        <a:p>
          <a:r>
            <a:rPr lang="en-CA" sz="2000">
              <a:latin typeface="Arial" pitchFamily="34" charset="0"/>
              <a:cs typeface="Arial" pitchFamily="34" charset="0"/>
            </a:rPr>
            <a:t>Data analysis</a:t>
          </a:r>
        </a:p>
      </dgm:t>
    </dgm:pt>
    <dgm:pt modelId="{E1EA048E-0B50-4E17-B99B-5E57BF0733C6}" type="sibTrans" cxnId="{B99F05F5-2122-465B-8901-7126FCB30482}">
      <dgm:prSet custT="1"/>
      <dgm:spPr/>
      <dgm:t>
        <a:bodyPr/>
        <a:lstStyle/>
        <a:p>
          <a:endParaRPr lang="en-CA" sz="2000">
            <a:latin typeface="Arial" pitchFamily="34" charset="0"/>
            <a:cs typeface="Arial" pitchFamily="34" charset="0"/>
          </a:endParaRPr>
        </a:p>
      </dgm:t>
    </dgm:pt>
    <dgm:pt modelId="{C6B5FC2E-CD7E-42B0-82CA-DF8F3824FCB1}" type="parTrans" cxnId="{FB87767E-BCF8-44D9-A784-906071592C6E}">
      <dgm:prSet custT="1"/>
      <dgm:spPr/>
      <dgm:t>
        <a:bodyPr/>
        <a:lstStyle/>
        <a:p>
          <a:endParaRPr lang="en-CA" sz="2000">
            <a:latin typeface="Arial" pitchFamily="34" charset="0"/>
            <a:cs typeface="Arial" pitchFamily="34" charset="0"/>
          </a:endParaRPr>
        </a:p>
      </dgm:t>
    </dgm:pt>
    <dgm:pt modelId="{E0E5A7AD-B69D-4E8E-B82C-17F6471801FE}">
      <dgm:prSet phldrT="[Text]" custT="1"/>
      <dgm:spPr>
        <a:solidFill>
          <a:schemeClr val="bg2">
            <a:lumMod val="85000"/>
            <a:alpha val="90000"/>
          </a:schemeClr>
        </a:solidFill>
        <a:ln>
          <a:solidFill>
            <a:schemeClr val="bg2">
              <a:lumMod val="85000"/>
              <a:alpha val="90000"/>
            </a:schemeClr>
          </a:solidFill>
        </a:ln>
      </dgm:spPr>
      <dgm:t>
        <a:bodyPr/>
        <a:lstStyle/>
        <a:p>
          <a:r>
            <a:rPr lang="en-CA" sz="2000">
              <a:latin typeface="Arial" pitchFamily="34" charset="0"/>
              <a:cs typeface="Arial" pitchFamily="34" charset="0"/>
            </a:rPr>
            <a:t>Create lists</a:t>
          </a:r>
        </a:p>
      </dgm:t>
    </dgm:pt>
    <dgm:pt modelId="{73351EAC-AB2A-49A7-BD6E-744180FB335C}" type="sibTrans" cxnId="{FB87767E-BCF8-44D9-A784-906071592C6E}">
      <dgm:prSet custT="1"/>
      <dgm:spPr/>
      <dgm:t>
        <a:bodyPr/>
        <a:lstStyle/>
        <a:p>
          <a:endParaRPr lang="en-CA" sz="2000">
            <a:latin typeface="Arial" pitchFamily="34" charset="0"/>
            <a:cs typeface="Arial" pitchFamily="34" charset="0"/>
          </a:endParaRPr>
        </a:p>
      </dgm:t>
    </dgm:pt>
    <dgm:pt modelId="{A3F22463-E996-4890-9B39-46617B5F9B20}" type="parTrans" cxnId="{14E70903-ED01-4F59-BF09-31908E38DB19}">
      <dgm:prSet custT="1"/>
      <dgm:spPr/>
      <dgm:t>
        <a:bodyPr/>
        <a:lstStyle/>
        <a:p>
          <a:endParaRPr lang="en-CA" sz="2000">
            <a:latin typeface="Arial" pitchFamily="34" charset="0"/>
            <a:cs typeface="Arial" pitchFamily="34" charset="0"/>
          </a:endParaRPr>
        </a:p>
      </dgm:t>
    </dgm:pt>
    <dgm:pt modelId="{EF241846-3965-4F00-9F09-DC8599605C16}">
      <dgm:prSet phldrT="[Text]" custT="1"/>
      <dgm:spPr>
        <a:solidFill>
          <a:schemeClr val="bg2">
            <a:lumMod val="85000"/>
            <a:alpha val="90000"/>
          </a:schemeClr>
        </a:solidFill>
        <a:ln>
          <a:solidFill>
            <a:schemeClr val="bg2">
              <a:lumMod val="85000"/>
              <a:alpha val="90000"/>
            </a:schemeClr>
          </a:solidFill>
        </a:ln>
      </dgm:spPr>
      <dgm:t>
        <a:bodyPr/>
        <a:lstStyle/>
        <a:p>
          <a:r>
            <a:rPr lang="en-CA" sz="2000">
              <a:latin typeface="Arial" pitchFamily="34" charset="0"/>
              <a:cs typeface="Arial" pitchFamily="34" charset="0"/>
            </a:rPr>
            <a:t>Explain complex topics</a:t>
          </a:r>
        </a:p>
      </dgm:t>
    </dgm:pt>
    <dgm:pt modelId="{EAFA4857-D4C8-45B7-B60D-0F3F8F3380F4}" type="sibTrans" cxnId="{14E70903-ED01-4F59-BF09-31908E38DB19}">
      <dgm:prSet custT="1"/>
      <dgm:spPr/>
      <dgm:t>
        <a:bodyPr/>
        <a:lstStyle/>
        <a:p>
          <a:endParaRPr lang="en-CA" sz="2000">
            <a:latin typeface="Arial" pitchFamily="34" charset="0"/>
            <a:cs typeface="Arial" pitchFamily="34" charset="0"/>
          </a:endParaRPr>
        </a:p>
      </dgm:t>
    </dgm:pt>
    <dgm:pt modelId="{4EBDF813-ECDD-475E-9101-12EA49BDAE91}" type="parTrans" cxnId="{CAA8AD00-5452-46A1-AE86-F1457CD370F1}">
      <dgm:prSet custT="1"/>
      <dgm:spPr/>
      <dgm:t>
        <a:bodyPr/>
        <a:lstStyle/>
        <a:p>
          <a:endParaRPr sz="2000"/>
        </a:p>
      </dgm:t>
    </dgm:pt>
    <dgm:pt modelId="{2B61C977-EDEE-4873-84A6-E635CBF07C3C}">
      <dgm:prSet phldrT="[Text]" custT="1"/>
      <dgm:spPr>
        <a:solidFill>
          <a:schemeClr val="bg2">
            <a:lumMod val="85000"/>
            <a:alpha val="90000"/>
          </a:schemeClr>
        </a:solidFill>
        <a:ln>
          <a:solidFill>
            <a:schemeClr val="bg2">
              <a:lumMod val="85000"/>
              <a:alpha val="90000"/>
            </a:schemeClr>
          </a:solidFill>
        </a:ln>
      </dgm:spPr>
      <dgm:t>
        <a:bodyPr/>
        <a:lstStyle/>
        <a:p>
          <a:r>
            <a:rPr lang="en-CA" sz="2000">
              <a:latin typeface="Arial" pitchFamily="34" charset="0"/>
              <a:cs typeface="Arial" pitchFamily="34" charset="0"/>
            </a:rPr>
            <a:t>Starting point (through midpoint and endpoint?!) for any written product </a:t>
          </a:r>
        </a:p>
      </dgm:t>
    </dgm:pt>
    <dgm:pt modelId="{7F00D8BC-B798-46B5-9FD3-4E4A9C6899B5}" type="sibTrans" cxnId="{CAA8AD00-5452-46A1-AE86-F1457CD370F1}">
      <dgm:prSet custT="1"/>
      <dgm:spPr/>
      <dgm:t>
        <a:bodyPr/>
        <a:lstStyle/>
        <a:p>
          <a:endParaRPr sz="2000"/>
        </a:p>
      </dgm:t>
    </dgm:pt>
    <dgm:pt modelId="{D3AFE428-64C1-4611-AF74-EA9006779A5D}" type="sibTrans" cxnId="{4E6325C6-2119-48C6-A2A0-47F423CC22C6}">
      <dgm:prSet custT="1"/>
      <dgm:spPr/>
      <dgm:t>
        <a:bodyPr/>
        <a:lstStyle/>
        <a:p>
          <a:endParaRPr lang="en-CA" sz="2000">
            <a:latin typeface="Arial" pitchFamily="34" charset="0"/>
            <a:cs typeface="Arial" pitchFamily="34" charset="0"/>
          </a:endParaRPr>
        </a:p>
      </dgm:t>
    </dgm:pt>
    <dgm:pt modelId="{746152D3-A20B-4C21-9A80-8C3902CEB8CB}" type="parTrans" cxnId="{A39DE1BA-ED16-4B04-BDDE-01C7BF529EA7}">
      <dgm:prSet custT="1"/>
      <dgm:spPr/>
      <dgm:t>
        <a:bodyPr/>
        <a:lstStyle/>
        <a:p>
          <a:endParaRPr lang="en-CA" sz="2000">
            <a:latin typeface="Arial" pitchFamily="34" charset="0"/>
            <a:cs typeface="Arial" pitchFamily="34" charset="0"/>
          </a:endParaRPr>
        </a:p>
      </dgm:t>
    </dgm:pt>
    <dgm:pt modelId="{80CEAE43-8389-4496-A4E3-04BCD9242009}">
      <dgm:prSet phldrT="[Text]" custT="1"/>
      <dgm:spPr>
        <a:solidFill>
          <a:srgbClr val="45A7BE"/>
        </a:solidFill>
        <a:ln w="25400" cap="flat" cmpd="sng" algn="ctr">
          <a:solidFill>
            <a:srgbClr val="45A7BE"/>
          </a:solidFill>
          <a:prstDash val="solid"/>
        </a:ln>
      </dgm:spPr>
      <dgm:t>
        <a:bodyPr/>
        <a:lstStyle/>
        <a:p>
          <a:r>
            <a:rPr lang="en-CA" sz="2000">
              <a:latin typeface="Arial" pitchFamily="34" charset="0"/>
              <a:cs typeface="Arial" pitchFamily="34" charset="0"/>
            </a:rPr>
            <a:t>Workplace Usage</a:t>
          </a:r>
        </a:p>
      </dgm:t>
    </dgm:pt>
    <dgm:pt modelId="{C7C01D48-3682-4DA2-81BE-87585B534652}" type="parTrans" cxnId="{5914C617-E6D6-45BC-A221-FA3307228312}">
      <dgm:prSet custT="1"/>
      <dgm:spPr/>
      <dgm:t>
        <a:bodyPr/>
        <a:lstStyle/>
        <a:p>
          <a:endParaRPr lang="en-CA" sz="2000">
            <a:latin typeface="Arial" pitchFamily="34" charset="0"/>
            <a:cs typeface="Arial" pitchFamily="34" charset="0"/>
          </a:endParaRPr>
        </a:p>
      </dgm:t>
    </dgm:pt>
    <dgm:pt modelId="{2EBB2CB0-ADBA-46E0-B5EB-CD9826B9D88D}">
      <dgm:prSet phldrT="[Text]" custT="1"/>
      <dgm:spPr>
        <a:solidFill>
          <a:schemeClr val="bg2">
            <a:lumMod val="85000"/>
            <a:alpha val="90000"/>
          </a:schemeClr>
        </a:solidFill>
        <a:ln>
          <a:solidFill>
            <a:schemeClr val="bg2">
              <a:lumMod val="85000"/>
              <a:alpha val="90000"/>
            </a:schemeClr>
          </a:solidFill>
        </a:ln>
      </dgm:spPr>
      <dgm:t>
        <a:bodyPr/>
        <a:lstStyle/>
        <a:p>
          <a:r>
            <a:rPr lang="en-CA" sz="2000">
              <a:latin typeface="Arial" pitchFamily="34" charset="0"/>
              <a:cs typeface="Arial" pitchFamily="34" charset="0"/>
            </a:rPr>
            <a:t>On-line research</a:t>
          </a:r>
        </a:p>
      </dgm:t>
    </dgm:pt>
    <dgm:pt modelId="{3DC24F28-5B0D-408E-860C-38B16107A7E3}" type="sibTrans" cxnId="{5914C617-E6D6-45BC-A221-FA3307228312}">
      <dgm:prSet custT="1"/>
      <dgm:spPr/>
      <dgm:t>
        <a:bodyPr/>
        <a:lstStyle/>
        <a:p>
          <a:endParaRPr lang="en-CA" sz="2000">
            <a:latin typeface="Arial" pitchFamily="34" charset="0"/>
            <a:cs typeface="Arial" pitchFamily="34" charset="0"/>
          </a:endParaRPr>
        </a:p>
      </dgm:t>
    </dgm:pt>
    <dgm:pt modelId="{6C8FAE69-88D4-4135-8E92-2504A3E700E3}" type="parTrans" cxnId="{CECFDB50-B915-4B16-B6C2-2A2A735539B7}">
      <dgm:prSet custT="1"/>
      <dgm:spPr/>
      <dgm:t>
        <a:bodyPr/>
        <a:lstStyle/>
        <a:p>
          <a:endParaRPr lang="en-CA" sz="2000">
            <a:latin typeface="Arial" pitchFamily="34" charset="0"/>
            <a:cs typeface="Arial" pitchFamily="34" charset="0"/>
          </a:endParaRPr>
        </a:p>
      </dgm:t>
    </dgm:pt>
    <dgm:pt modelId="{0F6F7F77-8FED-41EA-813F-9A672A83CEAB}">
      <dgm:prSet phldrT="[Text]" custT="1"/>
      <dgm:spPr>
        <a:solidFill>
          <a:schemeClr val="bg2">
            <a:lumMod val="85000"/>
            <a:alpha val="90000"/>
          </a:schemeClr>
        </a:solidFill>
        <a:ln>
          <a:solidFill>
            <a:schemeClr val="bg2">
              <a:lumMod val="85000"/>
              <a:alpha val="90000"/>
            </a:schemeClr>
          </a:solidFill>
        </a:ln>
      </dgm:spPr>
      <dgm:t>
        <a:bodyPr/>
        <a:lstStyle/>
        <a:p>
          <a:r>
            <a:rPr lang="en-CA" sz="2000">
              <a:latin typeface="Arial" pitchFamily="34" charset="0"/>
              <a:cs typeface="Arial" pitchFamily="34" charset="0"/>
            </a:rPr>
            <a:t>Writing, speeches, correspondence, company communications, policies</a:t>
          </a:r>
        </a:p>
      </dgm:t>
    </dgm:pt>
    <dgm:pt modelId="{34428434-7E31-492B-B57B-B9A9EA0AE758}" type="sibTrans" cxnId="{CECFDB50-B915-4B16-B6C2-2A2A735539B7}">
      <dgm:prSet custT="1"/>
      <dgm:spPr/>
      <dgm:t>
        <a:bodyPr/>
        <a:lstStyle/>
        <a:p>
          <a:endParaRPr lang="en-CA" sz="2000">
            <a:latin typeface="Arial" pitchFamily="34" charset="0"/>
            <a:cs typeface="Arial" pitchFamily="34" charset="0"/>
          </a:endParaRPr>
        </a:p>
      </dgm:t>
    </dgm:pt>
    <dgm:pt modelId="{027D3F39-5988-4062-B64F-5C878E8C34FA}" type="parTrans" cxnId="{DB410521-4DF7-419E-9D0E-33A64C82A6DA}">
      <dgm:prSet custT="1"/>
      <dgm:spPr/>
      <dgm:t>
        <a:bodyPr/>
        <a:lstStyle/>
        <a:p>
          <a:endParaRPr lang="en-CA" sz="2000">
            <a:latin typeface="Arial" pitchFamily="34" charset="0"/>
            <a:cs typeface="Arial" pitchFamily="34" charset="0"/>
          </a:endParaRPr>
        </a:p>
      </dgm:t>
    </dgm:pt>
    <dgm:pt modelId="{A536DECD-E7F7-446E-B832-2782DE001F63}">
      <dgm:prSet phldrT="[Text]" custT="1"/>
      <dgm:spPr>
        <a:solidFill>
          <a:schemeClr val="bg2">
            <a:lumMod val="85000"/>
            <a:alpha val="90000"/>
          </a:schemeClr>
        </a:solidFill>
        <a:ln>
          <a:solidFill>
            <a:schemeClr val="bg2">
              <a:lumMod val="85000"/>
              <a:alpha val="90000"/>
            </a:schemeClr>
          </a:solidFill>
        </a:ln>
      </dgm:spPr>
      <dgm:t>
        <a:bodyPr/>
        <a:lstStyle/>
        <a:p>
          <a:r>
            <a:rPr lang="en-CA" sz="2000">
              <a:latin typeface="Arial" pitchFamily="34" charset="0"/>
              <a:cs typeface="Arial" pitchFamily="34" charset="0"/>
            </a:rPr>
            <a:t>Employee evaluations</a:t>
          </a:r>
        </a:p>
      </dgm:t>
    </dgm:pt>
    <dgm:pt modelId="{0D0A7361-A71E-4C8B-BE2A-3E7DEE99434F}" type="sibTrans" cxnId="{DB410521-4DF7-419E-9D0E-33A64C82A6DA}">
      <dgm:prSet custT="1"/>
      <dgm:spPr/>
      <dgm:t>
        <a:bodyPr/>
        <a:lstStyle/>
        <a:p>
          <a:endParaRPr lang="en-CA" sz="2000">
            <a:latin typeface="Arial" pitchFamily="34" charset="0"/>
            <a:cs typeface="Arial" pitchFamily="34" charset="0"/>
          </a:endParaRPr>
        </a:p>
      </dgm:t>
    </dgm:pt>
    <dgm:pt modelId="{F9CEB30F-EB41-423E-A516-5CC360F7BD4E}" type="parTrans" cxnId="{9455612B-C8AE-4667-B8F2-5BD6AE19D2BF}">
      <dgm:prSet custT="1"/>
      <dgm:spPr/>
      <dgm:t>
        <a:bodyPr/>
        <a:lstStyle/>
        <a:p>
          <a:endParaRPr lang="en-CA" sz="2000">
            <a:latin typeface="Arial" pitchFamily="34" charset="0"/>
            <a:cs typeface="Arial" pitchFamily="34" charset="0"/>
          </a:endParaRPr>
        </a:p>
      </dgm:t>
    </dgm:pt>
    <dgm:pt modelId="{D47E70CE-C576-4421-BBEE-9BD3CED7B964}">
      <dgm:prSet phldrT="[Text]" custT="1"/>
      <dgm:spPr>
        <a:solidFill>
          <a:schemeClr val="bg2">
            <a:lumMod val="85000"/>
            <a:alpha val="90000"/>
          </a:schemeClr>
        </a:solidFill>
        <a:ln>
          <a:solidFill>
            <a:schemeClr val="bg2">
              <a:lumMod val="85000"/>
              <a:alpha val="90000"/>
            </a:schemeClr>
          </a:solidFill>
        </a:ln>
      </dgm:spPr>
      <dgm:t>
        <a:bodyPr/>
        <a:lstStyle/>
        <a:p>
          <a:r>
            <a:rPr lang="en-CA" sz="2000">
              <a:latin typeface="Arial" pitchFamily="34" charset="0"/>
              <a:cs typeface="Arial" pitchFamily="34" charset="0"/>
            </a:rPr>
            <a:t>Preliminary advice/assessment (medical/legal)</a:t>
          </a:r>
        </a:p>
      </dgm:t>
    </dgm:pt>
    <dgm:pt modelId="{4A38A32C-06F3-4132-B942-0134F0B77588}" type="sibTrans" cxnId="{9455612B-C8AE-4667-B8F2-5BD6AE19D2BF}">
      <dgm:prSet custT="1"/>
      <dgm:spPr/>
      <dgm:t>
        <a:bodyPr/>
        <a:lstStyle/>
        <a:p>
          <a:endParaRPr lang="en-CA" sz="2000">
            <a:latin typeface="Arial" pitchFamily="34" charset="0"/>
            <a:cs typeface="Arial" pitchFamily="34" charset="0"/>
          </a:endParaRPr>
        </a:p>
      </dgm:t>
    </dgm:pt>
    <dgm:pt modelId="{8EE88F4E-C41D-4331-AEDF-B39A842CE16D}" type="parTrans" cxnId="{EB47772C-DF49-4E3A-9651-028BB61FCA9A}">
      <dgm:prSet custT="1"/>
      <dgm:spPr/>
      <dgm:t>
        <a:bodyPr/>
        <a:lstStyle/>
        <a:p>
          <a:endParaRPr lang="en-CA" sz="2000">
            <a:latin typeface="Arial" pitchFamily="34" charset="0"/>
            <a:cs typeface="Arial" pitchFamily="34" charset="0"/>
          </a:endParaRPr>
        </a:p>
      </dgm:t>
    </dgm:pt>
    <dgm:pt modelId="{1EF01EC8-8A15-4252-B87B-C0844B1BF495}">
      <dgm:prSet phldrT="[Text]" custT="1"/>
      <dgm:spPr>
        <a:solidFill>
          <a:schemeClr val="bg2">
            <a:lumMod val="85000"/>
            <a:alpha val="90000"/>
          </a:schemeClr>
        </a:solidFill>
        <a:ln>
          <a:solidFill>
            <a:schemeClr val="bg2">
              <a:lumMod val="85000"/>
              <a:alpha val="90000"/>
            </a:schemeClr>
          </a:solidFill>
        </a:ln>
      </dgm:spPr>
      <dgm:t>
        <a:bodyPr/>
        <a:lstStyle/>
        <a:p>
          <a:r>
            <a:rPr lang="en-CA" sz="2000">
              <a:latin typeface="Arial" pitchFamily="34" charset="0"/>
              <a:cs typeface="Arial" pitchFamily="34" charset="0"/>
            </a:rPr>
            <a:t>Simple computer code</a:t>
          </a:r>
        </a:p>
      </dgm:t>
    </dgm:pt>
    <dgm:pt modelId="{8418BFB6-BD67-42A1-A2A8-59E5C44BA13C}" type="sibTrans" cxnId="{EB47772C-DF49-4E3A-9651-028BB61FCA9A}">
      <dgm:prSet custT="1"/>
      <dgm:spPr/>
      <dgm:t>
        <a:bodyPr/>
        <a:lstStyle/>
        <a:p>
          <a:endParaRPr lang="en-CA" sz="2000">
            <a:latin typeface="Arial" pitchFamily="34" charset="0"/>
            <a:cs typeface="Arial" pitchFamily="34" charset="0"/>
          </a:endParaRPr>
        </a:p>
      </dgm:t>
    </dgm:pt>
    <dgm:pt modelId="{47853BDC-3864-4B05-A905-95234B9A3064}" type="parTrans" cxnId="{65D68389-C53F-4084-972D-1C25ADA61E14}">
      <dgm:prSet custT="1"/>
      <dgm:spPr/>
      <dgm:t>
        <a:bodyPr/>
        <a:lstStyle/>
        <a:p>
          <a:endParaRPr lang="en-CA" sz="2000">
            <a:latin typeface="Arial" pitchFamily="34" charset="0"/>
            <a:cs typeface="Arial" pitchFamily="34" charset="0"/>
          </a:endParaRPr>
        </a:p>
      </dgm:t>
    </dgm:pt>
    <dgm:pt modelId="{1B23CA78-AEDC-4995-9772-8410060970A3}">
      <dgm:prSet phldrT="[Text]" custT="1"/>
      <dgm:spPr>
        <a:solidFill>
          <a:schemeClr val="bg2">
            <a:lumMod val="85000"/>
            <a:alpha val="90000"/>
          </a:schemeClr>
        </a:solidFill>
        <a:ln>
          <a:solidFill>
            <a:schemeClr val="bg2">
              <a:lumMod val="85000"/>
              <a:alpha val="90000"/>
            </a:schemeClr>
          </a:solidFill>
        </a:ln>
      </dgm:spPr>
      <dgm:t>
        <a:bodyPr/>
        <a:lstStyle/>
        <a:p>
          <a:r>
            <a:rPr lang="en-CA" sz="2000">
              <a:latin typeface="Arial" pitchFamily="34" charset="0"/>
              <a:cs typeface="Arial" pitchFamily="34" charset="0"/>
            </a:rPr>
            <a:t>Automated customer support</a:t>
          </a:r>
        </a:p>
      </dgm:t>
    </dgm:pt>
    <dgm:pt modelId="{6081C508-3413-4CE3-9448-5FCD297360BA}" type="sibTrans" cxnId="{65D68389-C53F-4084-972D-1C25ADA61E14}">
      <dgm:prSet custT="1"/>
      <dgm:spPr/>
      <dgm:t>
        <a:bodyPr/>
        <a:lstStyle/>
        <a:p>
          <a:endParaRPr lang="en-CA" sz="2000">
            <a:latin typeface="Arial" pitchFamily="34" charset="0"/>
            <a:cs typeface="Arial" pitchFamily="34" charset="0"/>
          </a:endParaRPr>
        </a:p>
      </dgm:t>
    </dgm:pt>
    <dgm:pt modelId="{2487F7A8-5432-43F4-A22D-DD0760A3518E}" type="sibTrans" cxnId="{A39DE1BA-ED16-4B04-BDDE-01C7BF529EA7}">
      <dgm:prSet custT="1"/>
      <dgm:spPr/>
      <dgm:t>
        <a:bodyPr/>
        <a:lstStyle/>
        <a:p>
          <a:endParaRPr lang="en-CA" sz="2000">
            <a:latin typeface="Arial" pitchFamily="34" charset="0"/>
            <a:cs typeface="Arial" pitchFamily="34" charset="0"/>
          </a:endParaRPr>
        </a:p>
      </dgm:t>
    </dgm:pt>
    <dgm:pt modelId="{14361C01-89AE-4EA1-B477-92655478B281}" type="pres">
      <dgm:prSet presAssocID="{B6E695EF-7059-48FD-8D8E-B40EA476B260}" presName="Name0">
        <dgm:presLayoutVars>
          <dgm:dir/>
          <dgm:animLvl val="lvl"/>
          <dgm:resizeHandles val="exact"/>
        </dgm:presLayoutVars>
      </dgm:prSet>
      <dgm:spPr/>
      <dgm:t>
        <a:bodyPr/>
        <a:lstStyle/>
        <a:p/>
      </dgm:t>
    </dgm:pt>
    <dgm:pt modelId="{1C292AEF-CEC4-40F2-A830-7A4F8E7AAC9F}" type="pres">
      <dgm:prSet presAssocID="{47C3A698-6A42-4CCD-AD4F-812A1C550E50}" presName="composite"/>
      <dgm:spPr/>
      <dgm:t>
        <a:bodyPr/>
        <a:lstStyle/>
        <a:p/>
      </dgm:t>
    </dgm:pt>
    <dgm:pt modelId="{92AF54EA-A43F-44C1-BC94-B4A2A638718F}" type="pres">
      <dgm:prSet presAssocID="{47C3A698-6A42-4CCD-AD4F-812A1C550E50}" presName="parTx" presStyleLbl="alignNode1" presStyleCnt="2">
        <dgm:presLayoutVars>
          <dgm:chMax val="0"/>
          <dgm:chPref val="0"/>
          <dgm:bulletEnabled val="1"/>
        </dgm:presLayoutVars>
      </dgm:prSet>
      <dgm:spPr/>
      <dgm:t>
        <a:bodyPr/>
        <a:lstStyle/>
        <a:p/>
      </dgm:t>
    </dgm:pt>
    <dgm:pt modelId="{FB98D199-0D4F-48F0-8C80-965660B1AAA4}" type="pres">
      <dgm:prSet presAssocID="{47C3A698-6A42-4CCD-AD4F-812A1C550E50}" presName="desTx" presStyleLbl="alignAccFollowNode1" presStyleCnt="2">
        <dgm:presLayoutVars>
          <dgm:bulletEnabled val="1"/>
        </dgm:presLayoutVars>
      </dgm:prSet>
      <dgm:spPr/>
      <dgm:t>
        <a:bodyPr/>
        <a:lstStyle/>
        <a:p/>
      </dgm:t>
    </dgm:pt>
    <dgm:pt modelId="{09DD4F6E-F762-46F0-8B81-2594DFFB9F17}" type="pres">
      <dgm:prSet presAssocID="{D3AFE428-64C1-4611-AF74-EA9006779A5D}" presName="space"/>
      <dgm:spPr/>
      <dgm:t>
        <a:bodyPr/>
        <a:lstStyle/>
        <a:p/>
      </dgm:t>
    </dgm:pt>
    <dgm:pt modelId="{569E5A14-502C-4F6B-B280-3B9F7BE5AED4}" type="pres">
      <dgm:prSet presAssocID="{80CEAE43-8389-4496-A4E3-04BCD9242009}" presName="composite"/>
      <dgm:spPr/>
      <dgm:t>
        <a:bodyPr/>
        <a:lstStyle/>
        <a:p/>
      </dgm:t>
    </dgm:pt>
    <dgm:pt modelId="{022BCD51-E89C-45FD-ACA9-34CBB8B8C6E4}" type="pres">
      <dgm:prSet presAssocID="{80CEAE43-8389-4496-A4E3-04BCD9242009}" presName="parTx" presStyleLbl="alignNode1" presStyleIdx="1" presStyleCnt="2" custLinFactNeighborX="1">
        <dgm:presLayoutVars>
          <dgm:chMax val="0"/>
          <dgm:chPref val="0"/>
          <dgm:bulletEnabled val="1"/>
        </dgm:presLayoutVars>
      </dgm:prSet>
      <dgm:spPr/>
      <dgm:t>
        <a:bodyPr/>
        <a:lstStyle/>
        <a:p/>
      </dgm:t>
    </dgm:pt>
    <dgm:pt modelId="{D69ADF40-A244-44C8-BD33-4438ABD02728}" type="pres">
      <dgm:prSet presAssocID="{80CEAE43-8389-4496-A4E3-04BCD9242009}" presName="desTx" presStyleLbl="alignAccFollowNode1" presStyleIdx="1" presStyleCnt="2">
        <dgm:presLayoutVars>
          <dgm:bulletEnabled val="1"/>
        </dgm:presLayoutVars>
      </dgm:prSet>
      <dgm:spPr/>
      <dgm:t>
        <a:bodyPr/>
        <a:lstStyle/>
        <a:p/>
      </dgm:t>
    </dgm:pt>
  </dgm:ptLst>
  <dgm:cxnLst>
    <dgm:cxn modelId="{4E6325C6-2119-48C6-A2A0-47F423CC22C6}" srcId="{B6E695EF-7059-48FD-8D8E-B40EA476B260}" destId="{47C3A698-6A42-4CCD-AD4F-812A1C550E50}" srcOrd="0" destOrd="0" parTransId="{806489CA-BDAF-4EB5-AB72-07BC89C33456}" sibTransId="{D3AFE428-64C1-4611-AF74-EA9006779A5D}"/>
    <dgm:cxn modelId="{EB886743-4DDF-4F14-8E2E-4E07314B81DE}" srcId="{47C3A698-6A42-4CCD-AD4F-812A1C550E50}" destId="{22D84089-C109-47C3-8F21-579E8949EDA1}" srcOrd="0" destOrd="0" parTransId="{50516A14-D5D3-4A07-AD57-4FAD2B65A1FB}" sibTransId="{27C21D3E-BFB1-4E6C-BDB3-33156B72FAEA}"/>
    <dgm:cxn modelId="{60C9A8DE-CDC6-4D0A-B9CC-B7ADD5F89E23}" srcId="{47C3A698-6A42-4CCD-AD4F-812A1C550E50}" destId="{199D6DC0-299B-494B-BC62-21A36746217A}" srcOrd="1" destOrd="0" parTransId="{6306B3E0-7BB7-4C38-8A81-7BBD35DB7B70}" sibTransId="{DA5D1011-E6DC-49A3-9827-4952A3A32577}"/>
    <dgm:cxn modelId="{5F419081-CC33-4EBF-9724-245028C5914B}" srcId="{47C3A698-6A42-4CCD-AD4F-812A1C550E50}" destId="{064B437D-2BDA-4114-BD95-2F2D4CC67F37}" srcOrd="2" destOrd="0" parTransId="{B060E8D9-ADE0-496B-AD71-490760E96BF0}" sibTransId="{F8CF42AA-5CE7-453C-B4F7-0F2733488F2F}"/>
    <dgm:cxn modelId="{B99F05F5-2122-465B-8901-7126FCB30482}" srcId="{47C3A698-6A42-4CCD-AD4F-812A1C550E50}" destId="{25DBAA85-6DCF-4463-A219-19AB032D6D19}" srcOrd="3" destOrd="0" parTransId="{2953FEF3-6042-4800-977C-D2D43E4D1342}" sibTransId="{E1EA048E-0B50-4E17-B99B-5E57BF0733C6}"/>
    <dgm:cxn modelId="{FB87767E-BCF8-44D9-A784-906071592C6E}" srcId="{47C3A698-6A42-4CCD-AD4F-812A1C550E50}" destId="{E0E5A7AD-B69D-4E8E-B82C-17F6471801FE}" srcOrd="4" destOrd="0" parTransId="{C6B5FC2E-CD7E-42B0-82CA-DF8F3824FCB1}" sibTransId="{73351EAC-AB2A-49A7-BD6E-744180FB335C}"/>
    <dgm:cxn modelId="{14E70903-ED01-4F59-BF09-31908E38DB19}" srcId="{47C3A698-6A42-4CCD-AD4F-812A1C550E50}" destId="{EF241846-3965-4F00-9F09-DC8599605C16}" srcOrd="5" destOrd="0" parTransId="{A3F22463-E996-4890-9B39-46617B5F9B20}" sibTransId="{EAFA4857-D4C8-45B7-B60D-0F3F8F3380F4}"/>
    <dgm:cxn modelId="{CAA8AD00-5452-46A1-AE86-F1457CD370F1}" srcId="{47C3A698-6A42-4CCD-AD4F-812A1C550E50}" destId="{2B61C977-EDEE-4873-84A6-E635CBF07C3C}" srcOrd="6" destOrd="0" parTransId="{4EBDF813-ECDD-475E-9101-12EA49BDAE91}" sibTransId="{7F00D8BC-B798-46B5-9FD3-4E4A9C6899B5}"/>
    <dgm:cxn modelId="{A39DE1BA-ED16-4B04-BDDE-01C7BF529EA7}" srcId="{B6E695EF-7059-48FD-8D8E-B40EA476B260}" destId="{80CEAE43-8389-4496-A4E3-04BCD9242009}" srcOrd="1" destOrd="0" parTransId="{746152D3-A20B-4C21-9A80-8C3902CEB8CB}" sibTransId="{2487F7A8-5432-43F4-A22D-DD0760A3518E}"/>
    <dgm:cxn modelId="{5914C617-E6D6-45BC-A221-FA3307228312}" srcId="{80CEAE43-8389-4496-A4E3-04BCD9242009}" destId="{2EBB2CB0-ADBA-46E0-B5EB-CD9826B9D88D}" srcOrd="0" destOrd="0" parTransId="{C7C01D48-3682-4DA2-81BE-87585B534652}" sibTransId="{3DC24F28-5B0D-408E-860C-38B16107A7E3}"/>
    <dgm:cxn modelId="{CECFDB50-B915-4B16-B6C2-2A2A735539B7}" srcId="{80CEAE43-8389-4496-A4E3-04BCD9242009}" destId="{0F6F7F77-8FED-41EA-813F-9A672A83CEAB}" srcOrd="1" destOrd="0" parTransId="{6C8FAE69-88D4-4135-8E92-2504A3E700E3}" sibTransId="{34428434-7E31-492B-B57B-B9A9EA0AE758}"/>
    <dgm:cxn modelId="{DB410521-4DF7-419E-9D0E-33A64C82A6DA}" srcId="{80CEAE43-8389-4496-A4E3-04BCD9242009}" destId="{A536DECD-E7F7-446E-B832-2782DE001F63}" srcOrd="2" destOrd="0" parTransId="{027D3F39-5988-4062-B64F-5C878E8C34FA}" sibTransId="{0D0A7361-A71E-4C8B-BE2A-3E7DEE99434F}"/>
    <dgm:cxn modelId="{9455612B-C8AE-4667-B8F2-5BD6AE19D2BF}" srcId="{80CEAE43-8389-4496-A4E3-04BCD9242009}" destId="{D47E70CE-C576-4421-BBEE-9BD3CED7B964}" srcOrd="3" destOrd="0" parTransId="{F9CEB30F-EB41-423E-A516-5CC360F7BD4E}" sibTransId="{4A38A32C-06F3-4132-B942-0134F0B77588}"/>
    <dgm:cxn modelId="{EB47772C-DF49-4E3A-9651-028BB61FCA9A}" srcId="{80CEAE43-8389-4496-A4E3-04BCD9242009}" destId="{1EF01EC8-8A15-4252-B87B-C0844B1BF495}" srcOrd="4" destOrd="0" parTransId="{8EE88F4E-C41D-4331-AEDF-B39A842CE16D}" sibTransId="{8418BFB6-BD67-42A1-A2A8-59E5C44BA13C}"/>
    <dgm:cxn modelId="{65D68389-C53F-4084-972D-1C25ADA61E14}" srcId="{80CEAE43-8389-4496-A4E3-04BCD9242009}" destId="{1B23CA78-AEDC-4995-9772-8410060970A3}" srcOrd="5" destOrd="0" parTransId="{47853BDC-3864-4B05-A905-95234B9A3064}" sibTransId="{6081C508-3413-4CE3-9448-5FCD297360BA}"/>
    <dgm:cxn modelId="{E56CE790-9F2B-49BC-9D9F-997947A088A1}" type="presOf" srcId="{B6E695EF-7059-48FD-8D8E-B40EA476B260}" destId="{14361C01-89AE-4EA1-B477-92655478B281}" srcOrd="0" destOrd="0" presId="urn:microsoft.com/office/officeart/2005/8/layout/hList1"/>
    <dgm:cxn modelId="{E84A3AA3-FAF0-42B1-ABEB-9679DAF8B7F1}" type="presParOf" srcId="{14361C01-89AE-4EA1-B477-92655478B281}" destId="{1C292AEF-CEC4-40F2-A830-7A4F8E7AAC9F}" srcOrd="0" destOrd="0" presId="urn:microsoft.com/office/officeart/2005/8/layout/hList1"/>
    <dgm:cxn modelId="{A03804C6-628A-4C75-85B4-087686309D4A}" type="presParOf" srcId="{1C292AEF-CEC4-40F2-A830-7A4F8E7AAC9F}" destId="{92AF54EA-A43F-44C1-BC94-B4A2A638718F}" srcOrd="0" destOrd="0" presId="urn:microsoft.com/office/officeart/2005/8/layout/hList1"/>
    <dgm:cxn modelId="{A2D56B78-81ED-4078-A1E0-C214BCD46F96}" type="presOf" srcId="{47C3A698-6A42-4CCD-AD4F-812A1C550E50}" destId="{92AF54EA-A43F-44C1-BC94-B4A2A638718F}" srcOrd="0" destOrd="0" presId="urn:microsoft.com/office/officeart/2005/8/layout/hList1"/>
    <dgm:cxn modelId="{68F581E4-4B4C-41E7-B07E-C2628935B723}" type="presParOf" srcId="{1C292AEF-CEC4-40F2-A830-7A4F8E7AAC9F}" destId="{FB98D199-0D4F-48F0-8C80-965660B1AAA4}" srcOrd="1" destOrd="0" presId="urn:microsoft.com/office/officeart/2005/8/layout/hList1"/>
    <dgm:cxn modelId="{305B2919-9CD8-42DA-A618-8169FDB57A2F}" type="presOf" srcId="{22D84089-C109-47C3-8F21-579E8949EDA1}" destId="{FB98D199-0D4F-48F0-8C80-965660B1AAA4}" srcOrd="0" destOrd="0" presId="urn:microsoft.com/office/officeart/2005/8/layout/hList1"/>
    <dgm:cxn modelId="{06EAC9B9-5ED7-4E8A-8DA9-983600E70997}" type="presOf" srcId="{199D6DC0-299B-494B-BC62-21A36746217A}" destId="{FB98D199-0D4F-48F0-8C80-965660B1AAA4}" srcOrd="0" destOrd="1" presId="urn:microsoft.com/office/officeart/2005/8/layout/hList1"/>
    <dgm:cxn modelId="{1B9EFF6D-9DD4-4540-A7C5-6143A1C70035}" type="presOf" srcId="{064B437D-2BDA-4114-BD95-2F2D4CC67F37}" destId="{FB98D199-0D4F-48F0-8C80-965660B1AAA4}" srcOrd="0" destOrd="2" presId="urn:microsoft.com/office/officeart/2005/8/layout/hList1"/>
    <dgm:cxn modelId="{C11869C6-4E64-462D-A9E0-5A83628D2569}" type="presOf" srcId="{25DBAA85-6DCF-4463-A219-19AB032D6D19}" destId="{FB98D199-0D4F-48F0-8C80-965660B1AAA4}" srcOrd="0" destOrd="3" presId="urn:microsoft.com/office/officeart/2005/8/layout/hList1"/>
    <dgm:cxn modelId="{B2261C97-7BBB-41DB-B21A-7D1C9FB494E3}" type="presOf" srcId="{E0E5A7AD-B69D-4E8E-B82C-17F6471801FE}" destId="{FB98D199-0D4F-48F0-8C80-965660B1AAA4}" srcOrd="0" destOrd="4" presId="urn:microsoft.com/office/officeart/2005/8/layout/hList1"/>
    <dgm:cxn modelId="{0C09B19E-79AF-439C-92DC-55ED34AEA6B1}" type="presOf" srcId="{EF241846-3965-4F00-9F09-DC8599605C16}" destId="{FB98D199-0D4F-48F0-8C80-965660B1AAA4}" srcOrd="0" destOrd="5" presId="urn:microsoft.com/office/officeart/2005/8/layout/hList1"/>
    <dgm:cxn modelId="{8D1C4680-63DC-4A04-958A-1BE35B4495A6}" type="presOf" srcId="{2B61C977-EDEE-4873-84A6-E635CBF07C3C}" destId="{FB98D199-0D4F-48F0-8C80-965660B1AAA4}" srcOrd="0" destOrd="6" presId="urn:microsoft.com/office/officeart/2005/8/layout/hList1"/>
    <dgm:cxn modelId="{0817C5CF-CAD2-483D-9012-5B3B8C70A6C2}" type="presParOf" srcId="{14361C01-89AE-4EA1-B477-92655478B281}" destId="{09DD4F6E-F762-46F0-8B81-2594DFFB9F17}" srcOrd="1" destOrd="0" presId="urn:microsoft.com/office/officeart/2005/8/layout/hList1"/>
    <dgm:cxn modelId="{5553EA88-868D-4261-844E-CE7179AAB39A}" type="presParOf" srcId="{14361C01-89AE-4EA1-B477-92655478B281}" destId="{569E5A14-502C-4F6B-B280-3B9F7BE5AED4}" srcOrd="2" destOrd="0" presId="urn:microsoft.com/office/officeart/2005/8/layout/hList1"/>
    <dgm:cxn modelId="{D1D5C479-2DBD-4C7D-BE32-44AA99E7ED9F}" type="presParOf" srcId="{569E5A14-502C-4F6B-B280-3B9F7BE5AED4}" destId="{022BCD51-E89C-45FD-ACA9-34CBB8B8C6E4}" srcOrd="0" destOrd="0" presId="urn:microsoft.com/office/officeart/2005/8/layout/hList1"/>
    <dgm:cxn modelId="{22855CD2-DDDC-481C-8FD2-9B8C6B1364D0}" type="presOf" srcId="{80CEAE43-8389-4496-A4E3-04BCD9242009}" destId="{022BCD51-E89C-45FD-ACA9-34CBB8B8C6E4}" srcOrd="0" destOrd="0" presId="urn:microsoft.com/office/officeart/2005/8/layout/hList1"/>
    <dgm:cxn modelId="{23BC550C-E7A1-40AE-BDB5-55C202FC08B9}" type="presParOf" srcId="{569E5A14-502C-4F6B-B280-3B9F7BE5AED4}" destId="{D69ADF40-A244-44C8-BD33-4438ABD02728}" srcOrd="1" destOrd="0" presId="urn:microsoft.com/office/officeart/2005/8/layout/hList1"/>
    <dgm:cxn modelId="{1DAD0AF8-37A0-491C-9D66-8EAE94291361}" type="presOf" srcId="{2EBB2CB0-ADBA-46E0-B5EB-CD9826B9D88D}" destId="{D69ADF40-A244-44C8-BD33-4438ABD02728}" srcOrd="0" destOrd="0" presId="urn:microsoft.com/office/officeart/2005/8/layout/hList1"/>
    <dgm:cxn modelId="{FE2446B2-9178-4015-B7E5-9481D3E1AA4B}" type="presOf" srcId="{0F6F7F77-8FED-41EA-813F-9A672A83CEAB}" destId="{D69ADF40-A244-44C8-BD33-4438ABD02728}" srcOrd="0" destOrd="1" presId="urn:microsoft.com/office/officeart/2005/8/layout/hList1"/>
    <dgm:cxn modelId="{6A676B08-5027-42F4-81B9-FB88266B746F}" type="presOf" srcId="{A536DECD-E7F7-446E-B832-2782DE001F63}" destId="{D69ADF40-A244-44C8-BD33-4438ABD02728}" srcOrd="0" destOrd="2" presId="urn:microsoft.com/office/officeart/2005/8/layout/hList1"/>
    <dgm:cxn modelId="{F04D5ECB-8F33-40CE-A3E4-9BF85D78B8FC}" type="presOf" srcId="{D47E70CE-C576-4421-BBEE-9BD3CED7B964}" destId="{D69ADF40-A244-44C8-BD33-4438ABD02728}" srcOrd="0" destOrd="3" presId="urn:microsoft.com/office/officeart/2005/8/layout/hList1"/>
    <dgm:cxn modelId="{56AD9A0F-1AA5-4465-9A14-F1410C10E365}" type="presOf" srcId="{1EF01EC8-8A15-4252-B87B-C0844B1BF495}" destId="{D69ADF40-A244-44C8-BD33-4438ABD02728}" srcOrd="0" destOrd="4" presId="urn:microsoft.com/office/officeart/2005/8/layout/hList1"/>
    <dgm:cxn modelId="{D847D56B-7F57-4F5A-8778-E6CEE7ABE40C}" type="presOf" srcId="{1B23CA78-AEDC-4995-9772-8410060970A3}" destId="{D69ADF40-A244-44C8-BD33-4438ABD02728}" srcOrd="0" destOrd="5" presId="urn:microsoft.com/office/officeart/2005/8/layout/hList1"/>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15.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1735AC45-A05C-4922-B825-6B7DEF5FA38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CA"/>
        </a:p>
      </dgm:t>
    </dgm:pt>
    <dgm:pt modelId="{F61E8D9E-B042-4E4E-915B-85C2D665FC7B}" type="parTrans" cxnId="{B58C830D-2960-4764-A88E-1E8EDB179E2D}">
      <dgm:prSet custT="1"/>
      <dgm:spPr/>
      <dgm:t>
        <a:bodyPr/>
        <a:lstStyle/>
        <a:p>
          <a:endParaRPr lang="en-CA" sz="1400">
            <a:latin typeface="Arial" pitchFamily="34" charset="0"/>
            <a:cs typeface="Arial" pitchFamily="34" charset="0"/>
          </a:endParaRPr>
        </a:p>
      </dgm:t>
    </dgm:pt>
    <dgm:pt modelId="{883DB355-C5BA-444A-8042-00665649C913}">
      <dgm:prSet phldrT="[Text]" custT="1"/>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pPr>
            <a:buFont typeface="Arial" pitchFamily="34" charset="0"/>
            <a:buNone/>
          </a:pPr>
          <a:r>
            <a:rPr lang="en-CA" sz="1400">
              <a:latin typeface="Arial" pitchFamily="34" charset="0"/>
              <a:cs typeface="Arial" pitchFamily="34" charset="0"/>
            </a:rPr>
            <a:t>Use/Disclosure: Use/disclosure of personal information without consent. Anonymization not enough.</a:t>
          </a:r>
        </a:p>
      </dgm:t>
    </dgm:pt>
    <dgm:pt modelId="{FA694891-AFDA-436A-8579-21B46586A61E}" type="sibTrans" cxnId="{B58C830D-2960-4764-A88E-1E8EDB179E2D}">
      <dgm:prSet custT="1"/>
      <dgm:spPr>
        <a:noFill/>
        <a:ln w="25400" cap="flat" cmpd="sng" algn="ctr">
          <a:solidFill>
            <a:schemeClr val="accent1">
              <a:shade val="60000"/>
              <a:hueOff val="0"/>
              <a:satOff val="0"/>
              <a:lumOff val="0"/>
              <a:alphaOff val="0"/>
            </a:schemeClr>
          </a:solidFill>
          <a:prstDash val="solid"/>
        </a:ln>
      </dgm:spPr>
      <dgm:t>
        <a:bodyPr/>
        <a:lstStyle/>
        <a:p>
          <a:endParaRPr lang="en-CA" sz="1400">
            <a:latin typeface="Arial" pitchFamily="34" charset="0"/>
            <a:cs typeface="Arial" pitchFamily="34" charset="0"/>
          </a:endParaRPr>
        </a:p>
      </dgm:t>
    </dgm:pt>
    <dgm:pt modelId="{A3A1ECFD-35E9-4401-9110-C08E6BAABED3}" type="parTrans" cxnId="{5FF4354B-4699-4720-BF29-2512D9C2D57B}">
      <dgm:prSet custT="1"/>
      <dgm:spPr/>
      <dgm:t>
        <a:bodyPr/>
        <a:lstStyle/>
        <a:p>
          <a:endParaRPr lang="en-CA" sz="1400">
            <a:latin typeface="Arial" pitchFamily="34" charset="0"/>
            <a:cs typeface="Arial" pitchFamily="34" charset="0"/>
          </a:endParaRPr>
        </a:p>
      </dgm:t>
    </dgm:pt>
    <dgm:pt modelId="{9FB63F9B-2E1A-4871-BCFD-DA06F3A662F7}">
      <dgm:prSet custT="1"/>
      <dgm:spPr>
        <a:solidFill>
          <a:srgbClr val="45A7BE"/>
        </a:solidFill>
        <a:ln w="25400" cap="flat" cmpd="sng" algn="ctr">
          <a:solidFill>
            <a:schemeClr val="lt1">
              <a:hueOff val="0"/>
              <a:satOff val="0"/>
              <a:lumOff val="0"/>
              <a:alphaOff val="0"/>
            </a:schemeClr>
          </a:solidFill>
          <a:prstDash val="solid"/>
        </a:ln>
      </dgm:spPr>
      <dgm:t>
        <a:bodyPr/>
        <a:lstStyle/>
        <a:p>
          <a:pPr>
            <a:buNone/>
          </a:pPr>
          <a:r>
            <a:rPr lang="en-CA" sz="1400">
              <a:latin typeface="Arial" pitchFamily="34" charset="0"/>
              <a:cs typeface="Arial" pitchFamily="34" charset="0"/>
            </a:rPr>
            <a:t>Breach Notification: Mandatory notice obligations, unclear which organization has primary responsibility.</a:t>
          </a:r>
        </a:p>
      </dgm:t>
    </dgm:pt>
    <dgm:pt modelId="{FC16058B-04F6-41B2-9FC8-063DE087CCAD}" type="sibTrans" cxnId="{5FF4354B-4699-4720-BF29-2512D9C2D57B}">
      <dgm:prSet custT="1"/>
      <dgm:spPr/>
      <dgm:t>
        <a:bodyPr/>
        <a:lstStyle/>
        <a:p>
          <a:endParaRPr lang="en-CA" sz="1400">
            <a:latin typeface="Arial" pitchFamily="34" charset="0"/>
            <a:cs typeface="Arial" pitchFamily="34" charset="0"/>
          </a:endParaRPr>
        </a:p>
      </dgm:t>
    </dgm:pt>
    <dgm:pt modelId="{72F126D8-3A12-4FD5-A106-51C03F6F251C}" type="parTrans" cxnId="{9694069F-EB42-46FA-91E2-2F379D293CEF}">
      <dgm:prSet custT="1"/>
      <dgm:spPr/>
      <dgm:t>
        <a:bodyPr/>
        <a:lstStyle/>
        <a:p>
          <a:endParaRPr lang="en-CA" sz="1400">
            <a:latin typeface="Arial" pitchFamily="34" charset="0"/>
            <a:cs typeface="Arial" pitchFamily="34" charset="0"/>
          </a:endParaRPr>
        </a:p>
      </dgm:t>
    </dgm:pt>
    <dgm:pt modelId="{8A6F99A6-9C6F-49B9-8917-EB14199DF2E6}">
      <dgm:prSet custT="1"/>
      <dgm:spPr>
        <a:solidFill>
          <a:srgbClr val="58595B"/>
        </a:solidFill>
        <a:ln w="25400" cap="flat" cmpd="sng" algn="ctr">
          <a:solidFill>
            <a:schemeClr val="lt1">
              <a:hueOff val="0"/>
              <a:satOff val="0"/>
              <a:lumOff val="0"/>
              <a:alphaOff val="0"/>
            </a:schemeClr>
          </a:solidFill>
          <a:prstDash val="solid"/>
        </a:ln>
      </dgm:spPr>
      <dgm:t>
        <a:bodyPr/>
        <a:lstStyle/>
        <a:p>
          <a:pPr>
            <a:buNone/>
          </a:pPr>
          <a:r>
            <a:rPr lang="en-CA" sz="1400">
              <a:latin typeface="Arial" pitchFamily="34" charset="0"/>
              <a:cs typeface="Arial" pitchFamily="34" charset="0"/>
            </a:rPr>
            <a:t>Data Breach Obligations: Improper disclosure, employers may not be aware of breach.</a:t>
          </a:r>
        </a:p>
      </dgm:t>
    </dgm:pt>
    <dgm:pt modelId="{1151D034-56FF-4D51-B5AD-B54BAACB104C}" type="sibTrans" cxnId="{9694069F-EB42-46FA-91E2-2F379D293CEF}">
      <dgm:prSet custT="1"/>
      <dgm:spPr/>
      <dgm:t>
        <a:bodyPr/>
        <a:lstStyle/>
        <a:p>
          <a:endParaRPr lang="en-CA" sz="1400">
            <a:latin typeface="Arial" pitchFamily="34" charset="0"/>
            <a:cs typeface="Arial" pitchFamily="34" charset="0"/>
          </a:endParaRPr>
        </a:p>
      </dgm:t>
    </dgm:pt>
    <dgm:pt modelId="{724B0676-A0D7-4801-AABC-A33D6BEB8547}" type="parTrans" cxnId="{4B007B4D-9E85-406D-B032-4B0912B30A7A}">
      <dgm:prSet custT="1"/>
      <dgm:spPr/>
      <dgm:t>
        <a:bodyPr/>
        <a:lstStyle/>
        <a:p>
          <a:endParaRPr lang="en-CA" sz="1400">
            <a:latin typeface="Arial" pitchFamily="34" charset="0"/>
            <a:cs typeface="Arial" pitchFamily="34" charset="0"/>
          </a:endParaRPr>
        </a:p>
      </dgm:t>
    </dgm:pt>
    <dgm:pt modelId="{E77F0B23-8FE8-46C8-BC4E-86D3B7880D32}">
      <dgm:prSet custT="1"/>
      <dgm:spPr>
        <a:solidFill>
          <a:srgbClr val="A6ACAC"/>
        </a:solidFill>
        <a:ln w="25400" cap="flat" cmpd="sng" algn="ctr">
          <a:solidFill>
            <a:schemeClr val="lt1">
              <a:hueOff val="0"/>
              <a:satOff val="0"/>
              <a:lumOff val="0"/>
              <a:alphaOff val="0"/>
            </a:schemeClr>
          </a:solidFill>
          <a:prstDash val="solid"/>
        </a:ln>
      </dgm:spPr>
      <dgm:t>
        <a:bodyPr/>
        <a:lstStyle/>
        <a:p>
          <a:pPr>
            <a:buNone/>
          </a:pPr>
          <a:r>
            <a:rPr lang="en-CA" sz="1400">
              <a:latin typeface="Arial" pitchFamily="34" charset="0"/>
              <a:cs typeface="Arial" pitchFamily="34" charset="0"/>
            </a:rPr>
            <a:t>Risk surrounding generation of evidence through AI.</a:t>
          </a:r>
        </a:p>
      </dgm:t>
    </dgm:pt>
    <dgm:pt modelId="{6BFCD2E2-A773-416D-A0D3-412D2CC7FCCA}" type="sibTrans" cxnId="{4B007B4D-9E85-406D-B032-4B0912B30A7A}">
      <dgm:prSet custT="1"/>
      <dgm:spPr/>
      <dgm:t>
        <a:bodyPr/>
        <a:lstStyle/>
        <a:p>
          <a:endParaRPr lang="en-CA" sz="1400">
            <a:latin typeface="Arial" pitchFamily="34" charset="0"/>
            <a:cs typeface="Arial" pitchFamily="34" charset="0"/>
          </a:endParaRPr>
        </a:p>
      </dgm:t>
    </dgm:pt>
    <dgm:pt modelId="{48F11B24-0D64-4FBF-B091-B55CD529D406}" type="pres">
      <dgm:prSet presAssocID="{1735AC45-A05C-4922-B825-6B7DEF5FA383}" presName="Name0">
        <dgm:presLayoutVars>
          <dgm:chMax val="7"/>
          <dgm:chPref val="7"/>
          <dgm:dir/>
        </dgm:presLayoutVars>
      </dgm:prSet>
      <dgm:spPr/>
      <dgm:t>
        <a:bodyPr/>
        <a:lstStyle/>
        <a:p/>
      </dgm:t>
    </dgm:pt>
    <dgm:pt modelId="{C5299F6E-8392-4D05-9D4A-CDC118A62DE3}" type="pres">
      <dgm:prSet presAssocID="{1735AC45-A05C-4922-B825-6B7DEF5FA383}" presName="Name1"/>
      <dgm:spPr/>
      <dgm:t>
        <a:bodyPr/>
        <a:lstStyle/>
        <a:p/>
      </dgm:t>
    </dgm:pt>
    <dgm:pt modelId="{144F7D1C-CB40-49C7-8228-51A76FEC486A}" type="pres">
      <dgm:prSet presAssocID="{1735AC45-A05C-4922-B825-6B7DEF5FA383}" presName="cycle"/>
      <dgm:spPr/>
      <dgm:t>
        <a:bodyPr/>
        <a:lstStyle/>
        <a:p/>
      </dgm:t>
    </dgm:pt>
    <dgm:pt modelId="{3EF7FC71-1786-40E5-B335-C51C954E96CA}" type="pres">
      <dgm:prSet presAssocID="{1735AC45-A05C-4922-B825-6B7DEF5FA383}" presName="srcNode" presStyleLbl="node1" presStyleCnt="6"/>
      <dgm:spPr/>
      <dgm:t>
        <a:bodyPr/>
        <a:lstStyle/>
        <a:p/>
      </dgm:t>
    </dgm:pt>
    <dgm:pt modelId="{30D5CEF9-BC2C-4CFE-A640-79CC5A9FF9CF}" type="pres">
      <dgm:prSet presAssocID="{1735AC45-A05C-4922-B825-6B7DEF5FA383}" presName="conn" presStyleLbl="parChTrans1D2" presStyleCnt="1"/>
      <dgm:spPr/>
      <dgm:t>
        <a:bodyPr/>
        <a:lstStyle/>
        <a:p/>
      </dgm:t>
    </dgm:pt>
    <dgm:pt modelId="{DC143F1D-0465-4AE5-BA1C-1A70ED53B79B}" type="pres">
      <dgm:prSet presAssocID="{1735AC45-A05C-4922-B825-6B7DEF5FA383}" presName="extraNode" presStyleLbl="node1" presStyleIdx="1" presStyleCnt="6"/>
      <dgm:spPr/>
      <dgm:t>
        <a:bodyPr/>
        <a:lstStyle/>
        <a:p/>
      </dgm:t>
    </dgm:pt>
    <dgm:pt modelId="{A132161B-621A-4174-B7AB-05C2FAA08C08}" type="pres">
      <dgm:prSet presAssocID="{1735AC45-A05C-4922-B825-6B7DEF5FA383}" presName="dstNode" presStyleLbl="node1" presStyleIdx="1" presStyleCnt="6"/>
      <dgm:spPr/>
      <dgm:t>
        <a:bodyPr/>
        <a:lstStyle/>
        <a:p/>
      </dgm:t>
    </dgm:pt>
    <dgm:pt modelId="{A2FA3414-0571-4AE0-9BC0-C8D22FCC83BB}" type="pres">
      <dgm:prSet presAssocID="{883DB355-C5BA-444A-8042-00665649C913}" presName="text_1" presStyleLbl="node1" presStyleIdx="2" presStyleCnt="6">
        <dgm:presLayoutVars>
          <dgm:bulletEnabled val="1"/>
        </dgm:presLayoutVars>
      </dgm:prSet>
      <dgm:spPr/>
      <dgm:t>
        <a:bodyPr/>
        <a:lstStyle/>
        <a:p/>
      </dgm:t>
    </dgm:pt>
    <dgm:pt modelId="{3B76CDB0-7A01-4F15-9F3C-84192969543B}" type="pres">
      <dgm:prSet presAssocID="{883DB355-C5BA-444A-8042-00665649C913}" presName="accent_1"/>
      <dgm:spPr/>
      <dgm:t>
        <a:bodyPr/>
        <a:lstStyle/>
        <a:p/>
      </dgm:t>
    </dgm:pt>
    <dgm:pt modelId="{961739B9-74B1-4FF5-BF79-94C2C10DB580}" type="pres">
      <dgm:prSet presAssocID="{883DB355-C5BA-444A-8042-00665649C913}" presName="accentRepeatNode" presStyleLbl="solidFgAcc1" presStyleCnt="4"/>
      <dgm:spPr>
        <a:solidFill>
          <a:schemeClr val="lt1">
            <a:hueOff val="0"/>
            <a:satOff val="0"/>
            <a:lumOff val="0"/>
            <a:alphaOff val="0"/>
          </a:schemeClr>
        </a:solidFill>
        <a:ln w="25400" cap="flat" cmpd="sng" algn="ctr">
          <a:solidFill>
            <a:schemeClr val="accent1">
              <a:hueOff val="0"/>
              <a:satOff val="0"/>
              <a:lumOff val="0"/>
              <a:alphaOff val="0"/>
            </a:schemeClr>
          </a:solidFill>
          <a:prstDash val="solid"/>
        </a:ln>
      </dgm:spPr>
      <dgm:t>
        <a:bodyPr/>
        <a:lstStyle/>
        <a:p/>
      </dgm:t>
    </dgm:pt>
    <dgm:pt modelId="{B67B5243-9387-460C-8389-CFF7700684BA}" type="pres">
      <dgm:prSet presAssocID="{9FB63F9B-2E1A-4871-BCFD-DA06F3A662F7}" presName="text_2" presStyleLbl="node1" presStyleIdx="3" presStyleCnt="6">
        <dgm:presLayoutVars>
          <dgm:bulletEnabled val="1"/>
        </dgm:presLayoutVars>
      </dgm:prSet>
      <dgm:spPr/>
      <dgm:t>
        <a:bodyPr/>
        <a:lstStyle/>
        <a:p/>
      </dgm:t>
    </dgm:pt>
    <dgm:pt modelId="{3C4ADC8E-9B5C-47E8-BB2B-F3D0106AFB3F}" type="pres">
      <dgm:prSet presAssocID="{9FB63F9B-2E1A-4871-BCFD-DA06F3A662F7}" presName="accent_2"/>
      <dgm:spPr/>
      <dgm:t>
        <a:bodyPr/>
        <a:lstStyle/>
        <a:p/>
      </dgm:t>
    </dgm:pt>
    <dgm:pt modelId="{EA8A12FA-89EB-42CD-B75B-ED356C1EC996}" type="pres">
      <dgm:prSet presAssocID="{9FB63F9B-2E1A-4871-BCFD-DA06F3A662F7}" presName="accentRepeatNode" presStyleLbl="solidFgAcc1" presStyleIdx="1" presStyleCnt="4"/>
      <dgm:spPr>
        <a:solidFill>
          <a:schemeClr val="lt1">
            <a:hueOff val="0"/>
            <a:satOff val="0"/>
            <a:lumOff val="0"/>
            <a:alphaOff val="0"/>
          </a:schemeClr>
        </a:solidFill>
        <a:ln>
          <a:solidFill>
            <a:srgbClr val="45A7BE"/>
          </a:solidFill>
        </a:ln>
      </dgm:spPr>
      <dgm:t>
        <a:bodyPr/>
        <a:lstStyle/>
        <a:p/>
      </dgm:t>
    </dgm:pt>
    <dgm:pt modelId="{2D8AF457-152C-498E-AF18-F6EF66CB0C87}" type="pres">
      <dgm:prSet presAssocID="{8A6F99A6-9C6F-49B9-8917-EB14199DF2E6}" presName="text_3" presStyleLbl="node1" presStyleIdx="4" presStyleCnt="6">
        <dgm:presLayoutVars>
          <dgm:bulletEnabled val="1"/>
        </dgm:presLayoutVars>
      </dgm:prSet>
      <dgm:spPr/>
      <dgm:t>
        <a:bodyPr/>
        <a:lstStyle/>
        <a:p/>
      </dgm:t>
    </dgm:pt>
    <dgm:pt modelId="{D9AA11BC-75F2-4A82-949A-972EB480D232}" type="pres">
      <dgm:prSet presAssocID="{8A6F99A6-9C6F-49B9-8917-EB14199DF2E6}" presName="accent_3"/>
      <dgm:spPr/>
      <dgm:t>
        <a:bodyPr/>
        <a:lstStyle/>
        <a:p/>
      </dgm:t>
    </dgm:pt>
    <dgm:pt modelId="{C29191FA-5612-4E05-8337-A732475281CE}" type="pres">
      <dgm:prSet presAssocID="{8A6F99A6-9C6F-49B9-8917-EB14199DF2E6}" presName="accentRepeatNode" presStyleLbl="solidFgAcc1" presStyleIdx="2" presStyleCnt="4"/>
      <dgm:spPr>
        <a:solidFill>
          <a:schemeClr val="lt1">
            <a:hueOff val="0"/>
            <a:satOff val="0"/>
            <a:lumOff val="0"/>
            <a:alphaOff val="0"/>
          </a:schemeClr>
        </a:solidFill>
        <a:ln>
          <a:solidFill>
            <a:srgbClr val="58595B"/>
          </a:solidFill>
        </a:ln>
      </dgm:spPr>
      <dgm:t>
        <a:bodyPr/>
        <a:lstStyle/>
        <a:p/>
      </dgm:t>
    </dgm:pt>
    <dgm:pt modelId="{9D797B10-8CBF-4A43-B865-AB326340B71A}" type="pres">
      <dgm:prSet presAssocID="{E77F0B23-8FE8-46C8-BC4E-86D3B7880D32}" presName="text_4" presStyleLbl="node1" presStyleIdx="5" presStyleCnt="6">
        <dgm:presLayoutVars>
          <dgm:bulletEnabled val="1"/>
        </dgm:presLayoutVars>
      </dgm:prSet>
      <dgm:spPr/>
      <dgm:t>
        <a:bodyPr/>
        <a:lstStyle/>
        <a:p/>
      </dgm:t>
    </dgm:pt>
    <dgm:pt modelId="{E93B1D83-C771-4D2B-B87A-BE68C930124A}" type="pres">
      <dgm:prSet presAssocID="{E77F0B23-8FE8-46C8-BC4E-86D3B7880D32}" presName="accent_4"/>
      <dgm:spPr/>
      <dgm:t>
        <a:bodyPr/>
        <a:lstStyle/>
        <a:p/>
      </dgm:t>
    </dgm:pt>
    <dgm:pt modelId="{5E620A37-C3E1-46BC-80A5-7E49B1F561B0}" type="pres">
      <dgm:prSet presAssocID="{E77F0B23-8FE8-46C8-BC4E-86D3B7880D32}" presName="accentRepeatNode" presStyleLbl="solidFgAcc1" presStyleIdx="3" presStyleCnt="4"/>
      <dgm:spPr>
        <a:solidFill>
          <a:schemeClr val="lt1">
            <a:hueOff val="0"/>
            <a:satOff val="0"/>
            <a:lumOff val="0"/>
            <a:alphaOff val="0"/>
          </a:schemeClr>
        </a:solidFill>
        <a:ln>
          <a:solidFill>
            <a:srgbClr val="A6ACAC"/>
          </a:solidFill>
        </a:ln>
      </dgm:spPr>
      <dgm:t>
        <a:bodyPr/>
        <a:lstStyle/>
        <a:p/>
      </dgm:t>
    </dgm:pt>
  </dgm:ptLst>
  <dgm:cxnLst>
    <dgm:cxn modelId="{B58C830D-2960-4764-A88E-1E8EDB179E2D}" srcId="{1735AC45-A05C-4922-B825-6B7DEF5FA383}" destId="{883DB355-C5BA-444A-8042-00665649C913}" srcOrd="0" destOrd="0" parTransId="{F61E8D9E-B042-4E4E-915B-85C2D665FC7B}" sibTransId="{FA694891-AFDA-436A-8579-21B46586A61E}"/>
    <dgm:cxn modelId="{5FF4354B-4699-4720-BF29-2512D9C2D57B}" srcId="{1735AC45-A05C-4922-B825-6B7DEF5FA383}" destId="{9FB63F9B-2E1A-4871-BCFD-DA06F3A662F7}" srcOrd="1" destOrd="0" parTransId="{A3A1ECFD-35E9-4401-9110-C08E6BAABED3}" sibTransId="{FC16058B-04F6-41B2-9FC8-063DE087CCAD}"/>
    <dgm:cxn modelId="{9694069F-EB42-46FA-91E2-2F379D293CEF}" srcId="{1735AC45-A05C-4922-B825-6B7DEF5FA383}" destId="{8A6F99A6-9C6F-49B9-8917-EB14199DF2E6}" srcOrd="2" destOrd="0" parTransId="{72F126D8-3A12-4FD5-A106-51C03F6F251C}" sibTransId="{1151D034-56FF-4D51-B5AD-B54BAACB104C}"/>
    <dgm:cxn modelId="{4B007B4D-9E85-406D-B032-4B0912B30A7A}" srcId="{1735AC45-A05C-4922-B825-6B7DEF5FA383}" destId="{E77F0B23-8FE8-46C8-BC4E-86D3B7880D32}" srcOrd="3" destOrd="0" parTransId="{724B0676-A0D7-4801-AABC-A33D6BEB8547}" sibTransId="{6BFCD2E2-A773-416D-A0D3-412D2CC7FCCA}"/>
    <dgm:cxn modelId="{1C45CC42-1B67-48DC-8A34-018964267505}" type="presOf" srcId="{1735AC45-A05C-4922-B825-6B7DEF5FA383}" destId="{48F11B24-0D64-4FBF-B091-B55CD529D406}" srcOrd="0" destOrd="0" presId="urn:microsoft.com/office/officeart/2008/layout/VerticalCurvedList"/>
    <dgm:cxn modelId="{06A4D0FE-32F3-41F1-9D4B-074220BAB5A9}" type="presParOf" srcId="{48F11B24-0D64-4FBF-B091-B55CD529D406}" destId="{C5299F6E-8392-4D05-9D4A-CDC118A62DE3}" srcOrd="0" destOrd="0" presId="urn:microsoft.com/office/officeart/2008/layout/VerticalCurvedList"/>
    <dgm:cxn modelId="{01E69482-299F-48B7-9CC8-FE12B59C0A51}" type="presParOf" srcId="{C5299F6E-8392-4D05-9D4A-CDC118A62DE3}" destId="{144F7D1C-CB40-49C7-8228-51A76FEC486A}" srcOrd="0" destOrd="0" presId="urn:microsoft.com/office/officeart/2008/layout/VerticalCurvedList"/>
    <dgm:cxn modelId="{CB981B4E-CE91-4D12-B369-81C39D574D9A}" type="presParOf" srcId="{144F7D1C-CB40-49C7-8228-51A76FEC486A}" destId="{3EF7FC71-1786-40E5-B335-C51C954E96CA}" srcOrd="0" destOrd="0" presId="urn:microsoft.com/office/officeart/2008/layout/VerticalCurvedList"/>
    <dgm:cxn modelId="{BCDBDBD3-CC6E-4E0D-BFA5-2D8578619839}" type="presParOf" srcId="{144F7D1C-CB40-49C7-8228-51A76FEC486A}" destId="{30D5CEF9-BC2C-4CFE-A640-79CC5A9FF9CF}" srcOrd="1" destOrd="0" presId="urn:microsoft.com/office/officeart/2008/layout/VerticalCurvedList"/>
    <dgm:cxn modelId="{5FBE6DAD-DFF2-4CDB-A0B0-0FA46EBA5CE9}" type="presOf" srcId="{FA694891-AFDA-436A-8579-21B46586A61E}" destId="{30D5CEF9-BC2C-4CFE-A640-79CC5A9FF9CF}" srcOrd="0" destOrd="0" presId="urn:microsoft.com/office/officeart/2008/layout/VerticalCurvedList"/>
    <dgm:cxn modelId="{4A13E35F-93EE-4C74-9843-F1DFB11FF487}" type="presParOf" srcId="{144F7D1C-CB40-49C7-8228-51A76FEC486A}" destId="{DC143F1D-0465-4AE5-BA1C-1A70ED53B79B}" srcOrd="2" destOrd="0" presId="urn:microsoft.com/office/officeart/2008/layout/VerticalCurvedList"/>
    <dgm:cxn modelId="{8D4D0B5A-EC67-4862-8470-9A10DF5F5221}" type="presParOf" srcId="{144F7D1C-CB40-49C7-8228-51A76FEC486A}" destId="{A132161B-621A-4174-B7AB-05C2FAA08C08}" srcOrd="3" destOrd="0" presId="urn:microsoft.com/office/officeart/2008/layout/VerticalCurvedList"/>
    <dgm:cxn modelId="{BA454376-195A-4F86-A3B9-BD050A83132C}" type="presParOf" srcId="{C5299F6E-8392-4D05-9D4A-CDC118A62DE3}" destId="{A2FA3414-0571-4AE0-9BC0-C8D22FCC83BB}" srcOrd="1" destOrd="0" presId="urn:microsoft.com/office/officeart/2008/layout/VerticalCurvedList"/>
    <dgm:cxn modelId="{7A60A719-BFA2-4576-B76C-225AD61154CA}" type="presOf" srcId="{883DB355-C5BA-444A-8042-00665649C913}" destId="{A2FA3414-0571-4AE0-9BC0-C8D22FCC83BB}" srcOrd="0" destOrd="0" presId="urn:microsoft.com/office/officeart/2008/layout/VerticalCurvedList"/>
    <dgm:cxn modelId="{826000A5-43C9-49BA-ABC4-9851B8389F9C}" type="presParOf" srcId="{C5299F6E-8392-4D05-9D4A-CDC118A62DE3}" destId="{3B76CDB0-7A01-4F15-9F3C-84192969543B}" srcOrd="2" destOrd="0" presId="urn:microsoft.com/office/officeart/2008/layout/VerticalCurvedList"/>
    <dgm:cxn modelId="{E2FB65B9-C055-4CCF-8A76-4E48695564E4}" type="presParOf" srcId="{3B76CDB0-7A01-4F15-9F3C-84192969543B}" destId="{961739B9-74B1-4FF5-BF79-94C2C10DB580}" srcOrd="0" destOrd="0" presId="urn:microsoft.com/office/officeart/2008/layout/VerticalCurvedList"/>
    <dgm:cxn modelId="{9CE99C3F-C221-44EB-8892-4944E68732A7}" type="presParOf" srcId="{C5299F6E-8392-4D05-9D4A-CDC118A62DE3}" destId="{B67B5243-9387-460C-8389-CFF7700684BA}" srcOrd="3" destOrd="0" presId="urn:microsoft.com/office/officeart/2008/layout/VerticalCurvedList"/>
    <dgm:cxn modelId="{5099A7E8-E70B-4DE0-8647-054D3E69B7D8}" type="presOf" srcId="{9FB63F9B-2E1A-4871-BCFD-DA06F3A662F7}" destId="{B67B5243-9387-460C-8389-CFF7700684BA}" srcOrd="0" destOrd="0" presId="urn:microsoft.com/office/officeart/2008/layout/VerticalCurvedList"/>
    <dgm:cxn modelId="{49C3504B-F7CC-424E-B0FA-AB411ECCCDFC}" type="presParOf" srcId="{C5299F6E-8392-4D05-9D4A-CDC118A62DE3}" destId="{3C4ADC8E-9B5C-47E8-BB2B-F3D0106AFB3F}" srcOrd="4" destOrd="0" presId="urn:microsoft.com/office/officeart/2008/layout/VerticalCurvedList"/>
    <dgm:cxn modelId="{E374DF69-4D1D-444B-AC20-3FA3E8627D4D}" type="presParOf" srcId="{3C4ADC8E-9B5C-47E8-BB2B-F3D0106AFB3F}" destId="{EA8A12FA-89EB-42CD-B75B-ED356C1EC996}" srcOrd="0" destOrd="0" presId="urn:microsoft.com/office/officeart/2008/layout/VerticalCurvedList"/>
    <dgm:cxn modelId="{CDCB0323-5EFF-4F3D-8BAF-9243845CE952}" type="presParOf" srcId="{C5299F6E-8392-4D05-9D4A-CDC118A62DE3}" destId="{2D8AF457-152C-498E-AF18-F6EF66CB0C87}" srcOrd="5" destOrd="0" presId="urn:microsoft.com/office/officeart/2008/layout/VerticalCurvedList"/>
    <dgm:cxn modelId="{C421459C-677F-4CB5-9D78-6FB6496D1E85}" type="presOf" srcId="{8A6F99A6-9C6F-49B9-8917-EB14199DF2E6}" destId="{2D8AF457-152C-498E-AF18-F6EF66CB0C87}" srcOrd="0" destOrd="0" presId="urn:microsoft.com/office/officeart/2008/layout/VerticalCurvedList"/>
    <dgm:cxn modelId="{73AF8048-F81B-4925-8074-5A8403DB10A3}" type="presParOf" srcId="{C5299F6E-8392-4D05-9D4A-CDC118A62DE3}" destId="{D9AA11BC-75F2-4A82-949A-972EB480D232}" srcOrd="6" destOrd="0" presId="urn:microsoft.com/office/officeart/2008/layout/VerticalCurvedList"/>
    <dgm:cxn modelId="{FC1CCC9D-A1B5-416E-8181-E9C8724F41CA}" type="presParOf" srcId="{D9AA11BC-75F2-4A82-949A-972EB480D232}" destId="{C29191FA-5612-4E05-8337-A732475281CE}" srcOrd="0" destOrd="0" presId="urn:microsoft.com/office/officeart/2008/layout/VerticalCurvedList"/>
    <dgm:cxn modelId="{8B46F18F-9E7D-4C4A-A6D4-44C61814952F}" type="presParOf" srcId="{C5299F6E-8392-4D05-9D4A-CDC118A62DE3}" destId="{9D797B10-8CBF-4A43-B865-AB326340B71A}" srcOrd="7" destOrd="0" presId="urn:microsoft.com/office/officeart/2008/layout/VerticalCurvedList"/>
    <dgm:cxn modelId="{B8BFCC21-12FC-4751-B1BD-BEB785B72592}" type="presOf" srcId="{E77F0B23-8FE8-46C8-BC4E-86D3B7880D32}" destId="{9D797B10-8CBF-4A43-B865-AB326340B71A}" srcOrd="0" destOrd="0" presId="urn:microsoft.com/office/officeart/2008/layout/VerticalCurvedList"/>
    <dgm:cxn modelId="{EA8173AC-7737-4396-9312-3BD48D74E02C}" type="presParOf" srcId="{C5299F6E-8392-4D05-9D4A-CDC118A62DE3}" destId="{E93B1D83-C771-4D2B-B87A-BE68C930124A}" srcOrd="8" destOrd="0" presId="urn:microsoft.com/office/officeart/2008/layout/VerticalCurvedList"/>
    <dgm:cxn modelId="{321774EE-0C9D-4517-9D84-7332A121F2DC}" type="presParOf" srcId="{E93B1D83-C771-4D2B-B87A-BE68C930124A}" destId="{5E620A37-C3E1-46BC-80A5-7E49B1F561B0}" srcOrd="0" destOrd="0" presId="urn:microsoft.com/office/officeart/2008/layout/VerticalCurvedList"/>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16.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484C9347-250C-4E60-A0AA-F66C8E1EA92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CA"/>
        </a:p>
      </dgm:t>
    </dgm:pt>
    <dgm:pt modelId="{6FA9AA86-44FA-41DE-AC1E-7A27512AED82}" type="parTrans" cxnId="{ACA447ED-AAB5-4541-8C06-A6307E7B9009}">
      <dgm:prSet custT="1"/>
      <dgm:spPr/>
      <dgm:t>
        <a:bodyPr/>
        <a:lstStyle/>
        <a:p>
          <a:pPr algn="l"/>
          <a:endParaRPr lang="en-CA" sz="1800">
            <a:latin typeface="Arial" pitchFamily="34" charset="0"/>
            <a:cs typeface="Arial" pitchFamily="34" charset="0"/>
          </a:endParaRPr>
        </a:p>
      </dgm:t>
    </dgm:pt>
    <dgm:pt modelId="{3A90CF24-BC93-41ED-9011-9C0EF7D3BC91}">
      <dgm:prSet phldrT="[Text]" custT="1"/>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pPr algn="l"/>
          <a:r>
            <a:rPr lang="en-CA" sz="1800"/>
            <a:t>Employees may decide to record any kind of meeting in an attempt to aid in a future case against the employer (i.e. investigation meetings, disciplinary meetings, interactions with coworkers, etc.)</a:t>
          </a:r>
          <a:endParaRPr lang="en-CA" sz="1800">
            <a:latin typeface="Arial" pitchFamily="34" charset="0"/>
            <a:cs typeface="Arial" pitchFamily="34" charset="0"/>
          </a:endParaRPr>
        </a:p>
      </dgm:t>
    </dgm:pt>
    <dgm:pt modelId="{4CE1CF7C-80A5-460B-9365-B5946C70487C}" type="sibTrans" cxnId="{ACA447ED-AAB5-4541-8C06-A6307E7B9009}">
      <dgm:prSet custT="1"/>
      <dgm:spPr/>
      <dgm:t>
        <a:bodyPr/>
        <a:lstStyle/>
        <a:p>
          <a:pPr algn="l"/>
          <a:endParaRPr lang="en-CA" sz="1800">
            <a:latin typeface="Arial" pitchFamily="34" charset="0"/>
            <a:cs typeface="Arial" pitchFamily="34" charset="0"/>
          </a:endParaRPr>
        </a:p>
      </dgm:t>
    </dgm:pt>
    <dgm:pt modelId="{E9C2FF59-2D84-431F-9B3D-455F76680B58}" type="parTrans" cxnId="{CFC9CBFB-6883-4F27-AFD1-F6D4C43C2597}">
      <dgm:prSet custT="1"/>
      <dgm:spPr/>
      <dgm:t>
        <a:bodyPr/>
        <a:lstStyle/>
        <a:p>
          <a:pPr algn="l"/>
          <a:endParaRPr lang="en-CA" sz="1800">
            <a:latin typeface="Arial" pitchFamily="34" charset="0"/>
            <a:cs typeface="Arial" pitchFamily="34" charset="0"/>
          </a:endParaRPr>
        </a:p>
      </dgm:t>
    </dgm:pt>
    <dgm:pt modelId="{ECDB09C1-053D-4E5F-BE88-536B0EB864B0}">
      <dgm:prSet phldrT="[Text]" custT="1"/>
      <dgm:spPr>
        <a:solidFill>
          <a:srgbClr val="45A7BE"/>
        </a:solidFill>
        <a:ln w="25400" cap="flat" cmpd="sng" algn="ctr">
          <a:solidFill>
            <a:schemeClr val="lt1">
              <a:hueOff val="0"/>
              <a:satOff val="0"/>
              <a:lumOff val="0"/>
              <a:alphaOff val="0"/>
            </a:schemeClr>
          </a:solidFill>
          <a:prstDash val="solid"/>
        </a:ln>
      </dgm:spPr>
      <dgm:t>
        <a:bodyPr/>
        <a:lstStyle/>
        <a:p>
          <a:pPr algn="l"/>
          <a:r>
            <a:rPr lang="en-CA" sz="1800"/>
            <a:t>Difficult to know when being recorded or how it will be used</a:t>
          </a:r>
          <a:endParaRPr lang="en-CA" sz="1800">
            <a:latin typeface="Arial" pitchFamily="34" charset="0"/>
            <a:cs typeface="Arial" pitchFamily="34" charset="0"/>
          </a:endParaRPr>
        </a:p>
      </dgm:t>
    </dgm:pt>
    <dgm:pt modelId="{74B9F3BE-E5C2-48FA-AB36-AC9F5DB14140}" type="sibTrans" cxnId="{CFC9CBFB-6883-4F27-AFD1-F6D4C43C2597}">
      <dgm:prSet custT="1"/>
      <dgm:spPr/>
      <dgm:t>
        <a:bodyPr/>
        <a:lstStyle/>
        <a:p>
          <a:pPr algn="l"/>
          <a:endParaRPr lang="en-CA" sz="1800">
            <a:latin typeface="Arial" pitchFamily="34" charset="0"/>
            <a:cs typeface="Arial" pitchFamily="34" charset="0"/>
          </a:endParaRPr>
        </a:p>
      </dgm:t>
    </dgm:pt>
    <dgm:pt modelId="{B2032F7D-20D1-45F2-A42C-10C164C846EF}" type="parTrans" cxnId="{6DB0EC73-6366-40F9-836A-0E62F11DA1D3}">
      <dgm:prSet custT="1"/>
      <dgm:spPr/>
      <dgm:t>
        <a:bodyPr/>
        <a:lstStyle/>
        <a:p>
          <a:pPr algn="l"/>
          <a:endParaRPr lang="en-CA" sz="1800">
            <a:latin typeface="Arial" pitchFamily="34" charset="0"/>
            <a:cs typeface="Arial" pitchFamily="34" charset="0"/>
          </a:endParaRPr>
        </a:p>
      </dgm:t>
    </dgm:pt>
    <dgm:pt modelId="{DD05D3BC-FB53-4BD5-AEC2-AD6DDBE35DAA}">
      <dgm:prSet phldrT="[Text]" custT="1"/>
      <dgm:spPr>
        <a:solidFill>
          <a:srgbClr val="58595B"/>
        </a:solidFill>
        <a:ln w="25400" cap="flat" cmpd="sng" algn="ctr">
          <a:solidFill>
            <a:schemeClr val="lt1">
              <a:hueOff val="0"/>
              <a:satOff val="0"/>
              <a:lumOff val="0"/>
              <a:alphaOff val="0"/>
            </a:schemeClr>
          </a:solidFill>
          <a:prstDash val="solid"/>
        </a:ln>
      </dgm:spPr>
      <dgm:t>
        <a:bodyPr/>
        <a:lstStyle/>
        <a:p>
          <a:pPr algn="l"/>
          <a:r>
            <a:rPr lang="en-CA" sz="1800"/>
            <a:t>What happens if an employee does record a meeting and then uses it in their civil claim?</a:t>
          </a:r>
          <a:endParaRPr lang="en-CA" sz="1800">
            <a:latin typeface="Arial" pitchFamily="34" charset="0"/>
            <a:cs typeface="Arial" pitchFamily="34" charset="0"/>
          </a:endParaRPr>
        </a:p>
      </dgm:t>
    </dgm:pt>
    <dgm:pt modelId="{AEE04E2B-7D89-4DEB-ACEE-ED13BB942E6A}" type="sibTrans" cxnId="{6DB0EC73-6366-40F9-836A-0E62F11DA1D3}">
      <dgm:prSet custT="1"/>
      <dgm:spPr/>
      <dgm:t>
        <a:bodyPr/>
        <a:lstStyle/>
        <a:p>
          <a:pPr algn="l"/>
          <a:endParaRPr lang="en-CA" sz="1800">
            <a:latin typeface="Arial" pitchFamily="34" charset="0"/>
            <a:cs typeface="Arial" pitchFamily="34" charset="0"/>
          </a:endParaRPr>
        </a:p>
      </dgm:t>
    </dgm:pt>
    <dgm:pt modelId="{E71D9F17-1B05-4198-BF97-5F34BA546796}" type="pres">
      <dgm:prSet presAssocID="{484C9347-250C-4E60-A0AA-F66C8E1EA92B}" presName="linearFlow">
        <dgm:presLayoutVars>
          <dgm:dir/>
          <dgm:resizeHandles val="exact"/>
        </dgm:presLayoutVars>
      </dgm:prSet>
      <dgm:spPr/>
      <dgm:t>
        <a:bodyPr/>
        <a:lstStyle/>
        <a:p/>
      </dgm:t>
    </dgm:pt>
    <dgm:pt modelId="{6D92E505-C3D2-4747-B4B0-AE0265B21FDB}" type="pres">
      <dgm:prSet presAssocID="{3A90CF24-BC93-41ED-9011-9C0EF7D3BC91}" presName="composite"/>
      <dgm:spPr/>
      <dgm:t>
        <a:bodyPr/>
        <a:lstStyle/>
        <a:p/>
      </dgm:t>
    </dgm:pt>
    <dgm:pt modelId="{E456EC89-0AAA-4349-8291-8D06D212F722}" type="pres">
      <dgm:prSet presAssocID="{3A90CF24-BC93-41ED-9011-9C0EF7D3BC91}" presName="imgShp" presStyleLbl="fgImgPlace1" presStyleCnt="3" custLinFactX="-100000" custLinFactNeighborX="-127933" custLinFactNeighborY="546"/>
      <dgm:spPr>
        <a:blipFill>
          <a:blip r:embed="rId1">
            <a:extLst>
              <a:ext uri="{28A0092B-C50C-407E-A947-70E740481C1C}">
                <a14:useLocalDpi xmlns:a14="http://schemas.microsoft.com/office/drawing/2010/main" val="0"/>
              </a:ext>
            </a:extLst>
          </a:blip>
          <a:stretch>
            <a:fillRect l="-1000" r="-1000"/>
          </a:stretch>
        </a:blipFill>
        <a:ln w="25400" cap="flat" cmpd="sng" algn="ctr">
          <a:solidFill>
            <a:schemeClr val="lt1">
              <a:hueOff val="0"/>
              <a:satOff val="0"/>
              <a:lumOff val="0"/>
              <a:alphaOff val="0"/>
            </a:schemeClr>
          </a:solidFill>
          <a:prstDash val="solid"/>
        </a:ln>
      </dgm:spPr>
      <dgm:t>
        <a:bodyPr/>
        <a:lstStyle/>
        <a:p/>
      </dgm:t>
    </dgm:pt>
    <dgm:pt modelId="{E2527F44-0C8E-4102-9D07-8074EF8AAEB6}" type="pres">
      <dgm:prSet presAssocID="{3A90CF24-BC93-41ED-9011-9C0EF7D3BC91}" presName="txShp" presStyleLbl="node1" presStyleCnt="3" custScaleX="142308" custLinFactNeighborX="23928">
        <dgm:presLayoutVars>
          <dgm:bulletEnabled val="1"/>
        </dgm:presLayoutVars>
      </dgm:prSet>
      <dgm:spPr/>
      <dgm:t>
        <a:bodyPr/>
        <a:lstStyle/>
        <a:p/>
      </dgm:t>
    </dgm:pt>
    <dgm:pt modelId="{FE7315D7-4F51-478E-AAB5-A0E434009C02}" type="pres">
      <dgm:prSet presAssocID="{4CE1CF7C-80A5-460B-9365-B5946C70487C}" presName="spacing"/>
      <dgm:spPr/>
      <dgm:t>
        <a:bodyPr/>
        <a:lstStyle/>
        <a:p/>
      </dgm:t>
    </dgm:pt>
    <dgm:pt modelId="{C98E721C-2457-429D-8D6D-B3D31B785E00}" type="pres">
      <dgm:prSet presAssocID="{ECDB09C1-053D-4E5F-BE88-536B0EB864B0}" presName="composite"/>
      <dgm:spPr/>
      <dgm:t>
        <a:bodyPr/>
        <a:lstStyle/>
        <a:p/>
      </dgm:t>
    </dgm:pt>
    <dgm:pt modelId="{103A9BAA-E1DE-4373-A8A0-0C25D6B9AADF}" type="pres">
      <dgm:prSet presAssocID="{ECDB09C1-053D-4E5F-BE88-536B0EB864B0}" presName="imgShp" presStyleLbl="fgImgPlace1" presStyleIdx="1" presStyleCnt="3" custLinFactX="-100000" custLinFactNeighborX="-127933" custLinFactNeighborY="546"/>
      <dgm:spPr>
        <a:blipFill rotWithShape="1">
          <a:blip r:embed="rId1">
            <a:extLst>
              <a:ext uri="{28A0092B-C50C-407E-A947-70E740481C1C}">
                <a14:useLocalDpi xmlns:a14="http://schemas.microsoft.com/office/drawing/2010/main" val="0"/>
              </a:ext>
            </a:extLst>
          </a:blip>
          <a:stretch>
            <a:fillRect l="-1000" r="-1000"/>
          </a:stretch>
        </a:blipFill>
        <a:ln w="25400" cap="flat" cmpd="sng" algn="ctr">
          <a:solidFill>
            <a:schemeClr val="lt1">
              <a:hueOff val="0"/>
              <a:satOff val="0"/>
              <a:lumOff val="0"/>
              <a:alphaOff val="0"/>
            </a:schemeClr>
          </a:solidFill>
          <a:prstDash val="solid"/>
        </a:ln>
      </dgm:spPr>
      <dgm:t>
        <a:bodyPr/>
        <a:lstStyle/>
        <a:p/>
      </dgm:t>
    </dgm:pt>
    <dgm:pt modelId="{31264EF7-A09A-42D4-8B49-6AF2DEB33B6E}" type="pres">
      <dgm:prSet presAssocID="{ECDB09C1-053D-4E5F-BE88-536B0EB864B0}" presName="txShp" presStyleLbl="node1" presStyleIdx="1" presStyleCnt="3" custScaleX="142308" custLinFactNeighborX="23928">
        <dgm:presLayoutVars>
          <dgm:bulletEnabled val="1"/>
        </dgm:presLayoutVars>
      </dgm:prSet>
      <dgm:spPr/>
      <dgm:t>
        <a:bodyPr/>
        <a:lstStyle/>
        <a:p/>
      </dgm:t>
    </dgm:pt>
    <dgm:pt modelId="{7F35D2B8-816D-4236-A75C-4A6867AAADA4}" type="pres">
      <dgm:prSet presAssocID="{74B9F3BE-E5C2-48FA-AB36-AC9F5DB14140}" presName="spacing"/>
      <dgm:spPr/>
      <dgm:t>
        <a:bodyPr/>
        <a:lstStyle/>
        <a:p/>
      </dgm:t>
    </dgm:pt>
    <dgm:pt modelId="{75731BAE-14B8-400A-9530-0D8B51B5961A}" type="pres">
      <dgm:prSet presAssocID="{DD05D3BC-FB53-4BD5-AEC2-AD6DDBE35DAA}" presName="composite"/>
      <dgm:spPr/>
      <dgm:t>
        <a:bodyPr/>
        <a:lstStyle/>
        <a:p/>
      </dgm:t>
    </dgm:pt>
    <dgm:pt modelId="{7AA2034F-2471-42FC-A7C8-D5B84B3C761B}" type="pres">
      <dgm:prSet presAssocID="{DD05D3BC-FB53-4BD5-AEC2-AD6DDBE35DAA}" presName="imgShp" presStyleLbl="fgImgPlace1" presStyleIdx="2" presStyleCnt="3" custLinFactX="-100000" custLinFactNeighborX="-127933" custLinFactNeighborY="546"/>
      <dgm:spPr>
        <a:blipFill rotWithShape="1">
          <a:blip r:embed="rId1">
            <a:extLst>
              <a:ext uri="{28A0092B-C50C-407E-A947-70E740481C1C}">
                <a14:useLocalDpi xmlns:a14="http://schemas.microsoft.com/office/drawing/2010/main" val="0"/>
              </a:ext>
            </a:extLst>
          </a:blip>
          <a:stretch>
            <a:fillRect l="-1000" r="-1000"/>
          </a:stretch>
        </a:blipFill>
        <a:ln w="25400" cap="flat" cmpd="sng" algn="ctr">
          <a:solidFill>
            <a:schemeClr val="lt1">
              <a:hueOff val="0"/>
              <a:satOff val="0"/>
              <a:lumOff val="0"/>
              <a:alphaOff val="0"/>
            </a:schemeClr>
          </a:solidFill>
          <a:prstDash val="solid"/>
        </a:ln>
      </dgm:spPr>
      <dgm:t>
        <a:bodyPr/>
        <a:lstStyle/>
        <a:p/>
      </dgm:t>
    </dgm:pt>
    <dgm:pt modelId="{E03FBF26-EE05-42DF-ABAF-EE82938560C9}" type="pres">
      <dgm:prSet presAssocID="{DD05D3BC-FB53-4BD5-AEC2-AD6DDBE35DAA}" presName="txShp" presStyleLbl="node1" presStyleIdx="2" presStyleCnt="3" custScaleX="142308" custLinFactNeighborX="23928">
        <dgm:presLayoutVars>
          <dgm:bulletEnabled val="1"/>
        </dgm:presLayoutVars>
      </dgm:prSet>
      <dgm:spPr/>
      <dgm:t>
        <a:bodyPr/>
        <a:lstStyle/>
        <a:p/>
      </dgm:t>
    </dgm:pt>
  </dgm:ptLst>
  <dgm:cxnLst>
    <dgm:cxn modelId="{ACA447ED-AAB5-4541-8C06-A6307E7B9009}" srcId="{484C9347-250C-4E60-A0AA-F66C8E1EA92B}" destId="{3A90CF24-BC93-41ED-9011-9C0EF7D3BC91}" srcOrd="0" destOrd="0" parTransId="{6FA9AA86-44FA-41DE-AC1E-7A27512AED82}" sibTransId="{4CE1CF7C-80A5-460B-9365-B5946C70487C}"/>
    <dgm:cxn modelId="{CFC9CBFB-6883-4F27-AFD1-F6D4C43C2597}" srcId="{484C9347-250C-4E60-A0AA-F66C8E1EA92B}" destId="{ECDB09C1-053D-4E5F-BE88-536B0EB864B0}" srcOrd="1" destOrd="0" parTransId="{E9C2FF59-2D84-431F-9B3D-455F76680B58}" sibTransId="{74B9F3BE-E5C2-48FA-AB36-AC9F5DB14140}"/>
    <dgm:cxn modelId="{6DB0EC73-6366-40F9-836A-0E62F11DA1D3}" srcId="{484C9347-250C-4E60-A0AA-F66C8E1EA92B}" destId="{DD05D3BC-FB53-4BD5-AEC2-AD6DDBE35DAA}" srcOrd="2" destOrd="0" parTransId="{B2032F7D-20D1-45F2-A42C-10C164C846EF}" sibTransId="{AEE04E2B-7D89-4DEB-ACEE-ED13BB942E6A}"/>
    <dgm:cxn modelId="{5E3BFDA6-B84C-457E-B1FF-B368D3409844}" type="presOf" srcId="{484C9347-250C-4E60-A0AA-F66C8E1EA92B}" destId="{E71D9F17-1B05-4198-BF97-5F34BA546796}" srcOrd="0" destOrd="0" presId="urn:microsoft.com/office/officeart/2005/8/layout/vList3"/>
    <dgm:cxn modelId="{F041C29A-AF5F-4E2C-813A-857DD3366257}" type="presParOf" srcId="{E71D9F17-1B05-4198-BF97-5F34BA546796}" destId="{6D92E505-C3D2-4747-B4B0-AE0265B21FDB}" srcOrd="0" destOrd="0" presId="urn:microsoft.com/office/officeart/2005/8/layout/vList3"/>
    <dgm:cxn modelId="{B2CB8881-1B88-482B-9068-5C3047D50544}" type="presParOf" srcId="{6D92E505-C3D2-4747-B4B0-AE0265B21FDB}" destId="{E456EC89-0AAA-4349-8291-8D06D212F722}" srcOrd="0" destOrd="0" presId="urn:microsoft.com/office/officeart/2005/8/layout/vList3"/>
    <dgm:cxn modelId="{E6C58692-496E-4C2E-B90B-9ACBAACD6A54}" type="presParOf" srcId="{6D92E505-C3D2-4747-B4B0-AE0265B21FDB}" destId="{E2527F44-0C8E-4102-9D07-8074EF8AAEB6}" srcOrd="1" destOrd="0" presId="urn:microsoft.com/office/officeart/2005/8/layout/vList3"/>
    <dgm:cxn modelId="{7E32E23F-5491-49FF-ADF5-F0BAF8974695}" type="presOf" srcId="{3A90CF24-BC93-41ED-9011-9C0EF7D3BC91}" destId="{E2527F44-0C8E-4102-9D07-8074EF8AAEB6}" srcOrd="0" destOrd="0" presId="urn:microsoft.com/office/officeart/2005/8/layout/vList3"/>
    <dgm:cxn modelId="{22C99513-DAD2-412F-84B2-ED741D7FF431}" type="presParOf" srcId="{E71D9F17-1B05-4198-BF97-5F34BA546796}" destId="{FE7315D7-4F51-478E-AAB5-A0E434009C02}" srcOrd="1" destOrd="0" presId="urn:microsoft.com/office/officeart/2005/8/layout/vList3"/>
    <dgm:cxn modelId="{4B6AADE9-4A35-4523-A3E3-00F8C808822D}" type="presParOf" srcId="{E71D9F17-1B05-4198-BF97-5F34BA546796}" destId="{C98E721C-2457-429D-8D6D-B3D31B785E00}" srcOrd="2" destOrd="0" presId="urn:microsoft.com/office/officeart/2005/8/layout/vList3"/>
    <dgm:cxn modelId="{BA57DE96-F7D0-45CF-94DC-C4958C97E523}" type="presParOf" srcId="{C98E721C-2457-429D-8D6D-B3D31B785E00}" destId="{103A9BAA-E1DE-4373-A8A0-0C25D6B9AADF}" srcOrd="0" destOrd="0" presId="urn:microsoft.com/office/officeart/2005/8/layout/vList3"/>
    <dgm:cxn modelId="{40DCEE95-9CA5-4E71-82B6-84EF981B9A79}" type="presParOf" srcId="{C98E721C-2457-429D-8D6D-B3D31B785E00}" destId="{31264EF7-A09A-42D4-8B49-6AF2DEB33B6E}" srcOrd="1" destOrd="0" presId="urn:microsoft.com/office/officeart/2005/8/layout/vList3"/>
    <dgm:cxn modelId="{6EFC86E9-6E03-47F1-A706-C070E9C41920}" type="presOf" srcId="{ECDB09C1-053D-4E5F-BE88-536B0EB864B0}" destId="{31264EF7-A09A-42D4-8B49-6AF2DEB33B6E}" srcOrd="0" destOrd="0" presId="urn:microsoft.com/office/officeart/2005/8/layout/vList3"/>
    <dgm:cxn modelId="{0FFC6290-7824-4306-BA61-B6C6DD7578BE}" type="presParOf" srcId="{E71D9F17-1B05-4198-BF97-5F34BA546796}" destId="{7F35D2B8-816D-4236-A75C-4A6867AAADA4}" srcOrd="3" destOrd="0" presId="urn:microsoft.com/office/officeart/2005/8/layout/vList3"/>
    <dgm:cxn modelId="{71B8DBB9-F699-465E-B3E3-B35BE7D4BEB4}" type="presParOf" srcId="{E71D9F17-1B05-4198-BF97-5F34BA546796}" destId="{75731BAE-14B8-400A-9530-0D8B51B5961A}" srcOrd="4" destOrd="0" presId="urn:microsoft.com/office/officeart/2005/8/layout/vList3"/>
    <dgm:cxn modelId="{6709403A-C29B-4794-91D4-785A19AFBF7A}" type="presParOf" srcId="{75731BAE-14B8-400A-9530-0D8B51B5961A}" destId="{7AA2034F-2471-42FC-A7C8-D5B84B3C761B}" srcOrd="0" destOrd="0" presId="urn:microsoft.com/office/officeart/2005/8/layout/vList3"/>
    <dgm:cxn modelId="{8C7CD3AD-D4C7-4ACC-A5F1-96D25CDB6E9F}" type="presParOf" srcId="{75731BAE-14B8-400A-9530-0D8B51B5961A}" destId="{E03FBF26-EE05-42DF-ABAF-EE82938560C9}" srcOrd="1" destOrd="0" presId="urn:microsoft.com/office/officeart/2005/8/layout/vList3"/>
    <dgm:cxn modelId="{C71667B6-DB02-4654-AE89-9CA379CFC514}" type="presOf" srcId="{DD05D3BC-FB53-4BD5-AEC2-AD6DDBE35DAA}" destId="{E03FBF26-EE05-42DF-ABAF-EE82938560C9}" srcOrd="0" destOrd="0" presId="urn:microsoft.com/office/officeart/2005/8/layout/vList3"/>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17.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ABF43145-B80D-41A3-8C79-1613BD2EEE6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F475CE74-A0CF-4391-B4DD-C0BF7CA5D839}" type="parTrans" cxnId="{0858A87B-7833-437B-ACB9-D4FCD78C7D44}">
      <dgm:prSet custT="1"/>
      <dgm:spPr/>
      <dgm:t>
        <a:bodyPr/>
        <a:lstStyle/>
        <a:p>
          <a:endParaRPr lang="en-CA" sz="1800"/>
        </a:p>
      </dgm:t>
    </dgm:pt>
    <dgm:pt modelId="{7CD7F05F-058A-4185-BE8F-C6B4374D81B4}">
      <dgm:prSet phldrT="[Text]" custT="1"/>
      <dgm:spPr/>
      <dgm:t>
        <a:bodyPr/>
        <a:lstStyle/>
        <a:p>
          <a:r>
            <a:rPr lang="en-CA" sz="1800" b="1" i="1" err="1">
              <a:solidFill>
                <a:schemeClr val="bg1"/>
              </a:solidFill>
              <a:effectLst/>
              <a:latin typeface="+mj-lt"/>
            </a:rPr>
            <a:t>Shalagin v Mercer Celgar Limited Partnership</a:t>
          </a:r>
          <a:r>
            <a:rPr lang="en-CA" sz="1800" b="1" i="0">
              <a:solidFill>
                <a:schemeClr val="bg1"/>
              </a:solidFill>
              <a:effectLst/>
              <a:latin typeface="+mj-lt"/>
            </a:rPr>
            <a:t>, 2023 BCCA 373</a:t>
          </a:r>
          <a:endParaRPr lang="en-CA" sz="1800" b="1"/>
        </a:p>
      </dgm:t>
    </dgm:pt>
    <dgm:pt modelId="{A8234B17-1654-4C20-B371-93962B3080EB}" type="parTrans" cxnId="{375C5A47-91C9-447A-A3D9-86A66123D904}">
      <dgm:prSet custT="1"/>
      <dgm:spPr/>
      <dgm:t>
        <a:bodyPr/>
        <a:lstStyle/>
        <a:p>
          <a:endParaRPr lang="en-CA" sz="1800"/>
        </a:p>
      </dgm:t>
    </dgm:pt>
    <dgm:pt modelId="{A498FE85-333B-405E-8907-7757356B4061}">
      <dgm:prSet custT="1"/>
      <dgm:spPr/>
      <dgm:t>
        <a:bodyPr/>
        <a:lstStyle/>
        <a:p>
          <a:r>
            <a:rPr lang="en-CA" sz="1800" b="0" i="0">
              <a:solidFill>
                <a:srgbClr val="212529"/>
              </a:solidFill>
              <a:effectLst/>
              <a:latin typeface="+mn-lt"/>
            </a:rPr>
            <a:t>Employee was terminated and he sued in the civil court, the BCHRT, and under the BC </a:t>
          </a:r>
          <a:r>
            <a:rPr lang="en-CA" sz="1800" b="0" i="1">
              <a:solidFill>
                <a:srgbClr val="212529"/>
              </a:solidFill>
              <a:effectLst/>
              <a:latin typeface="+mn-lt"/>
            </a:rPr>
            <a:t>ESA</a:t>
          </a:r>
          <a:endParaRPr lang="en-CA" sz="1800">
            <a:solidFill>
              <a:schemeClr val="tx1"/>
            </a:solidFill>
          </a:endParaRPr>
        </a:p>
      </dgm:t>
    </dgm:pt>
    <dgm:pt modelId="{4E6FC84B-AE6F-431B-95CA-92A54BEAFCB8}" type="sibTrans" cxnId="{375C5A47-91C9-447A-A3D9-86A66123D904}">
      <dgm:prSet custT="1"/>
      <dgm:spPr/>
      <dgm:t>
        <a:bodyPr/>
        <a:lstStyle/>
        <a:p>
          <a:endParaRPr lang="en-CA" sz="1800"/>
        </a:p>
      </dgm:t>
    </dgm:pt>
    <dgm:pt modelId="{B85D286B-2DF4-4DFF-A64D-C890E12853EF}" type="parTrans" cxnId="{CE61B149-0473-4C08-A949-5E2CA56CA041}">
      <dgm:prSet custT="1"/>
      <dgm:spPr/>
      <dgm:t>
        <a:bodyPr/>
        <a:lstStyle/>
        <a:p>
          <a:endParaRPr lang="en-CA" sz="1800"/>
        </a:p>
      </dgm:t>
    </dgm:pt>
    <dgm:pt modelId="{F7C93D2E-ADE3-40C9-84B9-D7A68FA06EAA}">
      <dgm:prSet custT="1"/>
      <dgm:spPr/>
      <dgm:t>
        <a:bodyPr/>
        <a:lstStyle/>
        <a:p>
          <a:r>
            <a:rPr lang="en-CA" sz="1800">
              <a:solidFill>
                <a:srgbClr val="212529"/>
              </a:solidFill>
              <a:latin typeface="+mn-lt"/>
            </a:rPr>
            <a:t>Proceeding before BCHRT revealed employee surreptitiously recorded many conversations with supervisors and others during his ten years of employment</a:t>
          </a:r>
          <a:endParaRPr lang="en-CA" sz="1800">
            <a:solidFill>
              <a:srgbClr val="212529"/>
            </a:solidFill>
            <a:latin typeface="+mn-lt"/>
          </a:endParaRPr>
        </a:p>
      </dgm:t>
    </dgm:pt>
    <dgm:pt modelId="{7508940F-87EB-4FD0-8E9B-04608E898621}" type="sibTrans" cxnId="{CE61B149-0473-4C08-A949-5E2CA56CA041}">
      <dgm:prSet custT="1"/>
      <dgm:spPr/>
      <dgm:t>
        <a:bodyPr/>
        <a:lstStyle/>
        <a:p>
          <a:endParaRPr lang="en-CA" sz="1800"/>
        </a:p>
      </dgm:t>
    </dgm:pt>
    <dgm:pt modelId="{27C3F14B-2366-4707-B849-82535027D5A4}" type="parTrans" cxnId="{D0B529B8-A611-4AA9-8EA8-3E602197EC34}">
      <dgm:prSet custT="1"/>
      <dgm:spPr/>
      <dgm:t>
        <a:bodyPr/>
        <a:lstStyle/>
        <a:p>
          <a:endParaRPr lang="en-CA" sz="1800"/>
        </a:p>
      </dgm:t>
    </dgm:pt>
    <dgm:pt modelId="{212B649B-427F-48B8-BACE-4136BF1E23D9}">
      <dgm:prSet custT="1"/>
      <dgm:spPr/>
      <dgm:t>
        <a:bodyPr/>
        <a:lstStyle/>
        <a:p>
          <a:r>
            <a:rPr lang="en-CA" sz="1800">
              <a:solidFill>
                <a:srgbClr val="212529"/>
              </a:solidFill>
              <a:latin typeface="+mn-lt"/>
            </a:rPr>
            <a:t>In response, employer amended its civil pleadings to plead </a:t>
          </a:r>
          <a:r>
            <a:rPr lang="en-CA" sz="1800" b="1">
              <a:solidFill>
                <a:srgbClr val="212529"/>
              </a:solidFill>
              <a:latin typeface="+mn-lt"/>
            </a:rPr>
            <a:t>just cause</a:t>
          </a:r>
          <a:r>
            <a:rPr lang="en-CA" sz="1800">
              <a:solidFill>
                <a:srgbClr val="212529"/>
              </a:solidFill>
              <a:latin typeface="+mn-lt"/>
            </a:rPr>
            <a:t> for termination</a:t>
          </a:r>
        </a:p>
      </dgm:t>
    </dgm:pt>
    <dgm:pt modelId="{ECE486F0-978F-481A-BF98-35BA4E9DF3C2}" type="sibTrans" cxnId="{D0B529B8-A611-4AA9-8EA8-3E602197EC34}">
      <dgm:prSet custT="1"/>
      <dgm:spPr/>
      <dgm:t>
        <a:bodyPr/>
        <a:lstStyle/>
        <a:p>
          <a:endParaRPr lang="en-CA" sz="1800"/>
        </a:p>
      </dgm:t>
    </dgm:pt>
    <dgm:pt modelId="{56B08188-E684-428D-A5AB-B678B80D8DBA}" type="parTrans" cxnId="{315A11CC-2B52-4DB6-A178-05B37338E556}">
      <dgm:prSet custT="1"/>
      <dgm:spPr/>
      <dgm:t>
        <a:bodyPr/>
        <a:lstStyle/>
        <a:p>
          <a:endParaRPr lang="en-CA" sz="1800"/>
        </a:p>
      </dgm:t>
    </dgm:pt>
    <dgm:pt modelId="{B848C83A-FF7B-4088-8084-A21818F62C40}">
      <dgm:prSet custT="1"/>
      <dgm:spPr/>
      <dgm:t>
        <a:bodyPr/>
        <a:lstStyle/>
        <a:p>
          <a:r>
            <a:rPr lang="en-CA" sz="1800" b="0" i="0">
              <a:solidFill>
                <a:srgbClr val="212529"/>
              </a:solidFill>
              <a:effectLst/>
              <a:latin typeface="+mn-lt"/>
            </a:rPr>
            <a:t>Trial judge found employer </a:t>
          </a:r>
          <a:r>
            <a:rPr lang="en-CA" sz="1800" b="1" i="0">
              <a:solidFill>
                <a:srgbClr val="212529"/>
              </a:solidFill>
              <a:effectLst/>
              <a:latin typeface="+mn-lt"/>
            </a:rPr>
            <a:t>had established just cause</a:t>
          </a:r>
        </a:p>
      </dgm:t>
    </dgm:pt>
    <dgm:pt modelId="{919EE17C-70AB-4CA5-BC33-E0A893A2B159}" type="sibTrans" cxnId="{315A11CC-2B52-4DB6-A178-05B37338E556}">
      <dgm:prSet custT="1"/>
      <dgm:spPr/>
      <dgm:t>
        <a:bodyPr/>
        <a:lstStyle/>
        <a:p>
          <a:endParaRPr lang="en-CA" sz="1800"/>
        </a:p>
      </dgm:t>
    </dgm:pt>
    <dgm:pt modelId="{CC63636F-3226-44DB-AEFE-B3DB5B8A0C96}" type="parTrans" cxnId="{81D4ADA8-14F1-4657-9238-2F9940E09E9E}">
      <dgm:prSet custT="1"/>
      <dgm:spPr/>
      <dgm:t>
        <a:bodyPr/>
        <a:lstStyle/>
        <a:p>
          <a:endParaRPr lang="en-CA" sz="1800"/>
        </a:p>
      </dgm:t>
    </dgm:pt>
    <dgm:pt modelId="{416C9271-A924-41FC-8BA7-386DD8AFA1E8}">
      <dgm:prSet custT="1"/>
      <dgm:spPr/>
      <dgm:t>
        <a:bodyPr/>
        <a:lstStyle/>
        <a:p>
          <a:r>
            <a:rPr lang="en-CA" sz="1800">
              <a:solidFill>
                <a:srgbClr val="212529"/>
              </a:solidFill>
              <a:latin typeface="+mn-lt"/>
            </a:rPr>
            <a:t>Upheld by the BCCA: trial judge correctly considered the surreptitious recordings in the context of the case and did not err in application of the law of just cause or by failing to consider relevant factors</a:t>
          </a:r>
          <a:endParaRPr lang="en-CA" sz="1800" b="0" i="0">
            <a:solidFill>
              <a:srgbClr val="212529"/>
            </a:solidFill>
            <a:effectLst/>
            <a:latin typeface="+mn-lt"/>
          </a:endParaRPr>
        </a:p>
      </dgm:t>
    </dgm:pt>
    <dgm:pt modelId="{D1B79FEB-FC0C-4D77-A938-F68C64C3D65F}" type="sibTrans" cxnId="{81D4ADA8-14F1-4657-9238-2F9940E09E9E}">
      <dgm:prSet custT="1"/>
      <dgm:spPr/>
      <dgm:t>
        <a:bodyPr/>
        <a:lstStyle/>
        <a:p>
          <a:endParaRPr lang="en-CA" sz="1800"/>
        </a:p>
      </dgm:t>
    </dgm:pt>
    <dgm:pt modelId="{965A611C-E077-467A-B373-4BE70EF8D428}" type="sibTrans" cxnId="{0858A87B-7833-437B-ACB9-D4FCD78C7D44}">
      <dgm:prSet custT="1"/>
      <dgm:spPr/>
      <dgm:t>
        <a:bodyPr/>
        <a:lstStyle/>
        <a:p>
          <a:endParaRPr lang="en-CA" sz="1800"/>
        </a:p>
      </dgm:t>
    </dgm:pt>
    <dgm:pt modelId="{77CE3F9E-5984-4E41-A9BB-4A47FBF34D31}" type="pres">
      <dgm:prSet presAssocID="{ABF43145-B80D-41A3-8C79-1613BD2EEE66}" presName="linear">
        <dgm:presLayoutVars>
          <dgm:dir/>
          <dgm:animLvl val="lvl"/>
          <dgm:resizeHandles val="exact"/>
        </dgm:presLayoutVars>
      </dgm:prSet>
      <dgm:spPr/>
      <dgm:t>
        <a:bodyPr/>
        <a:lstStyle/>
        <a:p/>
      </dgm:t>
    </dgm:pt>
    <dgm:pt modelId="{365DC1DB-D588-4192-B35F-69D706B7912F}" type="pres">
      <dgm:prSet presAssocID="{7CD7F05F-058A-4185-BE8F-C6B4374D81B4}" presName="parentLin"/>
      <dgm:spPr/>
      <dgm:t>
        <a:bodyPr/>
        <a:lstStyle/>
        <a:p/>
      </dgm:t>
    </dgm:pt>
    <dgm:pt modelId="{4FE92F9D-D443-48E3-89A0-D93162622BD4}" type="pres">
      <dgm:prSet presAssocID="{7CD7F05F-058A-4185-BE8F-C6B4374D81B4}" presName="parentLeftMargin" presStyleLbl="node1" presStyleCnt="1"/>
      <dgm:spPr/>
      <dgm:t>
        <a:bodyPr/>
        <a:lstStyle/>
        <a:p/>
      </dgm:t>
    </dgm:pt>
    <dgm:pt modelId="{84DFEC15-5738-4EA4-B113-EFBE4D4E7DC7}" type="pres">
      <dgm:prSet presAssocID="{7CD7F05F-058A-4185-BE8F-C6B4374D81B4}" presName="parentText" presStyleLbl="node1" presStyleCnt="1">
        <dgm:presLayoutVars>
          <dgm:chMax val="0"/>
          <dgm:bulletEnabled val="1"/>
        </dgm:presLayoutVars>
      </dgm:prSet>
      <dgm:spPr/>
      <dgm:t>
        <a:bodyPr/>
        <a:lstStyle/>
        <a:p/>
      </dgm:t>
    </dgm:pt>
    <dgm:pt modelId="{41B72CE8-E79C-41D0-B705-3678B5D6FFD9}" type="pres">
      <dgm:prSet presAssocID="{7CD7F05F-058A-4185-BE8F-C6B4374D81B4}" presName="negativeSpace"/>
      <dgm:spPr/>
      <dgm:t>
        <a:bodyPr/>
        <a:lstStyle/>
        <a:p/>
      </dgm:t>
    </dgm:pt>
    <dgm:pt modelId="{F0B60718-BE1F-4802-A493-792C39E69B7E}" type="pres">
      <dgm:prSet presAssocID="{7CD7F05F-058A-4185-BE8F-C6B4374D81B4}" presName="childText" presStyleLbl="conFgAcc1" presStyleCnt="1">
        <dgm:presLayoutVars>
          <dgm:bulletEnabled val="1"/>
        </dgm:presLayoutVars>
      </dgm:prSet>
      <dgm:spPr/>
      <dgm:t>
        <a:bodyPr/>
        <a:lstStyle/>
        <a:p/>
      </dgm:t>
    </dgm:pt>
  </dgm:ptLst>
  <dgm:cxnLst>
    <dgm:cxn modelId="{0858A87B-7833-437B-ACB9-D4FCD78C7D44}" srcId="{ABF43145-B80D-41A3-8C79-1613BD2EEE66}" destId="{7CD7F05F-058A-4185-BE8F-C6B4374D81B4}" srcOrd="0" destOrd="0" parTransId="{F475CE74-A0CF-4391-B4DD-C0BF7CA5D839}" sibTransId="{965A611C-E077-467A-B373-4BE70EF8D428}"/>
    <dgm:cxn modelId="{375C5A47-91C9-447A-A3D9-86A66123D904}" srcId="{7CD7F05F-058A-4185-BE8F-C6B4374D81B4}" destId="{A498FE85-333B-405E-8907-7757356B4061}" srcOrd="0" destOrd="0" parTransId="{A8234B17-1654-4C20-B371-93962B3080EB}" sibTransId="{4E6FC84B-AE6F-431B-95CA-92A54BEAFCB8}"/>
    <dgm:cxn modelId="{CE61B149-0473-4C08-A949-5E2CA56CA041}" srcId="{7CD7F05F-058A-4185-BE8F-C6B4374D81B4}" destId="{F7C93D2E-ADE3-40C9-84B9-D7A68FA06EAA}" srcOrd="1" destOrd="0" parTransId="{B85D286B-2DF4-4DFF-A64D-C890E12853EF}" sibTransId="{7508940F-87EB-4FD0-8E9B-04608E898621}"/>
    <dgm:cxn modelId="{D0B529B8-A611-4AA9-8EA8-3E602197EC34}" srcId="{7CD7F05F-058A-4185-BE8F-C6B4374D81B4}" destId="{212B649B-427F-48B8-BACE-4136BF1E23D9}" srcOrd="2" destOrd="0" parTransId="{27C3F14B-2366-4707-B849-82535027D5A4}" sibTransId="{ECE486F0-978F-481A-BF98-35BA4E9DF3C2}"/>
    <dgm:cxn modelId="{315A11CC-2B52-4DB6-A178-05B37338E556}" srcId="{7CD7F05F-058A-4185-BE8F-C6B4374D81B4}" destId="{B848C83A-FF7B-4088-8084-A21818F62C40}" srcOrd="3" destOrd="0" parTransId="{56B08188-E684-428D-A5AB-B678B80D8DBA}" sibTransId="{919EE17C-70AB-4CA5-BC33-E0A893A2B159}"/>
    <dgm:cxn modelId="{81D4ADA8-14F1-4657-9238-2F9940E09E9E}" srcId="{7CD7F05F-058A-4185-BE8F-C6B4374D81B4}" destId="{416C9271-A924-41FC-8BA7-386DD8AFA1E8}" srcOrd="4" destOrd="0" parTransId="{CC63636F-3226-44DB-AEFE-B3DB5B8A0C96}" sibTransId="{D1B79FEB-FC0C-4D77-A938-F68C64C3D65F}"/>
    <dgm:cxn modelId="{6AA12F99-E186-482A-AE8E-C90733C32B8B}" type="presOf" srcId="{ABF43145-B80D-41A3-8C79-1613BD2EEE66}" destId="{77CE3F9E-5984-4E41-A9BB-4A47FBF34D31}" srcOrd="0" destOrd="0" presId="urn:microsoft.com/office/officeart/2005/8/layout/list1"/>
    <dgm:cxn modelId="{C0DF150C-198F-46CC-BF9E-A3CB93906184}" type="presParOf" srcId="{77CE3F9E-5984-4E41-A9BB-4A47FBF34D31}" destId="{365DC1DB-D588-4192-B35F-69D706B7912F}" srcOrd="0" destOrd="0" presId="urn:microsoft.com/office/officeart/2005/8/layout/list1"/>
    <dgm:cxn modelId="{5B72C8D0-91ED-41D6-9DF7-19B1F311F471}" type="presParOf" srcId="{365DC1DB-D588-4192-B35F-69D706B7912F}" destId="{4FE92F9D-D443-48E3-89A0-D93162622BD4}" srcOrd="0" destOrd="0" presId="urn:microsoft.com/office/officeart/2005/8/layout/list1"/>
    <dgm:cxn modelId="{1DE39E7B-949B-44F0-9B61-DE3661CAC1A6}" type="presOf" srcId="{7CD7F05F-058A-4185-BE8F-C6B4374D81B4}" destId="{4FE92F9D-D443-48E3-89A0-D93162622BD4}" srcOrd="0" destOrd="0" presId="urn:microsoft.com/office/officeart/2005/8/layout/list1"/>
    <dgm:cxn modelId="{49DB74A5-B048-4196-B2F8-0A47C8B39C41}" type="presParOf" srcId="{365DC1DB-D588-4192-B35F-69D706B7912F}" destId="{84DFEC15-5738-4EA4-B113-EFBE4D4E7DC7}" srcOrd="1" destOrd="0" presId="urn:microsoft.com/office/officeart/2005/8/layout/list1"/>
    <dgm:cxn modelId="{B7C5C63A-2341-43F6-9D87-0BE1558CFE5D}" type="presOf" srcId="{7CD7F05F-058A-4185-BE8F-C6B4374D81B4}" destId="{84DFEC15-5738-4EA4-B113-EFBE4D4E7DC7}" srcOrd="1" destOrd="0" presId="urn:microsoft.com/office/officeart/2005/8/layout/list1"/>
    <dgm:cxn modelId="{08A06AD2-4905-4531-9533-9F9045E26A93}" type="presParOf" srcId="{77CE3F9E-5984-4E41-A9BB-4A47FBF34D31}" destId="{41B72CE8-E79C-41D0-B705-3678B5D6FFD9}" srcOrd="1" destOrd="0" presId="urn:microsoft.com/office/officeart/2005/8/layout/list1"/>
    <dgm:cxn modelId="{D4CA56EC-4223-4477-AE70-FC50902F623D}" type="presParOf" srcId="{77CE3F9E-5984-4E41-A9BB-4A47FBF34D31}" destId="{F0B60718-BE1F-4802-A493-792C39E69B7E}" srcOrd="2" destOrd="0" presId="urn:microsoft.com/office/officeart/2005/8/layout/list1"/>
    <dgm:cxn modelId="{F0426203-A612-4146-8CFF-8DFE3E6D5776}" type="presOf" srcId="{A498FE85-333B-405E-8907-7757356B4061}" destId="{F0B60718-BE1F-4802-A493-792C39E69B7E}" srcOrd="0" destOrd="0" presId="urn:microsoft.com/office/officeart/2005/8/layout/list1"/>
    <dgm:cxn modelId="{32B4ADFE-5EB7-4639-87FD-A3393F271C64}" type="presOf" srcId="{F7C93D2E-ADE3-40C9-84B9-D7A68FA06EAA}" destId="{F0B60718-BE1F-4802-A493-792C39E69B7E}" srcOrd="0" destOrd="1" presId="urn:microsoft.com/office/officeart/2005/8/layout/list1"/>
    <dgm:cxn modelId="{9024A79F-7B02-4985-98DB-FF010AA16C53}" type="presOf" srcId="{212B649B-427F-48B8-BACE-4136BF1E23D9}" destId="{F0B60718-BE1F-4802-A493-792C39E69B7E}" srcOrd="0" destOrd="2" presId="urn:microsoft.com/office/officeart/2005/8/layout/list1"/>
    <dgm:cxn modelId="{E8AFFA4B-D344-4CD5-84BD-CDF7E19CF981}" type="presOf" srcId="{B848C83A-FF7B-4088-8084-A21818F62C40}" destId="{F0B60718-BE1F-4802-A493-792C39E69B7E}" srcOrd="0" destOrd="3" presId="urn:microsoft.com/office/officeart/2005/8/layout/list1"/>
    <dgm:cxn modelId="{4910C65A-DB55-450A-B2BC-2AA1639A5967}" type="presOf" srcId="{416C9271-A924-41FC-8BA7-386DD8AFA1E8}" destId="{F0B60718-BE1F-4802-A493-792C39E69B7E}" srcOrd="0" destOrd="4" presId="urn:microsoft.com/office/officeart/2005/8/layout/list1"/>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18.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ABF43145-B80D-41A3-8C79-1613BD2EEE6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F475CE74-A0CF-4391-B4DD-C0BF7CA5D839}" type="parTrans" cxnId="{60F358B1-43B4-4986-866F-2A0483391F7F}">
      <dgm:prSet custT="1"/>
      <dgm:spPr/>
      <dgm:t>
        <a:bodyPr/>
        <a:lstStyle/>
        <a:p>
          <a:endParaRPr lang="en-CA" sz="1600">
            <a:latin typeface="+mn-lt"/>
          </a:endParaRPr>
        </a:p>
      </dgm:t>
    </dgm:pt>
    <dgm:pt modelId="{7CD7F05F-058A-4185-BE8F-C6B4374D81B4}">
      <dgm:prSet phldrT="[Text]" custT="1"/>
      <dgm:spPr/>
      <dgm:t>
        <a:bodyPr/>
        <a:lstStyle/>
        <a:p>
          <a:r>
            <a:rPr lang="en-CA" sz="1600" b="1" i="1" err="1">
              <a:solidFill>
                <a:schemeClr val="bg1"/>
              </a:solidFill>
              <a:effectLst/>
              <a:latin typeface="+mn-lt"/>
            </a:rPr>
            <a:t>Shalagin v Mercer Celgar Limited Partnership</a:t>
          </a:r>
          <a:r>
            <a:rPr lang="en-CA" sz="1600" b="1" i="0">
              <a:solidFill>
                <a:schemeClr val="bg1"/>
              </a:solidFill>
              <a:effectLst/>
              <a:latin typeface="+mn-lt"/>
            </a:rPr>
            <a:t>, 2023 BCCA 373</a:t>
          </a:r>
          <a:endParaRPr lang="en-CA" sz="1600" b="1">
            <a:latin typeface="+mn-lt"/>
          </a:endParaRPr>
        </a:p>
      </dgm:t>
    </dgm:pt>
    <dgm:pt modelId="{A8234B17-1654-4C20-B371-93962B3080EB}" type="parTrans" cxnId="{5EA734C4-200D-495C-8AB9-D801A1ACB4F7}">
      <dgm:prSet custT="1"/>
      <dgm:spPr/>
      <dgm:t>
        <a:bodyPr/>
        <a:lstStyle/>
        <a:p>
          <a:endParaRPr lang="en-CA" sz="1600">
            <a:latin typeface="+mn-lt"/>
          </a:endParaRPr>
        </a:p>
      </dgm:t>
    </dgm:pt>
    <dgm:pt modelId="{A498FE85-333B-405E-8907-7757356B4061}">
      <dgm:prSet custT="1"/>
      <dgm:spPr/>
      <dgm:t>
        <a:bodyPr/>
        <a:lstStyle/>
        <a:p>
          <a:pPr>
            <a:buNone/>
          </a:pPr>
          <a:r>
            <a:rPr lang="en-CA" sz="1600">
              <a:effectLst/>
              <a:latin typeface="+mn-lt"/>
            </a:rPr>
            <a:t>	[42]  I do not necessarily equate Mr. Shalagin’s surreptitious recording of his colleagues and supervisors with expressly misleading one’s employer or telling lies to someone in the course of one’s duties. However, the </a:t>
          </a:r>
          <a:r>
            <a:rPr lang="en-CA" sz="1600" b="1">
              <a:effectLst/>
              <a:latin typeface="+mn-lt"/>
            </a:rPr>
            <a:t>recording activity was underhanded and would be regarded by most employers as misconduct undermining the trust relationship between employer and employee. It also violated the privacy interests of persons who were recorded, as well as those who were discussed in the recordings</a:t>
          </a:r>
          <a:r>
            <a:rPr lang="en-CA" sz="1600">
              <a:effectLst/>
              <a:latin typeface="+mn-lt"/>
            </a:rPr>
            <a:t>. In any event, it is my view that </a:t>
          </a:r>
          <a:r>
            <a:rPr lang="en-CA" sz="1600" i="1">
              <a:effectLst/>
              <a:latin typeface="+mn-lt"/>
            </a:rPr>
            <a:t>McKinley</a:t>
          </a:r>
          <a:r>
            <a:rPr lang="en-CA" sz="1600">
              <a:effectLst/>
              <a:latin typeface="+mn-lt"/>
            </a:rPr>
            <a:t> applies to this case, requiring a “contextual approach” and a determination of whether the nature and degree of the dishonesty warranted dismissal — a factual question. (</a:t>
          </a:r>
          <a:r>
            <a:rPr lang="en-CA" sz="1600" i="1">
              <a:effectLst/>
              <a:latin typeface="+mn-lt"/>
            </a:rPr>
            <a:t>McKinley</a:t>
          </a:r>
          <a:r>
            <a:rPr lang="en-CA" sz="1600">
              <a:effectLst/>
              <a:latin typeface="+mn-lt"/>
            </a:rPr>
            <a:t> at para. </a:t>
          </a:r>
          <a:r>
            <a:rPr lang="en-CA" sz="1600" u="none" strike="noStrike">
              <a:solidFill>
                <a:srgbClr val="027ABB"/>
              </a:solidFill>
              <a:effectLst/>
              <a:latin typeface="+mn-lt"/>
              <a:hlinkClick r:id="rId1"/>
            </a:rPr>
            <a:t>49</a:t>
          </a:r>
          <a:r>
            <a:rPr lang="en-CA" sz="1600">
              <a:effectLst/>
              <a:latin typeface="+mn-lt"/>
            </a:rPr>
            <a:t>.) As part of this contextual approach, the court should bear in mind the “sense of identity and self‑worth individuals frequently derive from their employment”. It should strike an effective balance between terminating that sense of identity and self‑worth with the severity of the employee’s misconduct. (At para. 53.)</a:t>
          </a:r>
          <a:endParaRPr lang="en-CA" sz="1600">
            <a:solidFill>
              <a:schemeClr val="tx1"/>
            </a:solidFill>
            <a:latin typeface="+mn-lt"/>
          </a:endParaRPr>
        </a:p>
      </dgm:t>
    </dgm:pt>
    <dgm:pt modelId="{4E6FC84B-AE6F-431B-95CA-92A54BEAFCB8}" type="sibTrans" cxnId="{5EA734C4-200D-495C-8AB9-D801A1ACB4F7}">
      <dgm:prSet custT="1"/>
      <dgm:spPr/>
      <dgm:t>
        <a:bodyPr/>
        <a:lstStyle/>
        <a:p>
          <a:endParaRPr lang="en-CA" sz="1600">
            <a:latin typeface="+mn-lt"/>
          </a:endParaRPr>
        </a:p>
      </dgm:t>
    </dgm:pt>
    <dgm:pt modelId="{965A611C-E077-467A-B373-4BE70EF8D428}" type="sibTrans" cxnId="{60F358B1-43B4-4986-866F-2A0483391F7F}">
      <dgm:prSet custT="1"/>
      <dgm:spPr/>
      <dgm:t>
        <a:bodyPr/>
        <a:lstStyle/>
        <a:p>
          <a:endParaRPr lang="en-CA" sz="1600">
            <a:latin typeface="+mn-lt"/>
          </a:endParaRPr>
        </a:p>
      </dgm:t>
    </dgm:pt>
    <dgm:pt modelId="{77CE3F9E-5984-4E41-A9BB-4A47FBF34D31}" type="pres">
      <dgm:prSet presAssocID="{ABF43145-B80D-41A3-8C79-1613BD2EEE66}" presName="linear">
        <dgm:presLayoutVars>
          <dgm:dir/>
          <dgm:animLvl val="lvl"/>
          <dgm:resizeHandles val="exact"/>
        </dgm:presLayoutVars>
      </dgm:prSet>
      <dgm:spPr/>
      <dgm:t>
        <a:bodyPr/>
        <a:lstStyle/>
        <a:p/>
      </dgm:t>
    </dgm:pt>
    <dgm:pt modelId="{365DC1DB-D588-4192-B35F-69D706B7912F}" type="pres">
      <dgm:prSet presAssocID="{7CD7F05F-058A-4185-BE8F-C6B4374D81B4}" presName="parentLin"/>
      <dgm:spPr/>
      <dgm:t>
        <a:bodyPr/>
        <a:lstStyle/>
        <a:p/>
      </dgm:t>
    </dgm:pt>
    <dgm:pt modelId="{4FE92F9D-D443-48E3-89A0-D93162622BD4}" type="pres">
      <dgm:prSet presAssocID="{7CD7F05F-058A-4185-BE8F-C6B4374D81B4}" presName="parentLeftMargin" presStyleLbl="node1" presStyleCnt="1"/>
      <dgm:spPr/>
      <dgm:t>
        <a:bodyPr/>
        <a:lstStyle/>
        <a:p/>
      </dgm:t>
    </dgm:pt>
    <dgm:pt modelId="{84DFEC15-5738-4EA4-B113-EFBE4D4E7DC7}" type="pres">
      <dgm:prSet presAssocID="{7CD7F05F-058A-4185-BE8F-C6B4374D81B4}" presName="parentText" presStyleLbl="node1" presStyleCnt="1">
        <dgm:presLayoutVars>
          <dgm:chMax val="0"/>
          <dgm:bulletEnabled val="1"/>
        </dgm:presLayoutVars>
      </dgm:prSet>
      <dgm:spPr/>
      <dgm:t>
        <a:bodyPr/>
        <a:lstStyle/>
        <a:p/>
      </dgm:t>
    </dgm:pt>
    <dgm:pt modelId="{41B72CE8-E79C-41D0-B705-3678B5D6FFD9}" type="pres">
      <dgm:prSet presAssocID="{7CD7F05F-058A-4185-BE8F-C6B4374D81B4}" presName="negativeSpace"/>
      <dgm:spPr/>
      <dgm:t>
        <a:bodyPr/>
        <a:lstStyle/>
        <a:p/>
      </dgm:t>
    </dgm:pt>
    <dgm:pt modelId="{F0B60718-BE1F-4802-A493-792C39E69B7E}" type="pres">
      <dgm:prSet presAssocID="{7CD7F05F-058A-4185-BE8F-C6B4374D81B4}" presName="childText" presStyleLbl="conFgAcc1" presStyleCnt="1">
        <dgm:presLayoutVars>
          <dgm:bulletEnabled val="1"/>
        </dgm:presLayoutVars>
      </dgm:prSet>
      <dgm:spPr/>
      <dgm:t>
        <a:bodyPr/>
        <a:lstStyle/>
        <a:p/>
      </dgm:t>
    </dgm:pt>
  </dgm:ptLst>
  <dgm:cxnLst>
    <dgm:cxn modelId="{60F358B1-43B4-4986-866F-2A0483391F7F}" srcId="{ABF43145-B80D-41A3-8C79-1613BD2EEE66}" destId="{7CD7F05F-058A-4185-BE8F-C6B4374D81B4}" srcOrd="0" destOrd="0" parTransId="{F475CE74-A0CF-4391-B4DD-C0BF7CA5D839}" sibTransId="{965A611C-E077-467A-B373-4BE70EF8D428}"/>
    <dgm:cxn modelId="{5EA734C4-200D-495C-8AB9-D801A1ACB4F7}" srcId="{7CD7F05F-058A-4185-BE8F-C6B4374D81B4}" destId="{A498FE85-333B-405E-8907-7757356B4061}" srcOrd="0" destOrd="0" parTransId="{A8234B17-1654-4C20-B371-93962B3080EB}" sibTransId="{4E6FC84B-AE6F-431B-95CA-92A54BEAFCB8}"/>
    <dgm:cxn modelId="{C70AB99B-A0E7-4861-B496-6B0F33212F20}" type="presOf" srcId="{ABF43145-B80D-41A3-8C79-1613BD2EEE66}" destId="{77CE3F9E-5984-4E41-A9BB-4A47FBF34D31}" srcOrd="0" destOrd="0" presId="urn:microsoft.com/office/officeart/2005/8/layout/list1"/>
    <dgm:cxn modelId="{61895063-41A2-4522-8918-DF37CC76FE7D}" type="presParOf" srcId="{77CE3F9E-5984-4E41-A9BB-4A47FBF34D31}" destId="{365DC1DB-D588-4192-B35F-69D706B7912F}" srcOrd="0" destOrd="0" presId="urn:microsoft.com/office/officeart/2005/8/layout/list1"/>
    <dgm:cxn modelId="{DDCC6D07-F0A5-425E-830B-57D86DC02F76}" type="presParOf" srcId="{365DC1DB-D588-4192-B35F-69D706B7912F}" destId="{4FE92F9D-D443-48E3-89A0-D93162622BD4}" srcOrd="0" destOrd="0" presId="urn:microsoft.com/office/officeart/2005/8/layout/list1"/>
    <dgm:cxn modelId="{FEDF38C9-EE43-4B2E-88A0-ED8489D9CD7E}" type="presOf" srcId="{7CD7F05F-058A-4185-BE8F-C6B4374D81B4}" destId="{4FE92F9D-D443-48E3-89A0-D93162622BD4}" srcOrd="0" destOrd="0" presId="urn:microsoft.com/office/officeart/2005/8/layout/list1"/>
    <dgm:cxn modelId="{81451E02-DE54-484C-91C6-9B7A591ACDEC}" type="presParOf" srcId="{365DC1DB-D588-4192-B35F-69D706B7912F}" destId="{84DFEC15-5738-4EA4-B113-EFBE4D4E7DC7}" srcOrd="1" destOrd="0" presId="urn:microsoft.com/office/officeart/2005/8/layout/list1"/>
    <dgm:cxn modelId="{F683D71B-238A-42F7-8939-B760A25AA344}" type="presOf" srcId="{7CD7F05F-058A-4185-BE8F-C6B4374D81B4}" destId="{84DFEC15-5738-4EA4-B113-EFBE4D4E7DC7}" srcOrd="1" destOrd="0" presId="urn:microsoft.com/office/officeart/2005/8/layout/list1"/>
    <dgm:cxn modelId="{66924042-786A-4D66-82B4-59DCFC6888AD}" type="presParOf" srcId="{77CE3F9E-5984-4E41-A9BB-4A47FBF34D31}" destId="{41B72CE8-E79C-41D0-B705-3678B5D6FFD9}" srcOrd="1" destOrd="0" presId="urn:microsoft.com/office/officeart/2005/8/layout/list1"/>
    <dgm:cxn modelId="{0004C768-AC06-4616-9735-CF2AAF2E0D42}" type="presParOf" srcId="{77CE3F9E-5984-4E41-A9BB-4A47FBF34D31}" destId="{F0B60718-BE1F-4802-A493-792C39E69B7E}" srcOrd="2" destOrd="0" presId="urn:microsoft.com/office/officeart/2005/8/layout/list1"/>
    <dgm:cxn modelId="{C8F90222-FB3C-4A3A-A020-90170192AB83}" type="presOf" srcId="{A498FE85-333B-405E-8907-7757356B4061}" destId="{F0B60718-BE1F-4802-A493-792C39E69B7E}" srcOrd="0" destOrd="0" presId="urn:microsoft.com/office/officeart/2005/8/layout/list1"/>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19.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D9D27974-B9C5-4097-A9AF-32EB6BD7EDE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2095B55B-15A6-44AA-AA89-D78BD4831FC6}" type="parTrans" cxnId="{D14A9B40-3619-4193-BC5C-707A074025DF}">
      <dgm:prSet custT="1"/>
      <dgm:spPr/>
      <dgm:t>
        <a:bodyPr/>
        <a:lstStyle/>
        <a:p>
          <a:endParaRPr lang="en-CA" sz="2000"/>
        </a:p>
      </dgm:t>
    </dgm:pt>
    <dgm:pt modelId="{B97FED69-E766-4980-A8B8-6BDB5B5001BC}">
      <dgm:prSet custT="1"/>
      <dgm:spPr>
        <a:solidFill>
          <a:schemeClr val="accent1">
            <a:hueOff val="0"/>
            <a:satOff val="0"/>
            <a:lumOff val="0"/>
            <a:alphaOff val="0"/>
          </a:schemeClr>
        </a:solidFill>
        <a:ln w="25400" cap="flat" cmpd="sng" algn="ctr">
          <a:solidFill>
            <a:schemeClr val="accent1">
              <a:hueOff val="0"/>
              <a:satOff val="0"/>
              <a:lumOff val="0"/>
              <a:alphaOff val="0"/>
            </a:schemeClr>
          </a:solidFill>
          <a:prstDash val="solid"/>
        </a:ln>
      </dgm:spPr>
      <dgm:t>
        <a:bodyPr/>
        <a:lstStyle/>
        <a:p>
          <a:r>
            <a:rPr lang="en-CA" sz="2000" b="1"/>
            <a:t>To manage this risk during meetings:</a:t>
          </a:r>
        </a:p>
      </dgm:t>
    </dgm:pt>
    <dgm:pt modelId="{DFFE119A-82A1-427B-8CE8-6430564FCA46}" type="parTrans" cxnId="{2D3FD72B-9EE7-4640-8C3E-6F6A82A80AA2}">
      <dgm:prSet custT="1"/>
      <dgm:spPr/>
      <dgm:t>
        <a:bodyPr/>
        <a:lstStyle/>
        <a:p>
          <a:endParaRPr lang="en-CA" sz="2000"/>
        </a:p>
      </dgm:t>
    </dgm:pt>
    <dgm:pt modelId="{C07BC158-47F2-402C-A533-AB0E9E36776E}">
      <dgm:prSet custT="1"/>
      <dgm:spPr>
        <a:solidFill>
          <a:schemeClr val="bg2">
            <a:lumMod val="85000"/>
            <a:alpha val="90000"/>
          </a:schemeClr>
        </a:solidFill>
        <a:ln>
          <a:solidFill>
            <a:schemeClr val="bg2">
              <a:lumMod val="85000"/>
              <a:alpha val="90000"/>
            </a:schemeClr>
          </a:solidFill>
        </a:ln>
      </dgm:spPr>
      <dgm:t>
        <a:bodyPr/>
        <a:lstStyle/>
        <a:p>
          <a:r>
            <a:rPr lang="en-CA" sz="2000"/>
            <a:t>Reiterate at the outset of a meeting the expectation is that the meeting is not to be recorded and explain why (confidentiality, etc.)</a:t>
          </a:r>
        </a:p>
      </dgm:t>
    </dgm:pt>
    <dgm:pt modelId="{99FE6C4C-5693-41DE-9941-9B52B199D148}" type="sibTrans" cxnId="{2D3FD72B-9EE7-4640-8C3E-6F6A82A80AA2}">
      <dgm:prSet custT="1"/>
      <dgm:spPr/>
      <dgm:t>
        <a:bodyPr/>
        <a:lstStyle/>
        <a:p>
          <a:endParaRPr lang="en-CA" sz="2000"/>
        </a:p>
      </dgm:t>
    </dgm:pt>
    <dgm:pt modelId="{9966D804-5C7C-42AA-A754-28A9B745BBB8}" type="parTrans" cxnId="{F20D0EAB-67D3-47F5-944D-5448FD22FD20}">
      <dgm:prSet custT="1"/>
      <dgm:spPr/>
      <dgm:t>
        <a:bodyPr/>
        <a:lstStyle/>
        <a:p>
          <a:endParaRPr lang="en-CA" sz="2000"/>
        </a:p>
      </dgm:t>
    </dgm:pt>
    <dgm:pt modelId="{6B853AB2-6C42-43F8-8E56-2100914A9174}">
      <dgm:prSet custT="1"/>
      <dgm:spPr>
        <a:solidFill>
          <a:schemeClr val="bg2">
            <a:lumMod val="85000"/>
            <a:alpha val="90000"/>
          </a:schemeClr>
        </a:solidFill>
        <a:ln>
          <a:solidFill>
            <a:schemeClr val="bg2">
              <a:lumMod val="85000"/>
              <a:alpha val="90000"/>
            </a:schemeClr>
          </a:solidFill>
        </a:ln>
      </dgm:spPr>
      <dgm:t>
        <a:bodyPr/>
        <a:lstStyle/>
        <a:p>
          <a:r>
            <a:rPr lang="en-CA" sz="2000"/>
            <a:t>Have employee verbally confirm they are not recording </a:t>
          </a:r>
        </a:p>
      </dgm:t>
    </dgm:pt>
    <dgm:pt modelId="{40C2E863-FA2C-4B75-A16B-061DD82717EF}" type="sibTrans" cxnId="{F20D0EAB-67D3-47F5-944D-5448FD22FD20}">
      <dgm:prSet custT="1"/>
      <dgm:spPr/>
      <dgm:t>
        <a:bodyPr/>
        <a:lstStyle/>
        <a:p>
          <a:endParaRPr lang="en-CA" sz="2000"/>
        </a:p>
      </dgm:t>
    </dgm:pt>
    <dgm:pt modelId="{F5386E64-3BCF-4B2E-B0AF-6746BB7DFC33}" type="parTrans" cxnId="{D36316DA-B753-4232-92C9-CF236E859067}">
      <dgm:prSet custT="1"/>
      <dgm:spPr/>
      <dgm:t>
        <a:bodyPr/>
        <a:lstStyle/>
        <a:p>
          <a:endParaRPr lang="en-CA" sz="2000"/>
        </a:p>
      </dgm:t>
    </dgm:pt>
    <dgm:pt modelId="{BBD52E72-A7BD-4E98-A709-95D78768CEE9}">
      <dgm:prSet custT="1"/>
      <dgm:spPr>
        <a:solidFill>
          <a:schemeClr val="bg2">
            <a:lumMod val="85000"/>
            <a:alpha val="90000"/>
          </a:schemeClr>
        </a:solidFill>
        <a:ln>
          <a:solidFill>
            <a:schemeClr val="bg2">
              <a:lumMod val="85000"/>
              <a:alpha val="90000"/>
            </a:schemeClr>
          </a:solidFill>
        </a:ln>
      </dgm:spPr>
      <dgm:t>
        <a:bodyPr/>
        <a:lstStyle/>
        <a:p>
          <a:r>
            <a:rPr lang="en-CA" sz="2000"/>
            <a:t>Ensure diligent notetaking and consider an employer witness or designated notetaker </a:t>
          </a:r>
        </a:p>
      </dgm:t>
    </dgm:pt>
    <dgm:pt modelId="{2C87431E-318C-4125-9A27-256B9123B354}" type="sibTrans" cxnId="{D36316DA-B753-4232-92C9-CF236E859067}">
      <dgm:prSet custT="1"/>
      <dgm:spPr/>
      <dgm:t>
        <a:bodyPr/>
        <a:lstStyle/>
        <a:p>
          <a:endParaRPr lang="en-CA" sz="2000"/>
        </a:p>
      </dgm:t>
    </dgm:pt>
    <dgm:pt modelId="{3507375C-176F-4BAB-99DA-5E9B38FE0D5D}" type="parTrans" cxnId="{A2653850-7AE5-4D1D-A01E-9E85A6052BA3}">
      <dgm:prSet custT="1"/>
      <dgm:spPr/>
      <dgm:t>
        <a:bodyPr/>
        <a:lstStyle/>
        <a:p>
          <a:endParaRPr lang="en-CA" sz="2000"/>
        </a:p>
      </dgm:t>
    </dgm:pt>
    <dgm:pt modelId="{DFC8DBE1-B9F1-430E-807B-3111467F0FC1}">
      <dgm:prSet custT="1"/>
      <dgm:spPr>
        <a:solidFill>
          <a:schemeClr val="bg2">
            <a:lumMod val="85000"/>
            <a:alpha val="90000"/>
          </a:schemeClr>
        </a:solidFill>
        <a:ln>
          <a:solidFill>
            <a:schemeClr val="bg2">
              <a:lumMod val="85000"/>
              <a:alpha val="90000"/>
            </a:schemeClr>
          </a:solidFill>
        </a:ln>
      </dgm:spPr>
      <dgm:t>
        <a:bodyPr/>
        <a:lstStyle/>
        <a:p>
          <a:r>
            <a:rPr lang="en-CA" sz="2000"/>
            <a:t>Employer representative should behave professionally and on the assumption their words and actions are, in fact, being recorded</a:t>
          </a:r>
        </a:p>
      </dgm:t>
    </dgm:pt>
    <dgm:pt modelId="{74F12293-B19D-4346-8E34-0E2FDFF72BC5}" type="sibTrans" cxnId="{A2653850-7AE5-4D1D-A01E-9E85A6052BA3}">
      <dgm:prSet custT="1"/>
      <dgm:spPr/>
      <dgm:t>
        <a:bodyPr/>
        <a:lstStyle/>
        <a:p>
          <a:endParaRPr lang="en-CA" sz="2000"/>
        </a:p>
      </dgm:t>
    </dgm:pt>
    <dgm:pt modelId="{51C11220-032A-474A-8DA4-DFFC17D06832}" type="sibTrans" cxnId="{D14A9B40-3619-4193-BC5C-707A074025DF}">
      <dgm:prSet custT="1"/>
      <dgm:spPr/>
      <dgm:t>
        <a:bodyPr/>
        <a:lstStyle/>
        <a:p>
          <a:endParaRPr lang="en-CA" sz="2000"/>
        </a:p>
      </dgm:t>
    </dgm:pt>
    <dgm:pt modelId="{BD9497D4-2FB8-40BD-8CE8-D1549448BE3A}" type="pres">
      <dgm:prSet presAssocID="{D9D27974-B9C5-4097-A9AF-32EB6BD7EDEF}" presName="Name0">
        <dgm:presLayoutVars>
          <dgm:dir/>
          <dgm:animLvl val="lvl"/>
          <dgm:resizeHandles val="exact"/>
        </dgm:presLayoutVars>
      </dgm:prSet>
      <dgm:spPr/>
      <dgm:t>
        <a:bodyPr/>
        <a:lstStyle/>
        <a:p/>
      </dgm:t>
    </dgm:pt>
    <dgm:pt modelId="{197D171A-F865-45FC-A89D-6930789EC724}" type="pres">
      <dgm:prSet presAssocID="{B97FED69-E766-4980-A8B8-6BDB5B5001BC}" presName="composite"/>
      <dgm:spPr/>
      <dgm:t>
        <a:bodyPr/>
        <a:lstStyle/>
        <a:p/>
      </dgm:t>
    </dgm:pt>
    <dgm:pt modelId="{40A126CA-9105-40AA-B130-5E70FE844884}" type="pres">
      <dgm:prSet presAssocID="{B97FED69-E766-4980-A8B8-6BDB5B5001BC}" presName="parTx" presStyleLbl="alignNode1" presStyleCnt="1">
        <dgm:presLayoutVars>
          <dgm:chMax val="0"/>
          <dgm:chPref val="0"/>
          <dgm:bulletEnabled val="1"/>
        </dgm:presLayoutVars>
      </dgm:prSet>
      <dgm:spPr/>
      <dgm:t>
        <a:bodyPr/>
        <a:lstStyle/>
        <a:p/>
      </dgm:t>
    </dgm:pt>
    <dgm:pt modelId="{98D1CC3A-0082-414B-9CD0-DE311A096F84}" type="pres">
      <dgm:prSet presAssocID="{B97FED69-E766-4980-A8B8-6BDB5B5001BC}" presName="desTx" presStyleLbl="alignAccFollowNode1" presStyleCnt="1">
        <dgm:presLayoutVars>
          <dgm:bulletEnabled val="1"/>
        </dgm:presLayoutVars>
      </dgm:prSet>
      <dgm:spPr/>
      <dgm:t>
        <a:bodyPr/>
        <a:lstStyle/>
        <a:p/>
      </dgm:t>
    </dgm:pt>
  </dgm:ptLst>
  <dgm:cxnLst>
    <dgm:cxn modelId="{D14A9B40-3619-4193-BC5C-707A074025DF}" srcId="{D9D27974-B9C5-4097-A9AF-32EB6BD7EDEF}" destId="{B97FED69-E766-4980-A8B8-6BDB5B5001BC}" srcOrd="0" destOrd="0" parTransId="{2095B55B-15A6-44AA-AA89-D78BD4831FC6}" sibTransId="{51C11220-032A-474A-8DA4-DFFC17D06832}"/>
    <dgm:cxn modelId="{2D3FD72B-9EE7-4640-8C3E-6F6A82A80AA2}" srcId="{B97FED69-E766-4980-A8B8-6BDB5B5001BC}" destId="{C07BC158-47F2-402C-A533-AB0E9E36776E}" srcOrd="0" destOrd="0" parTransId="{DFFE119A-82A1-427B-8CE8-6430564FCA46}" sibTransId="{99FE6C4C-5693-41DE-9941-9B52B199D148}"/>
    <dgm:cxn modelId="{F20D0EAB-67D3-47F5-944D-5448FD22FD20}" srcId="{B97FED69-E766-4980-A8B8-6BDB5B5001BC}" destId="{6B853AB2-6C42-43F8-8E56-2100914A9174}" srcOrd="1" destOrd="0" parTransId="{9966D804-5C7C-42AA-A754-28A9B745BBB8}" sibTransId="{40C2E863-FA2C-4B75-A16B-061DD82717EF}"/>
    <dgm:cxn modelId="{D36316DA-B753-4232-92C9-CF236E859067}" srcId="{B97FED69-E766-4980-A8B8-6BDB5B5001BC}" destId="{BBD52E72-A7BD-4E98-A709-95D78768CEE9}" srcOrd="2" destOrd="0" parTransId="{F5386E64-3BCF-4B2E-B0AF-6746BB7DFC33}" sibTransId="{2C87431E-318C-4125-9A27-256B9123B354}"/>
    <dgm:cxn modelId="{A2653850-7AE5-4D1D-A01E-9E85A6052BA3}" srcId="{B97FED69-E766-4980-A8B8-6BDB5B5001BC}" destId="{DFC8DBE1-B9F1-430E-807B-3111467F0FC1}" srcOrd="3" destOrd="0" parTransId="{3507375C-176F-4BAB-99DA-5E9B38FE0D5D}" sibTransId="{74F12293-B19D-4346-8E34-0E2FDFF72BC5}"/>
    <dgm:cxn modelId="{DB19D33B-66E1-4F43-B50D-13629427D220}" type="presOf" srcId="{D9D27974-B9C5-4097-A9AF-32EB6BD7EDEF}" destId="{BD9497D4-2FB8-40BD-8CE8-D1549448BE3A}" srcOrd="0" destOrd="0" presId="urn:microsoft.com/office/officeart/2005/8/layout/hList1"/>
    <dgm:cxn modelId="{AB17F048-AA9C-4D59-BC9B-B36FF0F72A72}" type="presParOf" srcId="{BD9497D4-2FB8-40BD-8CE8-D1549448BE3A}" destId="{197D171A-F865-45FC-A89D-6930789EC724}" srcOrd="0" destOrd="0" presId="urn:microsoft.com/office/officeart/2005/8/layout/hList1"/>
    <dgm:cxn modelId="{6034A121-3942-4415-B0EF-F09939CAC322}" type="presParOf" srcId="{197D171A-F865-45FC-A89D-6930789EC724}" destId="{40A126CA-9105-40AA-B130-5E70FE844884}" srcOrd="0" destOrd="0" presId="urn:microsoft.com/office/officeart/2005/8/layout/hList1"/>
    <dgm:cxn modelId="{50755F14-3368-426C-94D6-21656E600BD9}" type="presOf" srcId="{B97FED69-E766-4980-A8B8-6BDB5B5001BC}" destId="{40A126CA-9105-40AA-B130-5E70FE844884}" srcOrd="0" destOrd="0" presId="urn:microsoft.com/office/officeart/2005/8/layout/hList1"/>
    <dgm:cxn modelId="{19767615-F42F-431F-9C9F-B87D19A13FA9}" type="presParOf" srcId="{197D171A-F865-45FC-A89D-6930789EC724}" destId="{98D1CC3A-0082-414B-9CD0-DE311A096F84}" srcOrd="1" destOrd="0" presId="urn:microsoft.com/office/officeart/2005/8/layout/hList1"/>
    <dgm:cxn modelId="{84E508AB-5D24-447A-8900-0C91B55121C0}" type="presOf" srcId="{C07BC158-47F2-402C-A533-AB0E9E36776E}" destId="{98D1CC3A-0082-414B-9CD0-DE311A096F84}" srcOrd="0" destOrd="0" presId="urn:microsoft.com/office/officeart/2005/8/layout/hList1"/>
    <dgm:cxn modelId="{4C316C0B-BEC0-4367-9AB4-D29A08AE2FEA}" type="presOf" srcId="{6B853AB2-6C42-43F8-8E56-2100914A9174}" destId="{98D1CC3A-0082-414B-9CD0-DE311A096F84}" srcOrd="0" destOrd="1" presId="urn:microsoft.com/office/officeart/2005/8/layout/hList1"/>
    <dgm:cxn modelId="{19E8D8BE-03DF-436E-A462-BB3A8D06C110}" type="presOf" srcId="{BBD52E72-A7BD-4E98-A709-95D78768CEE9}" destId="{98D1CC3A-0082-414B-9CD0-DE311A096F84}" srcOrd="0" destOrd="2" presId="urn:microsoft.com/office/officeart/2005/8/layout/hList1"/>
    <dgm:cxn modelId="{48219946-720F-442F-AAFC-E7A18BE732C4}" type="presOf" srcId="{DFC8DBE1-B9F1-430E-807B-3111467F0FC1}" destId="{98D1CC3A-0082-414B-9CD0-DE311A096F84}" srcOrd="0" destOrd="3" presId="urn:microsoft.com/office/officeart/2005/8/layout/hList1"/>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2.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DB5C8EAE-74A0-461C-8EE9-583BCC6160A2}" type="doc">
      <dgm:prSet loTypeId="urn:microsoft.com/office/officeart/2005/8/layout/default" loCatId="list" qsTypeId="urn:microsoft.com/office/officeart/2005/8/quickstyle/simple1" qsCatId="simple" csTypeId="urn:microsoft.com/office/officeart/2005/8/colors/accent4_1" csCatId="accent4" phldr="1"/>
      <dgm:spPr/>
      <dgm:t>
        <a:bodyPr/>
        <a:lstStyle/>
        <a:p>
          <a:endParaRPr lang="en-CA"/>
        </a:p>
      </dgm:t>
    </dgm:pt>
    <dgm:pt modelId="{B7E4A4C6-C064-4838-A41B-51DA22648E05}" type="parTrans" cxnId="{AA290D6D-EF57-41BE-8880-6504761F7930}">
      <dgm:prSet custT="1"/>
      <dgm:spPr/>
      <dgm:t>
        <a:bodyPr/>
        <a:lstStyle/>
        <a:p>
          <a:endParaRPr lang="en-CA" sz="900" b="1">
            <a:solidFill>
              <a:schemeClr val="tx1"/>
            </a:solidFill>
          </a:endParaRPr>
        </a:p>
      </dgm:t>
    </dgm:pt>
    <dgm:pt modelId="{9F36CCC5-F192-4926-B8DB-039DE207EBA9}">
      <dgm:prSet custT="1"/>
      <dgm:spPr>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dgm:spPr>
      <dgm:t>
        <a:bodyPr/>
        <a:lstStyle/>
        <a:p>
          <a:r>
            <a:rPr lang="en-CA" sz="900" b="1"/>
            <a:t>Question Mark Icon</a:t>
          </a:r>
        </a:p>
        <a:p>
          <a:endParaRPr lang="en-CA" sz="900" b="1"/>
        </a:p>
        <a:p>
          <a:endParaRPr lang="en-CA" sz="900" b="1"/>
        </a:p>
        <a:p>
          <a:endParaRPr lang="en-CA" sz="900" b="1"/>
        </a:p>
      </dgm:t>
    </dgm:pt>
    <dgm:pt modelId="{3826699F-4402-411F-B2F8-56D07858FB79}" type="sibTrans" cxnId="{AA290D6D-EF57-41BE-8880-6504761F7930}">
      <dgm:prSet custT="1"/>
      <dgm:spPr/>
      <dgm:t>
        <a:bodyPr/>
        <a:lstStyle/>
        <a:p>
          <a:endParaRPr lang="en-CA" sz="900" b="1">
            <a:solidFill>
              <a:schemeClr val="tx1"/>
            </a:solidFill>
          </a:endParaRPr>
        </a:p>
      </dgm:t>
    </dgm:pt>
    <dgm:pt modelId="{A934DC8A-C560-4EE0-9A27-29D706D8D980}" type="parTrans" cxnId="{5B51FC4C-BC19-4687-B7F1-442F6878B0B4}">
      <dgm:prSet custT="1"/>
      <dgm:spPr/>
      <dgm:t>
        <a:bodyPr/>
        <a:lstStyle/>
        <a:p>
          <a:endParaRPr lang="en-CA" sz="900" b="1">
            <a:solidFill>
              <a:schemeClr val="tx1"/>
            </a:solidFill>
          </a:endParaRPr>
        </a:p>
      </dgm:t>
    </dgm:pt>
    <dgm:pt modelId="{E2DC4DB3-2D97-4E99-9B6F-A126872DE160}">
      <dgm:prSet custT="1"/>
      <dgm:spPr>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dgm:spPr>
      <dgm:t>
        <a:bodyPr/>
        <a:lstStyle/>
        <a:p>
          <a:r>
            <a:rPr lang="en-CA" sz="900" b="1"/>
            <a:t>Incorrect ‘X’ Icon</a:t>
          </a:r>
        </a:p>
        <a:p>
          <a:endParaRPr lang="en-CA" sz="900" b="1"/>
        </a:p>
        <a:p>
          <a:endParaRPr lang="en-CA" sz="900" b="1"/>
        </a:p>
        <a:p>
          <a:endParaRPr lang="en-CA" sz="900" b="1"/>
        </a:p>
      </dgm:t>
    </dgm:pt>
    <dgm:pt modelId="{9555E1DE-A326-4631-BF5C-3A5E3B93C756}" type="sibTrans" cxnId="{5B51FC4C-BC19-4687-B7F1-442F6878B0B4}">
      <dgm:prSet custT="1"/>
      <dgm:spPr/>
      <dgm:t>
        <a:bodyPr/>
        <a:lstStyle/>
        <a:p>
          <a:endParaRPr lang="en-CA" sz="900" b="1">
            <a:solidFill>
              <a:schemeClr val="tx1"/>
            </a:solidFill>
          </a:endParaRPr>
        </a:p>
      </dgm:t>
    </dgm:pt>
    <dgm:pt modelId="{0EEDD587-9937-458C-A71A-D5CAFC6F44BD}" type="parTrans" cxnId="{5BCAF0BB-0E49-4D01-9CD7-BFE705A1E331}">
      <dgm:prSet custT="1"/>
      <dgm:spPr/>
      <dgm:t>
        <a:bodyPr/>
        <a:lstStyle/>
        <a:p>
          <a:endParaRPr lang="en-CA" sz="900" b="1">
            <a:solidFill>
              <a:schemeClr val="tx1"/>
            </a:solidFill>
          </a:endParaRPr>
        </a:p>
      </dgm:t>
    </dgm:pt>
    <dgm:pt modelId="{FFA9E532-76C0-4740-BE09-252F5811B8B4}">
      <dgm:prSet custT="1"/>
      <dgm:spPr>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dgm:spPr>
      <dgm:t>
        <a:bodyPr/>
        <a:lstStyle/>
        <a:p>
          <a:r>
            <a:rPr lang="en-CA" sz="900" b="1"/>
            <a:t>Checkmark Icon</a:t>
          </a:r>
        </a:p>
        <a:p>
          <a:endParaRPr lang="en-CA" sz="900" b="1"/>
        </a:p>
        <a:p>
          <a:endParaRPr lang="en-CA" sz="900" b="1"/>
        </a:p>
        <a:p>
          <a:endParaRPr lang="en-CA" sz="900" b="1"/>
        </a:p>
      </dgm:t>
    </dgm:pt>
    <dgm:pt modelId="{256DFCBA-7556-4729-AD72-0BF065766522}" type="sibTrans" cxnId="{5BCAF0BB-0E49-4D01-9CD7-BFE705A1E331}">
      <dgm:prSet custT="1"/>
      <dgm:spPr/>
      <dgm:t>
        <a:bodyPr/>
        <a:lstStyle/>
        <a:p>
          <a:endParaRPr lang="en-CA" sz="900" b="1">
            <a:solidFill>
              <a:schemeClr val="tx1"/>
            </a:solidFill>
          </a:endParaRPr>
        </a:p>
      </dgm:t>
    </dgm:pt>
    <dgm:pt modelId="{F770F732-4081-4C97-8C9D-ABC3045EC20D}" type="parTrans" cxnId="{4158774C-82E0-4190-9CC8-3F378D693AB4}">
      <dgm:prSet/>
      <dgm:spPr/>
      <dgm:t>
        <a:bodyPr/>
        <a:lstStyle/>
        <a:p>
          <a:endParaRPr lang="en-CA"/>
        </a:p>
      </dgm:t>
    </dgm:pt>
    <dgm:pt modelId="{FB8E48A3-D5F0-4112-A905-1A8AF1F1775B}">
      <dgm:prSet custT="1"/>
      <dgm:spPr>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dgm:spPr>
      <dgm:t>
        <a:bodyPr/>
        <a:lstStyle/>
        <a:p>
          <a:r>
            <a:rPr lang="en-CA" sz="900" b="1"/>
            <a:t>Person Climbing Icon</a:t>
          </a:r>
        </a:p>
        <a:p>
          <a:endParaRPr lang="en-CA" sz="900" b="1"/>
        </a:p>
        <a:p>
          <a:endParaRPr lang="en-CA" sz="900" b="1"/>
        </a:p>
        <a:p>
          <a:endParaRPr lang="en-CA" sz="900" b="1"/>
        </a:p>
      </dgm:t>
    </dgm:pt>
    <dgm:pt modelId="{67FBC78B-1CED-48E0-B6FA-D61DB823A526}" type="sibTrans" cxnId="{4158774C-82E0-4190-9CC8-3F378D693AB4}">
      <dgm:prSet/>
      <dgm:spPr/>
      <dgm:t>
        <a:bodyPr/>
        <a:lstStyle/>
        <a:p>
          <a:endParaRPr lang="en-CA"/>
        </a:p>
      </dgm:t>
    </dgm:pt>
    <dgm:pt modelId="{6CC0C3E5-D7DC-4724-9E63-45EAFE0639C4}" type="parTrans" cxnId="{835FD62A-DC21-4A12-ABBA-0D1718A22F96}">
      <dgm:prSet/>
      <dgm:spPr/>
      <dgm:t>
        <a:bodyPr/>
        <a:lstStyle/>
        <a:p>
          <a:endParaRPr lang="en-CA"/>
        </a:p>
      </dgm:t>
    </dgm:pt>
    <dgm:pt modelId="{62C0C884-F36B-4174-993E-C0E8C1DE3DBE}">
      <dgm:prSet custT="1"/>
      <dgm:spPr>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dgm:spPr>
      <dgm:t>
        <a:bodyPr/>
        <a:lstStyle/>
        <a:p>
          <a:r>
            <a:rPr lang="en-CA" sz="900" b="1"/>
            <a:t>Pie Chart Icon</a:t>
          </a:r>
        </a:p>
        <a:p>
          <a:endParaRPr lang="en-CA" sz="1100" b="1"/>
        </a:p>
        <a:p>
          <a:endParaRPr lang="en-CA" sz="1100" b="1"/>
        </a:p>
        <a:p>
          <a:endParaRPr lang="en-CA" sz="1100" b="1"/>
        </a:p>
      </dgm:t>
    </dgm:pt>
    <dgm:pt modelId="{52F41BEF-5E0D-4CBF-BCD6-598C8658A2F8}" type="sibTrans" cxnId="{835FD62A-DC21-4A12-ABBA-0D1718A22F96}">
      <dgm:prSet/>
      <dgm:spPr/>
      <dgm:t>
        <a:bodyPr/>
        <a:lstStyle/>
        <a:p>
          <a:endParaRPr lang="en-CA"/>
        </a:p>
      </dgm:t>
    </dgm:pt>
    <dgm:pt modelId="{3ADC0145-A087-4C11-B164-3EB794B8979F}" type="parTrans" cxnId="{180D9AD4-D942-4057-8421-00F544A6C907}">
      <dgm:prSet/>
      <dgm:spPr/>
      <dgm:t>
        <a:bodyPr/>
        <a:lstStyle/>
        <a:p>
          <a:endParaRPr lang="en-CA"/>
        </a:p>
      </dgm:t>
    </dgm:pt>
    <dgm:pt modelId="{0A55A3DF-2D79-4C23-95A6-7F2460D29C6A}">
      <dgm:prSet custT="1"/>
      <dgm:spPr>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dgm:spPr>
      <dgm:t>
        <a:bodyPr/>
        <a:lstStyle/>
        <a:p>
          <a:r>
            <a:rPr lang="en-CA" sz="900" b="1"/>
            <a:t>Process Icon</a:t>
          </a:r>
        </a:p>
        <a:p>
          <a:endParaRPr lang="en-CA" sz="1100" b="1"/>
        </a:p>
        <a:p>
          <a:endParaRPr lang="en-CA" sz="1100" b="1"/>
        </a:p>
        <a:p>
          <a:endParaRPr lang="en-CA" sz="1100" b="1"/>
        </a:p>
      </dgm:t>
    </dgm:pt>
    <dgm:pt modelId="{5FD9B029-556B-4D52-B579-53EB4D25C0EF}" type="sibTrans" cxnId="{180D9AD4-D942-4057-8421-00F544A6C907}">
      <dgm:prSet/>
      <dgm:spPr/>
      <dgm:t>
        <a:bodyPr/>
        <a:lstStyle/>
        <a:p>
          <a:endParaRPr lang="en-CA"/>
        </a:p>
      </dgm:t>
    </dgm:pt>
    <dgm:pt modelId="{76E841D5-303A-4418-80C3-FA8212E1AE0F}" type="parTrans" cxnId="{BE718272-7872-425A-B928-A07405E6844C}">
      <dgm:prSet/>
      <dgm:spPr/>
      <dgm:t>
        <a:bodyPr/>
        <a:lstStyle/>
        <a:p>
          <a:endParaRPr lang="en-CA"/>
        </a:p>
      </dgm:t>
    </dgm:pt>
    <dgm:pt modelId="{937B25DC-4C1F-443D-9FA1-9610EB37451B}">
      <dgm:prSet custT="1"/>
      <dgm:spPr>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dgm:spPr>
      <dgm:t>
        <a:bodyPr/>
        <a:lstStyle/>
        <a:p>
          <a:endParaRPr lang="en-CA" sz="900" b="1"/>
        </a:p>
        <a:p>
          <a:r>
            <a:rPr lang="en-CA" sz="900" b="1"/>
            <a:t>Business Tie Icon</a:t>
          </a:r>
        </a:p>
        <a:p>
          <a:endParaRPr lang="en-CA" sz="1300" b="1"/>
        </a:p>
        <a:p>
          <a:endParaRPr lang="en-CA" sz="1300" b="1"/>
        </a:p>
        <a:p>
          <a:endParaRPr lang="en-CA" sz="1300" b="1"/>
        </a:p>
      </dgm:t>
    </dgm:pt>
    <dgm:pt modelId="{EF4928DA-52D3-4A4C-9A04-FD521CFB48D1}" type="sibTrans" cxnId="{BE718272-7872-425A-B928-A07405E6844C}">
      <dgm:prSet/>
      <dgm:spPr/>
      <dgm:t>
        <a:bodyPr/>
        <a:lstStyle/>
        <a:p>
          <a:endParaRPr lang="en-CA"/>
        </a:p>
      </dgm:t>
    </dgm:pt>
    <dgm:pt modelId="{E6B55224-1FD8-4079-BACC-60E7F7203314}" type="parTrans" cxnId="{F80055FE-5D08-4F62-9DFE-6FC6DDCD5451}">
      <dgm:prSet/>
      <dgm:spPr/>
      <dgm:t>
        <a:bodyPr/>
        <a:lstStyle/>
        <a:p>
          <a:endParaRPr lang="en-CA"/>
        </a:p>
      </dgm:t>
    </dgm:pt>
    <dgm:pt modelId="{83E3F7BB-0ED7-41F3-A094-1C54D251A0F1}">
      <dgm:prSet custT="1"/>
      <dgm:spPr>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dgm:spPr>
      <dgm:t>
        <a:bodyPr/>
        <a:lstStyle/>
        <a:p>
          <a:r>
            <a:rPr lang="en-CA" sz="900" b="1"/>
            <a:t>Gear Icon</a:t>
          </a:r>
        </a:p>
        <a:p>
          <a:endParaRPr lang="en-CA" sz="900" b="1"/>
        </a:p>
        <a:p>
          <a:endParaRPr lang="en-CA" sz="900" b="1"/>
        </a:p>
        <a:p>
          <a:endParaRPr lang="en-CA" sz="900" b="1"/>
        </a:p>
      </dgm:t>
    </dgm:pt>
    <dgm:pt modelId="{A50E28AF-5971-4F3C-BBAE-508F256C7369}" type="sibTrans" cxnId="{F80055FE-5D08-4F62-9DFE-6FC6DDCD5451}">
      <dgm:prSet/>
      <dgm:spPr/>
      <dgm:t>
        <a:bodyPr/>
        <a:lstStyle/>
        <a:p>
          <a:endParaRPr lang="en-CA"/>
        </a:p>
      </dgm:t>
    </dgm:pt>
    <dgm:pt modelId="{855A0B6C-F46D-4CE1-ADE1-5227860AEC9F}" type="pres">
      <dgm:prSet presAssocID="{DB5C8EAE-74A0-461C-8EE9-583BCC6160A2}" presName="diagram">
        <dgm:presLayoutVars>
          <dgm:dir/>
          <dgm:resizeHandles val="exact"/>
        </dgm:presLayoutVars>
      </dgm:prSet>
      <dgm:spPr/>
      <dgm:t>
        <a:bodyPr/>
        <a:lstStyle/>
        <a:p/>
      </dgm:t>
    </dgm:pt>
    <dgm:pt modelId="{AA4832C6-B99A-472C-84E5-DD653AE741B1}" type="pres">
      <dgm:prSet presAssocID="{9F36CCC5-F192-4926-B8DB-039DE207EBA9}" presName="node" presStyleLbl="node1" presStyleCnt="8">
        <dgm:presLayoutVars>
          <dgm:bulletEnabled val="1"/>
        </dgm:presLayoutVars>
      </dgm:prSet>
      <dgm:spPr/>
      <dgm:t>
        <a:bodyPr/>
        <a:lstStyle/>
        <a:p/>
      </dgm:t>
    </dgm:pt>
    <dgm:pt modelId="{7FE69392-7B6D-457F-ACA9-D0F6DD10E033}" type="pres">
      <dgm:prSet presAssocID="{3826699F-4402-411F-B2F8-56D07858FB79}" presName="sibTrans"/>
      <dgm:spPr/>
      <dgm:t>
        <a:bodyPr/>
        <a:lstStyle/>
        <a:p/>
      </dgm:t>
    </dgm:pt>
    <dgm:pt modelId="{3CF95A2C-8884-45CB-A03D-2FF3FDBDB189}" type="pres">
      <dgm:prSet presAssocID="{E2DC4DB3-2D97-4E99-9B6F-A126872DE160}" presName="node" presStyleLbl="node1" presStyleIdx="1" presStyleCnt="8">
        <dgm:presLayoutVars>
          <dgm:bulletEnabled val="1"/>
        </dgm:presLayoutVars>
      </dgm:prSet>
      <dgm:spPr/>
      <dgm:t>
        <a:bodyPr/>
        <a:lstStyle/>
        <a:p/>
      </dgm:t>
    </dgm:pt>
    <dgm:pt modelId="{AEAA41F6-A23D-4777-B71F-11FCA98DEF0D}" type="pres">
      <dgm:prSet presAssocID="{9555E1DE-A326-4631-BF5C-3A5E3B93C756}" presName="sibTrans"/>
      <dgm:spPr/>
      <dgm:t>
        <a:bodyPr/>
        <a:lstStyle/>
        <a:p/>
      </dgm:t>
    </dgm:pt>
    <dgm:pt modelId="{47942FCB-2D93-4DE0-8E25-C09F02EF3A8C}" type="pres">
      <dgm:prSet presAssocID="{FFA9E532-76C0-4740-BE09-252F5811B8B4}" presName="node" presStyleLbl="node1" presStyleIdx="2" presStyleCnt="8">
        <dgm:presLayoutVars>
          <dgm:bulletEnabled val="1"/>
        </dgm:presLayoutVars>
      </dgm:prSet>
      <dgm:spPr/>
      <dgm:t>
        <a:bodyPr/>
        <a:lstStyle/>
        <a:p/>
      </dgm:t>
    </dgm:pt>
    <dgm:pt modelId="{9920737C-EDD7-436D-A8CF-B041E796958C}" type="pres">
      <dgm:prSet presAssocID="{256DFCBA-7556-4729-AD72-0BF065766522}" presName="sibTrans"/>
      <dgm:spPr/>
      <dgm:t>
        <a:bodyPr/>
        <a:lstStyle/>
        <a:p/>
      </dgm:t>
    </dgm:pt>
    <dgm:pt modelId="{3395E096-F2A4-4BD5-BDB4-D220487DC140}" type="pres">
      <dgm:prSet presAssocID="{FB8E48A3-D5F0-4112-A905-1A8AF1F1775B}" presName="node" presStyleLbl="node1" presStyleIdx="3" presStyleCnt="8">
        <dgm:presLayoutVars>
          <dgm:bulletEnabled val="1"/>
        </dgm:presLayoutVars>
      </dgm:prSet>
      <dgm:spPr/>
      <dgm:t>
        <a:bodyPr/>
        <a:lstStyle/>
        <a:p/>
      </dgm:t>
    </dgm:pt>
    <dgm:pt modelId="{A4022B80-A903-43E9-92B0-40F187302E13}" type="pres">
      <dgm:prSet presAssocID="{67FBC78B-1CED-48E0-B6FA-D61DB823A526}" presName="sibTrans"/>
      <dgm:spPr/>
      <dgm:t>
        <a:bodyPr/>
        <a:lstStyle/>
        <a:p/>
      </dgm:t>
    </dgm:pt>
    <dgm:pt modelId="{78B6351A-4237-4BE3-977B-F4ECA0D86D7A}" type="pres">
      <dgm:prSet presAssocID="{62C0C884-F36B-4174-993E-C0E8C1DE3DBE}" presName="node" presStyleLbl="node1" presStyleIdx="4" presStyleCnt="8">
        <dgm:presLayoutVars>
          <dgm:bulletEnabled val="1"/>
        </dgm:presLayoutVars>
      </dgm:prSet>
      <dgm:spPr/>
      <dgm:t>
        <a:bodyPr/>
        <a:lstStyle/>
        <a:p/>
      </dgm:t>
    </dgm:pt>
    <dgm:pt modelId="{84F880B0-44A5-4E55-9F72-833730A045D2}" type="pres">
      <dgm:prSet presAssocID="{52F41BEF-5E0D-4CBF-BCD6-598C8658A2F8}" presName="sibTrans"/>
      <dgm:spPr/>
      <dgm:t>
        <a:bodyPr/>
        <a:lstStyle/>
        <a:p/>
      </dgm:t>
    </dgm:pt>
    <dgm:pt modelId="{B0AF5076-16E9-425E-83F7-59B5A8ACB7C4}" type="pres">
      <dgm:prSet presAssocID="{0A55A3DF-2D79-4C23-95A6-7F2460D29C6A}" presName="node" presStyleLbl="node1" presStyleIdx="5" presStyleCnt="8">
        <dgm:presLayoutVars>
          <dgm:bulletEnabled val="1"/>
        </dgm:presLayoutVars>
      </dgm:prSet>
      <dgm:spPr/>
      <dgm:t>
        <a:bodyPr/>
        <a:lstStyle/>
        <a:p/>
      </dgm:t>
    </dgm:pt>
    <dgm:pt modelId="{B371F179-01AE-48FB-9527-ADF280960910}" type="pres">
      <dgm:prSet presAssocID="{5FD9B029-556B-4D52-B579-53EB4D25C0EF}" presName="sibTrans"/>
      <dgm:spPr/>
      <dgm:t>
        <a:bodyPr/>
        <a:lstStyle/>
        <a:p/>
      </dgm:t>
    </dgm:pt>
    <dgm:pt modelId="{B734315B-9F49-4C0C-BA34-FD582028BCAB}" type="pres">
      <dgm:prSet presAssocID="{937B25DC-4C1F-443D-9FA1-9610EB37451B}" presName="node" presStyleLbl="node1" presStyleIdx="6" presStyleCnt="8">
        <dgm:presLayoutVars>
          <dgm:bulletEnabled val="1"/>
        </dgm:presLayoutVars>
      </dgm:prSet>
      <dgm:spPr/>
      <dgm:t>
        <a:bodyPr/>
        <a:lstStyle/>
        <a:p/>
      </dgm:t>
    </dgm:pt>
    <dgm:pt modelId="{9EC5F8D9-E096-48DA-8A37-F8969B96952A}" type="pres">
      <dgm:prSet presAssocID="{EF4928DA-52D3-4A4C-9A04-FD521CFB48D1}" presName="sibTrans"/>
      <dgm:spPr/>
      <dgm:t>
        <a:bodyPr/>
        <a:lstStyle/>
        <a:p/>
      </dgm:t>
    </dgm:pt>
    <dgm:pt modelId="{86745BD6-44D4-4987-8081-DA650C57970D}" type="pres">
      <dgm:prSet presAssocID="{83E3F7BB-0ED7-41F3-A094-1C54D251A0F1}" presName="node" presStyleLbl="node1" presStyleIdx="7" presStyleCnt="8">
        <dgm:presLayoutVars>
          <dgm:bulletEnabled val="1"/>
        </dgm:presLayoutVars>
      </dgm:prSet>
      <dgm:spPr/>
      <dgm:t>
        <a:bodyPr/>
        <a:lstStyle/>
        <a:p/>
      </dgm:t>
    </dgm:pt>
  </dgm:ptLst>
  <dgm:cxnLst>
    <dgm:cxn modelId="{AA290D6D-EF57-41BE-8880-6504761F7930}" srcId="{DB5C8EAE-74A0-461C-8EE9-583BCC6160A2}" destId="{9F36CCC5-F192-4926-B8DB-039DE207EBA9}" srcOrd="0" destOrd="0" parTransId="{B7E4A4C6-C064-4838-A41B-51DA22648E05}" sibTransId="{3826699F-4402-411F-B2F8-56D07858FB79}"/>
    <dgm:cxn modelId="{5B51FC4C-BC19-4687-B7F1-442F6878B0B4}" srcId="{DB5C8EAE-74A0-461C-8EE9-583BCC6160A2}" destId="{E2DC4DB3-2D97-4E99-9B6F-A126872DE160}" srcOrd="1" destOrd="0" parTransId="{A934DC8A-C560-4EE0-9A27-29D706D8D980}" sibTransId="{9555E1DE-A326-4631-BF5C-3A5E3B93C756}"/>
    <dgm:cxn modelId="{5BCAF0BB-0E49-4D01-9CD7-BFE705A1E331}" srcId="{DB5C8EAE-74A0-461C-8EE9-583BCC6160A2}" destId="{FFA9E532-76C0-4740-BE09-252F5811B8B4}" srcOrd="2" destOrd="0" parTransId="{0EEDD587-9937-458C-A71A-D5CAFC6F44BD}" sibTransId="{256DFCBA-7556-4729-AD72-0BF065766522}"/>
    <dgm:cxn modelId="{4158774C-82E0-4190-9CC8-3F378D693AB4}" srcId="{DB5C8EAE-74A0-461C-8EE9-583BCC6160A2}" destId="{FB8E48A3-D5F0-4112-A905-1A8AF1F1775B}" srcOrd="3" destOrd="0" parTransId="{F770F732-4081-4C97-8C9D-ABC3045EC20D}" sibTransId="{67FBC78B-1CED-48E0-B6FA-D61DB823A526}"/>
    <dgm:cxn modelId="{835FD62A-DC21-4A12-ABBA-0D1718A22F96}" srcId="{DB5C8EAE-74A0-461C-8EE9-583BCC6160A2}" destId="{62C0C884-F36B-4174-993E-C0E8C1DE3DBE}" srcOrd="4" destOrd="0" parTransId="{6CC0C3E5-D7DC-4724-9E63-45EAFE0639C4}" sibTransId="{52F41BEF-5E0D-4CBF-BCD6-598C8658A2F8}"/>
    <dgm:cxn modelId="{180D9AD4-D942-4057-8421-00F544A6C907}" srcId="{DB5C8EAE-74A0-461C-8EE9-583BCC6160A2}" destId="{0A55A3DF-2D79-4C23-95A6-7F2460D29C6A}" srcOrd="5" destOrd="0" parTransId="{3ADC0145-A087-4C11-B164-3EB794B8979F}" sibTransId="{5FD9B029-556B-4D52-B579-53EB4D25C0EF}"/>
    <dgm:cxn modelId="{BE718272-7872-425A-B928-A07405E6844C}" srcId="{DB5C8EAE-74A0-461C-8EE9-583BCC6160A2}" destId="{937B25DC-4C1F-443D-9FA1-9610EB37451B}" srcOrd="6" destOrd="0" parTransId="{76E841D5-303A-4418-80C3-FA8212E1AE0F}" sibTransId="{EF4928DA-52D3-4A4C-9A04-FD521CFB48D1}"/>
    <dgm:cxn modelId="{F80055FE-5D08-4F62-9DFE-6FC6DDCD5451}" srcId="{DB5C8EAE-74A0-461C-8EE9-583BCC6160A2}" destId="{83E3F7BB-0ED7-41F3-A094-1C54D251A0F1}" srcOrd="7" destOrd="0" parTransId="{E6B55224-1FD8-4079-BACC-60E7F7203314}" sibTransId="{A50E28AF-5971-4F3C-BBAE-508F256C7369}"/>
    <dgm:cxn modelId="{B0D7AB34-677F-479A-9937-2F745483179D}" type="presOf" srcId="{DB5C8EAE-74A0-461C-8EE9-583BCC6160A2}" destId="{855A0B6C-F46D-4CE1-ADE1-5227860AEC9F}" srcOrd="0" destOrd="0" presId="urn:microsoft.com/office/officeart/2005/8/layout/default"/>
    <dgm:cxn modelId="{49B68533-A5BC-494E-A3E9-FA919A7FABC0}" type="presParOf" srcId="{855A0B6C-F46D-4CE1-ADE1-5227860AEC9F}" destId="{AA4832C6-B99A-472C-84E5-DD653AE741B1}" srcOrd="0" destOrd="0" presId="urn:microsoft.com/office/officeart/2005/8/layout/default"/>
    <dgm:cxn modelId="{5DEED9AB-D13D-41E7-B258-54E86590BED1}" type="presOf" srcId="{9F36CCC5-F192-4926-B8DB-039DE207EBA9}" destId="{AA4832C6-B99A-472C-84E5-DD653AE741B1}" srcOrd="0" destOrd="0" presId="urn:microsoft.com/office/officeart/2005/8/layout/default"/>
    <dgm:cxn modelId="{BCA539B2-9C9D-459B-B250-939BCAAE06DE}" type="presParOf" srcId="{855A0B6C-F46D-4CE1-ADE1-5227860AEC9F}" destId="{7FE69392-7B6D-457F-ACA9-D0F6DD10E033}" srcOrd="1" destOrd="0" presId="urn:microsoft.com/office/officeart/2005/8/layout/default"/>
    <dgm:cxn modelId="{88D0EFAB-EADD-4EA8-BD45-2B08245CC2A9}" type="presParOf" srcId="{855A0B6C-F46D-4CE1-ADE1-5227860AEC9F}" destId="{3CF95A2C-8884-45CB-A03D-2FF3FDBDB189}" srcOrd="2" destOrd="0" presId="urn:microsoft.com/office/officeart/2005/8/layout/default"/>
    <dgm:cxn modelId="{E698E35D-6714-403E-9E63-17CA162AB41C}" type="presOf" srcId="{E2DC4DB3-2D97-4E99-9B6F-A126872DE160}" destId="{3CF95A2C-8884-45CB-A03D-2FF3FDBDB189}" srcOrd="0" destOrd="0" presId="urn:microsoft.com/office/officeart/2005/8/layout/default"/>
    <dgm:cxn modelId="{422D3C80-7474-4D14-8C91-93C8AD746807}" type="presParOf" srcId="{855A0B6C-F46D-4CE1-ADE1-5227860AEC9F}" destId="{AEAA41F6-A23D-4777-B71F-11FCA98DEF0D}" srcOrd="3" destOrd="0" presId="urn:microsoft.com/office/officeart/2005/8/layout/default"/>
    <dgm:cxn modelId="{E15F8152-8B5B-4884-8D95-6D94954C4640}" type="presParOf" srcId="{855A0B6C-F46D-4CE1-ADE1-5227860AEC9F}" destId="{47942FCB-2D93-4DE0-8E25-C09F02EF3A8C}" srcOrd="4" destOrd="0" presId="urn:microsoft.com/office/officeart/2005/8/layout/default"/>
    <dgm:cxn modelId="{B2C32C35-EBA4-46A5-ABD3-80875D30759F}" type="presOf" srcId="{FFA9E532-76C0-4740-BE09-252F5811B8B4}" destId="{47942FCB-2D93-4DE0-8E25-C09F02EF3A8C}" srcOrd="0" destOrd="0" presId="urn:microsoft.com/office/officeart/2005/8/layout/default"/>
    <dgm:cxn modelId="{516D956F-BF13-4735-A97F-9B0AE46AA48C}" type="presParOf" srcId="{855A0B6C-F46D-4CE1-ADE1-5227860AEC9F}" destId="{9920737C-EDD7-436D-A8CF-B041E796958C}" srcOrd="5" destOrd="0" presId="urn:microsoft.com/office/officeart/2005/8/layout/default"/>
    <dgm:cxn modelId="{37CCF7FB-72FD-4C8B-B3F2-563683B7AE6A}" type="presParOf" srcId="{855A0B6C-F46D-4CE1-ADE1-5227860AEC9F}" destId="{3395E096-F2A4-4BD5-BDB4-D220487DC140}" srcOrd="6" destOrd="0" presId="urn:microsoft.com/office/officeart/2005/8/layout/default"/>
    <dgm:cxn modelId="{1EB4838A-F2FC-42E5-A3D1-AACA6A2BEDE4}" type="presOf" srcId="{FB8E48A3-D5F0-4112-A905-1A8AF1F1775B}" destId="{3395E096-F2A4-4BD5-BDB4-D220487DC140}" srcOrd="0" destOrd="0" presId="urn:microsoft.com/office/officeart/2005/8/layout/default"/>
    <dgm:cxn modelId="{4553E771-5B71-40C8-B718-208F392862A4}" type="presParOf" srcId="{855A0B6C-F46D-4CE1-ADE1-5227860AEC9F}" destId="{A4022B80-A903-43E9-92B0-40F187302E13}" srcOrd="7" destOrd="0" presId="urn:microsoft.com/office/officeart/2005/8/layout/default"/>
    <dgm:cxn modelId="{DE469F86-6CB3-4F58-8B09-BF070DE46D25}" type="presParOf" srcId="{855A0B6C-F46D-4CE1-ADE1-5227860AEC9F}" destId="{78B6351A-4237-4BE3-977B-F4ECA0D86D7A}" srcOrd="8" destOrd="0" presId="urn:microsoft.com/office/officeart/2005/8/layout/default"/>
    <dgm:cxn modelId="{41CDEDCF-6DFF-42A3-97A6-F8ECE230454F}" type="presOf" srcId="{62C0C884-F36B-4174-993E-C0E8C1DE3DBE}" destId="{78B6351A-4237-4BE3-977B-F4ECA0D86D7A}" srcOrd="0" destOrd="0" presId="urn:microsoft.com/office/officeart/2005/8/layout/default"/>
    <dgm:cxn modelId="{F1E6F336-7F22-4949-AA4D-1E902F5E8C9B}" type="presParOf" srcId="{855A0B6C-F46D-4CE1-ADE1-5227860AEC9F}" destId="{84F880B0-44A5-4E55-9F72-833730A045D2}" srcOrd="9" destOrd="0" presId="urn:microsoft.com/office/officeart/2005/8/layout/default"/>
    <dgm:cxn modelId="{77D64BC9-AF17-4D63-A38A-07A1B9DFA216}" type="presParOf" srcId="{855A0B6C-F46D-4CE1-ADE1-5227860AEC9F}" destId="{B0AF5076-16E9-425E-83F7-59B5A8ACB7C4}" srcOrd="10" destOrd="0" presId="urn:microsoft.com/office/officeart/2005/8/layout/default"/>
    <dgm:cxn modelId="{9A797757-E35C-4CDE-A499-07E6156522D7}" type="presOf" srcId="{0A55A3DF-2D79-4C23-95A6-7F2460D29C6A}" destId="{B0AF5076-16E9-425E-83F7-59B5A8ACB7C4}" srcOrd="0" destOrd="0" presId="urn:microsoft.com/office/officeart/2005/8/layout/default"/>
    <dgm:cxn modelId="{EF1DF0A9-6740-4844-AC9D-1A1FB4EE147F}" type="presParOf" srcId="{855A0B6C-F46D-4CE1-ADE1-5227860AEC9F}" destId="{B371F179-01AE-48FB-9527-ADF280960910}" srcOrd="11" destOrd="0" presId="urn:microsoft.com/office/officeart/2005/8/layout/default"/>
    <dgm:cxn modelId="{91EFF49A-91DB-4F0C-91F1-F17117587E8A}" type="presParOf" srcId="{855A0B6C-F46D-4CE1-ADE1-5227860AEC9F}" destId="{B734315B-9F49-4C0C-BA34-FD582028BCAB}" srcOrd="12" destOrd="0" presId="urn:microsoft.com/office/officeart/2005/8/layout/default"/>
    <dgm:cxn modelId="{88192FCD-125E-4B0F-9950-DBFDBA0124CC}" type="presOf" srcId="{937B25DC-4C1F-443D-9FA1-9610EB37451B}" destId="{B734315B-9F49-4C0C-BA34-FD582028BCAB}" srcOrd="0" destOrd="0" presId="urn:microsoft.com/office/officeart/2005/8/layout/default"/>
    <dgm:cxn modelId="{6B11772D-FF19-498B-83C5-522E592D9E3D}" type="presParOf" srcId="{855A0B6C-F46D-4CE1-ADE1-5227860AEC9F}" destId="{9EC5F8D9-E096-48DA-8A37-F8969B96952A}" srcOrd="13" destOrd="0" presId="urn:microsoft.com/office/officeart/2005/8/layout/default"/>
    <dgm:cxn modelId="{EADB40CE-6794-42D2-B4E5-74E2DF0081F1}" type="presParOf" srcId="{855A0B6C-F46D-4CE1-ADE1-5227860AEC9F}" destId="{86745BD6-44D4-4987-8081-DA650C57970D}" srcOrd="14" destOrd="0" presId="urn:microsoft.com/office/officeart/2005/8/layout/default"/>
    <dgm:cxn modelId="{844524E6-B73D-4E87-B293-0B47927734F1}" type="presOf" srcId="{83E3F7BB-0ED7-41F3-A094-1C54D251A0F1}" destId="{86745BD6-44D4-4987-8081-DA650C57970D}" srcOrd="0" destOrd="0" presId="urn:microsoft.com/office/officeart/2005/8/layout/default"/>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ata20.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667923AD-0469-4F68-9AED-8E8C49A5AD6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693C7DED-0AE8-4971-8614-2F52486863EA}" type="parTrans" cxnId="{B624DF82-FF60-4ECC-A89A-7D333FB7D229}">
      <dgm:prSet custT="1"/>
      <dgm:spPr/>
      <dgm:t>
        <a:bodyPr/>
        <a:lstStyle/>
        <a:p>
          <a:endParaRPr lang="en-CA" sz="2800"/>
        </a:p>
      </dgm:t>
    </dgm:pt>
    <dgm:pt modelId="{1BDB67C7-1598-41E1-8C6A-19916243B2A9}">
      <dgm:prSet phldrT="[Text]" custT="1"/>
      <dgm:spPr>
        <a:xfrm>
          <a:off x="4275" y="1449006"/>
          <a:ext cx="2187024" cy="732600"/>
        </a:xfrm>
        <a:solidFill>
          <a:schemeClr val="accent1">
            <a:hueOff val="0"/>
            <a:satOff val="0"/>
            <a:lumOff val="0"/>
            <a:alphaOff val="0"/>
          </a:schemeClr>
        </a:solidFill>
        <a:ln w="25400" cap="flat" cmpd="sng" algn="ctr">
          <a:solidFill>
            <a:schemeClr val="accent1">
              <a:hueOff val="0"/>
              <a:satOff val="0"/>
              <a:lumOff val="0"/>
              <a:alphaOff val="0"/>
            </a:schemeClr>
          </a:solidFill>
          <a:prstDash val="solid"/>
        </a:ln>
      </dgm:spPr>
      <dgm:t>
        <a:bodyPr/>
        <a:lstStyle/>
        <a:p>
          <a:pPr>
            <a:buNone/>
          </a:pPr>
          <a:r>
            <a:rPr lang="en-CA" sz="2800">
              <a:latin typeface="Arial" pitchFamily="34" charset="0"/>
              <a:ea typeface="+mn-ea"/>
              <a:cs typeface="Arial" pitchFamily="34" charset="0"/>
            </a:rPr>
            <a:t>Inflation</a:t>
          </a:r>
        </a:p>
      </dgm:t>
    </dgm:pt>
    <dgm:pt modelId="{ACD2BEDC-A536-4A76-9FBA-23BF065BE1B8}" type="parTrans" cxnId="{957DD6D8-A0A4-47A1-9164-888B2B802442}">
      <dgm:prSet custT="1"/>
      <dgm:spPr/>
      <dgm:t>
        <a:bodyPr/>
        <a:lstStyle/>
        <a:p>
          <a:endParaRPr lang="en-CA" sz="2800"/>
        </a:p>
      </dgm:t>
    </dgm:pt>
    <dgm:pt modelId="{0BFA4895-04C2-460F-BE2E-72FB344797CC}">
      <dgm:prSet phldrT="[Text]" custT="1"/>
      <dgm:spPr>
        <a:xfrm>
          <a:off x="2803667" y="441680"/>
          <a:ext cx="5948707" cy="2747250"/>
        </a:xfrm>
        <a:solidFill>
          <a:schemeClr val="bg2">
            <a:lumMod val="85000"/>
            <a:alpha val="90000"/>
          </a:schemeClr>
        </a:solidFill>
        <a:ln>
          <a:solidFill>
            <a:schemeClr val="bg2">
              <a:lumMod val="85000"/>
              <a:alpha val="90000"/>
            </a:schemeClr>
          </a:solidFill>
        </a:ln>
      </dgm:spPr>
      <dgm:t>
        <a:bodyPr/>
        <a:lstStyle/>
        <a:p>
          <a:pPr>
            <a:buNone/>
          </a:pPr>
          <a:r>
            <a:rPr lang="en-CA" sz="2800">
              <a:latin typeface="Arial" pitchFamily="34" charset="0"/>
              <a:ea typeface="+mn-ea"/>
              <a:cs typeface="Arial" pitchFamily="34" charset="0"/>
            </a:rPr>
            <a:t>	Unions are arguing that wage increases should reflect inflation adjustments </a:t>
          </a:r>
        </a:p>
      </dgm:t>
    </dgm:pt>
    <dgm:pt modelId="{FEC9065A-7B5B-4061-8AD6-B845971BBCE7}" type="sibTrans" cxnId="{957DD6D8-A0A4-47A1-9164-888B2B802442}">
      <dgm:prSet custT="1"/>
      <dgm:spPr/>
      <dgm:t>
        <a:bodyPr/>
        <a:lstStyle/>
        <a:p>
          <a:endParaRPr lang="en-CA" sz="2800"/>
        </a:p>
      </dgm:t>
    </dgm:pt>
    <dgm:pt modelId="{5CC63D95-4C59-49F3-94ED-64AFB431FFCB}" type="sibTrans" cxnId="{B624DF82-FF60-4ECC-A89A-7D333FB7D229}">
      <dgm:prSet custT="1"/>
      <dgm:spPr/>
      <dgm:t>
        <a:bodyPr/>
        <a:lstStyle/>
        <a:p>
          <a:endParaRPr lang="en-CA" sz="2800"/>
        </a:p>
      </dgm:t>
    </dgm:pt>
    <dgm:pt modelId="{A9E130A2-8906-42FA-BF32-B703165DCE73}" type="pres">
      <dgm:prSet presAssocID="{667923AD-0469-4F68-9AED-8E8C49A5AD6C}" presName="Name0">
        <dgm:presLayoutVars>
          <dgm:dir/>
          <dgm:animLvl val="lvl"/>
          <dgm:resizeHandles val="exact"/>
        </dgm:presLayoutVars>
      </dgm:prSet>
      <dgm:spPr/>
      <dgm:t>
        <a:bodyPr/>
        <a:lstStyle/>
        <a:p/>
      </dgm:t>
    </dgm:pt>
    <dgm:pt modelId="{09625216-EA69-4373-B955-FA8FFDE8EFF2}" type="pres">
      <dgm:prSet presAssocID="{1BDB67C7-1598-41E1-8C6A-19916243B2A9}" presName="composite"/>
      <dgm:spPr/>
      <dgm:t>
        <a:bodyPr/>
        <a:lstStyle/>
        <a:p/>
      </dgm:t>
    </dgm:pt>
    <dgm:pt modelId="{8F1A8C82-6BB5-4432-AECB-455C209B2965}" type="pres">
      <dgm:prSet presAssocID="{1BDB67C7-1598-41E1-8C6A-19916243B2A9}" presName="parTx" presStyleLbl="alignNode1" presStyleCnt="1">
        <dgm:presLayoutVars>
          <dgm:chMax val="0"/>
          <dgm:chPref val="0"/>
          <dgm:bulletEnabled val="1"/>
        </dgm:presLayoutVars>
      </dgm:prSet>
      <dgm:spPr>
        <a:prstGeom prst="rect">
          <a:avLst/>
        </a:prstGeom>
      </dgm:spPr>
      <dgm:t>
        <a:bodyPr/>
        <a:lstStyle/>
        <a:p/>
      </dgm:t>
    </dgm:pt>
    <dgm:pt modelId="{7C8FF238-538F-435B-9BFC-94E109C9D73B}" type="pres">
      <dgm:prSet presAssocID="{1BDB67C7-1598-41E1-8C6A-19916243B2A9}" presName="desTx" presStyleLbl="alignAccFollowNode1" presStyleCnt="1">
        <dgm:presLayoutVars>
          <dgm:bulletEnabled val="1"/>
        </dgm:presLayoutVars>
      </dgm:prSet>
      <dgm:spPr>
        <a:prstGeom prst="rect">
          <a:avLst/>
        </a:prstGeom>
      </dgm:spPr>
      <dgm:t>
        <a:bodyPr/>
        <a:lstStyle/>
        <a:p/>
      </dgm:t>
    </dgm:pt>
  </dgm:ptLst>
  <dgm:cxnLst>
    <dgm:cxn modelId="{B624DF82-FF60-4ECC-A89A-7D333FB7D229}" srcId="{667923AD-0469-4F68-9AED-8E8C49A5AD6C}" destId="{1BDB67C7-1598-41E1-8C6A-19916243B2A9}" srcOrd="0" destOrd="0" parTransId="{693C7DED-0AE8-4971-8614-2F52486863EA}" sibTransId="{5CC63D95-4C59-49F3-94ED-64AFB431FFCB}"/>
    <dgm:cxn modelId="{957DD6D8-A0A4-47A1-9164-888B2B802442}" srcId="{1BDB67C7-1598-41E1-8C6A-19916243B2A9}" destId="{0BFA4895-04C2-460F-BE2E-72FB344797CC}" srcOrd="0" destOrd="0" parTransId="{ACD2BEDC-A536-4A76-9FBA-23BF065BE1B8}" sibTransId="{FEC9065A-7B5B-4061-8AD6-B845971BBCE7}"/>
    <dgm:cxn modelId="{2F2E465F-16A7-4D53-9047-D50A59B3014F}" type="presOf" srcId="{667923AD-0469-4F68-9AED-8E8C49A5AD6C}" destId="{A9E130A2-8906-42FA-BF32-B703165DCE73}" srcOrd="0" destOrd="0" presId="urn:microsoft.com/office/officeart/2005/8/layout/hList1"/>
    <dgm:cxn modelId="{986DBDC9-B34E-4FB2-A0F9-73F961CAB2AF}" type="presParOf" srcId="{A9E130A2-8906-42FA-BF32-B703165DCE73}" destId="{09625216-EA69-4373-B955-FA8FFDE8EFF2}" srcOrd="0" destOrd="0" presId="urn:microsoft.com/office/officeart/2005/8/layout/hList1"/>
    <dgm:cxn modelId="{BE52FD4F-A96E-4AC1-8A8B-76DB183E84BA}" type="presParOf" srcId="{09625216-EA69-4373-B955-FA8FFDE8EFF2}" destId="{8F1A8C82-6BB5-4432-AECB-455C209B2965}" srcOrd="0" destOrd="0" presId="urn:microsoft.com/office/officeart/2005/8/layout/hList1"/>
    <dgm:cxn modelId="{9F3344FE-E0FF-4ADC-9C10-5A848CE3A76F}" type="presOf" srcId="{1BDB67C7-1598-41E1-8C6A-19916243B2A9}" destId="{8F1A8C82-6BB5-4432-AECB-455C209B2965}" srcOrd="0" destOrd="0" presId="urn:microsoft.com/office/officeart/2005/8/layout/hList1"/>
    <dgm:cxn modelId="{23B9F204-89D1-4E50-BA13-EA90C90626B3}" type="presParOf" srcId="{09625216-EA69-4373-B955-FA8FFDE8EFF2}" destId="{7C8FF238-538F-435B-9BFC-94E109C9D73B}" srcOrd="1" destOrd="0" presId="urn:microsoft.com/office/officeart/2005/8/layout/hList1"/>
    <dgm:cxn modelId="{969768EA-DBA3-4D1E-A551-FF980D65D729}" type="presOf" srcId="{0BFA4895-04C2-460F-BE2E-72FB344797CC}" destId="{7C8FF238-538F-435B-9BFC-94E109C9D73B}" srcOrd="0" destOrd="0" presId="urn:microsoft.com/office/officeart/2005/8/layout/hList1"/>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2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484C9347-250C-4E60-A0AA-F66C8E1EA92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CA"/>
        </a:p>
      </dgm:t>
    </dgm:pt>
    <dgm:pt modelId="{6FA9AA86-44FA-41DE-AC1E-7A27512AED82}" type="parTrans" cxnId="{1FED971A-BE99-4D2B-A6EF-F6E0F629C9DC}">
      <dgm:prSet custT="1"/>
      <dgm:spPr/>
      <dgm:t>
        <a:bodyPr/>
        <a:lstStyle/>
        <a:p>
          <a:pPr algn="l"/>
          <a:endParaRPr lang="en-CA" sz="2400">
            <a:latin typeface="Arial" pitchFamily="34" charset="0"/>
            <a:cs typeface="Arial" pitchFamily="34" charset="0"/>
          </a:endParaRPr>
        </a:p>
      </dgm:t>
    </dgm:pt>
    <dgm:pt modelId="{3A90CF24-BC93-41ED-9011-9C0EF7D3BC91}">
      <dgm:prSet phldrT="[Text]" custT="1"/>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pPr algn="l"/>
          <a:r>
            <a:rPr lang="en-CA" sz="2400"/>
            <a:t>Longer negotiations</a:t>
          </a:r>
          <a:endParaRPr lang="en-CA" sz="2400">
            <a:latin typeface="Arial" pitchFamily="34" charset="0"/>
            <a:cs typeface="Arial" pitchFamily="34" charset="0"/>
          </a:endParaRPr>
        </a:p>
      </dgm:t>
    </dgm:pt>
    <dgm:pt modelId="{4CE1CF7C-80A5-460B-9365-B5946C70487C}" type="sibTrans" cxnId="{1FED971A-BE99-4D2B-A6EF-F6E0F629C9DC}">
      <dgm:prSet custT="1"/>
      <dgm:spPr/>
      <dgm:t>
        <a:bodyPr/>
        <a:lstStyle/>
        <a:p>
          <a:pPr algn="l"/>
          <a:endParaRPr lang="en-CA" sz="2400">
            <a:latin typeface="Arial" pitchFamily="34" charset="0"/>
            <a:cs typeface="Arial" pitchFamily="34" charset="0"/>
          </a:endParaRPr>
        </a:p>
      </dgm:t>
    </dgm:pt>
    <dgm:pt modelId="{E9C2FF59-2D84-431F-9B3D-455F76680B58}" type="parTrans" cxnId="{8FF4969C-A48A-43BC-A529-8E34AA98901A}">
      <dgm:prSet custT="1"/>
      <dgm:spPr/>
      <dgm:t>
        <a:bodyPr/>
        <a:lstStyle/>
        <a:p>
          <a:pPr algn="l"/>
          <a:endParaRPr lang="en-CA" sz="2400">
            <a:latin typeface="Arial" pitchFamily="34" charset="0"/>
            <a:cs typeface="Arial" pitchFamily="34" charset="0"/>
          </a:endParaRPr>
        </a:p>
      </dgm:t>
    </dgm:pt>
    <dgm:pt modelId="{ECDB09C1-053D-4E5F-BE88-536B0EB864B0}">
      <dgm:prSet phldrT="[Text]" custT="1"/>
      <dgm:spPr>
        <a:solidFill>
          <a:srgbClr val="45A7BE"/>
        </a:solidFill>
        <a:ln w="25400" cap="flat" cmpd="sng" algn="ctr">
          <a:solidFill>
            <a:schemeClr val="lt1">
              <a:hueOff val="0"/>
              <a:satOff val="0"/>
              <a:lumOff val="0"/>
              <a:alphaOff val="0"/>
            </a:schemeClr>
          </a:solidFill>
          <a:prstDash val="solid"/>
        </a:ln>
      </dgm:spPr>
      <dgm:t>
        <a:bodyPr/>
        <a:lstStyle/>
        <a:p>
          <a:pPr algn="l"/>
          <a:r>
            <a:rPr lang="en-CA" sz="2400"/>
            <a:t>Tentative agreements are not being ratified	</a:t>
          </a:r>
          <a:endParaRPr lang="en-CA" sz="2400">
            <a:latin typeface="Arial" pitchFamily="34" charset="0"/>
            <a:cs typeface="Arial" pitchFamily="34" charset="0"/>
          </a:endParaRPr>
        </a:p>
      </dgm:t>
    </dgm:pt>
    <dgm:pt modelId="{74B9F3BE-E5C2-48FA-AB36-AC9F5DB14140}" type="sibTrans" cxnId="{8FF4969C-A48A-43BC-A529-8E34AA98901A}">
      <dgm:prSet custT="1"/>
      <dgm:spPr/>
      <dgm:t>
        <a:bodyPr/>
        <a:lstStyle/>
        <a:p>
          <a:pPr algn="l"/>
          <a:endParaRPr lang="en-CA" sz="2400">
            <a:latin typeface="Arial" pitchFamily="34" charset="0"/>
            <a:cs typeface="Arial" pitchFamily="34" charset="0"/>
          </a:endParaRPr>
        </a:p>
      </dgm:t>
    </dgm:pt>
    <dgm:pt modelId="{E71D9F17-1B05-4198-BF97-5F34BA546796}" type="pres">
      <dgm:prSet presAssocID="{484C9347-250C-4E60-A0AA-F66C8E1EA92B}" presName="linearFlow">
        <dgm:presLayoutVars>
          <dgm:dir/>
          <dgm:resizeHandles val="exact"/>
        </dgm:presLayoutVars>
      </dgm:prSet>
      <dgm:spPr/>
      <dgm:t>
        <a:bodyPr/>
        <a:lstStyle/>
        <a:p/>
      </dgm:t>
    </dgm:pt>
    <dgm:pt modelId="{6D92E505-C3D2-4747-B4B0-AE0265B21FDB}" type="pres">
      <dgm:prSet presAssocID="{3A90CF24-BC93-41ED-9011-9C0EF7D3BC91}" presName="composite"/>
      <dgm:spPr/>
      <dgm:t>
        <a:bodyPr/>
        <a:lstStyle/>
        <a:p/>
      </dgm:t>
    </dgm:pt>
    <dgm:pt modelId="{E456EC89-0AAA-4349-8291-8D06D212F722}" type="pres">
      <dgm:prSet presAssocID="{3A90CF24-BC93-41ED-9011-9C0EF7D3BC91}" presName="imgShp" presStyleLbl="fgImgPlace1" presStyleCnt="2" custLinFactX="-100000" custLinFactNeighborX="-127933" custLinFactNeighborY="546"/>
      <dgm:spPr>
        <a:blipFill>
          <a:blip r:embed="rId1">
            <a:extLst>
              <a:ext uri="{28A0092B-C50C-407E-A947-70E740481C1C}">
                <a14:useLocalDpi xmlns:a14="http://schemas.microsoft.com/office/drawing/2010/main" val="0"/>
              </a:ext>
            </a:extLst>
          </a:blip>
          <a:stretch>
            <a:fillRect l="-1000" r="-1000"/>
          </a:stretch>
        </a:blipFill>
        <a:ln w="25400" cap="flat" cmpd="sng" algn="ctr">
          <a:solidFill>
            <a:schemeClr val="lt1">
              <a:hueOff val="0"/>
              <a:satOff val="0"/>
              <a:lumOff val="0"/>
              <a:alphaOff val="0"/>
            </a:schemeClr>
          </a:solidFill>
          <a:prstDash val="solid"/>
        </a:ln>
      </dgm:spPr>
      <dgm:t>
        <a:bodyPr/>
        <a:lstStyle/>
        <a:p/>
      </dgm:t>
    </dgm:pt>
    <dgm:pt modelId="{E2527F44-0C8E-4102-9D07-8074EF8AAEB6}" type="pres">
      <dgm:prSet presAssocID="{3A90CF24-BC93-41ED-9011-9C0EF7D3BC91}" presName="txShp" presStyleLbl="node1" presStyleCnt="2" custScaleX="141410" custLinFactNeighborX="23928">
        <dgm:presLayoutVars>
          <dgm:bulletEnabled val="1"/>
        </dgm:presLayoutVars>
      </dgm:prSet>
      <dgm:spPr/>
      <dgm:t>
        <a:bodyPr/>
        <a:lstStyle/>
        <a:p/>
      </dgm:t>
    </dgm:pt>
    <dgm:pt modelId="{FE7315D7-4F51-478E-AAB5-A0E434009C02}" type="pres">
      <dgm:prSet presAssocID="{4CE1CF7C-80A5-460B-9365-B5946C70487C}" presName="spacing"/>
      <dgm:spPr/>
      <dgm:t>
        <a:bodyPr/>
        <a:lstStyle/>
        <a:p/>
      </dgm:t>
    </dgm:pt>
    <dgm:pt modelId="{C98E721C-2457-429D-8D6D-B3D31B785E00}" type="pres">
      <dgm:prSet presAssocID="{ECDB09C1-053D-4E5F-BE88-536B0EB864B0}" presName="composite"/>
      <dgm:spPr/>
      <dgm:t>
        <a:bodyPr/>
        <a:lstStyle/>
        <a:p/>
      </dgm:t>
    </dgm:pt>
    <dgm:pt modelId="{103A9BAA-E1DE-4373-A8A0-0C25D6B9AADF}" type="pres">
      <dgm:prSet presAssocID="{ECDB09C1-053D-4E5F-BE88-536B0EB864B0}" presName="imgShp" presStyleLbl="fgImgPlace1" presStyleIdx="1" presStyleCnt="2" custLinFactX="-100000" custLinFactNeighborX="-127933" custLinFactNeighborY="546"/>
      <dgm:spPr>
        <a:blipFill rotWithShape="1">
          <a:blip r:embed="rId1">
            <a:extLst>
              <a:ext uri="{28A0092B-C50C-407E-A947-70E740481C1C}">
                <a14:useLocalDpi xmlns:a14="http://schemas.microsoft.com/office/drawing/2010/main" val="0"/>
              </a:ext>
            </a:extLst>
          </a:blip>
          <a:stretch>
            <a:fillRect l="-1000" r="-1000"/>
          </a:stretch>
        </a:blipFill>
        <a:ln w="25400" cap="flat" cmpd="sng" algn="ctr">
          <a:solidFill>
            <a:schemeClr val="lt1">
              <a:hueOff val="0"/>
              <a:satOff val="0"/>
              <a:lumOff val="0"/>
              <a:alphaOff val="0"/>
            </a:schemeClr>
          </a:solidFill>
          <a:prstDash val="solid"/>
        </a:ln>
      </dgm:spPr>
      <dgm:t>
        <a:bodyPr/>
        <a:lstStyle/>
        <a:p/>
      </dgm:t>
    </dgm:pt>
    <dgm:pt modelId="{31264EF7-A09A-42D4-8B49-6AF2DEB33B6E}" type="pres">
      <dgm:prSet presAssocID="{ECDB09C1-053D-4E5F-BE88-536B0EB864B0}" presName="txShp" presStyleLbl="node1" presStyleIdx="1" presStyleCnt="2" custScaleX="141410" custLinFactNeighborX="23928">
        <dgm:presLayoutVars>
          <dgm:bulletEnabled val="1"/>
        </dgm:presLayoutVars>
      </dgm:prSet>
      <dgm:spPr/>
      <dgm:t>
        <a:bodyPr/>
        <a:lstStyle/>
        <a:p/>
      </dgm:t>
    </dgm:pt>
  </dgm:ptLst>
  <dgm:cxnLst>
    <dgm:cxn modelId="{1FED971A-BE99-4D2B-A6EF-F6E0F629C9DC}" srcId="{484C9347-250C-4E60-A0AA-F66C8E1EA92B}" destId="{3A90CF24-BC93-41ED-9011-9C0EF7D3BC91}" srcOrd="0" destOrd="0" parTransId="{6FA9AA86-44FA-41DE-AC1E-7A27512AED82}" sibTransId="{4CE1CF7C-80A5-460B-9365-B5946C70487C}"/>
    <dgm:cxn modelId="{8FF4969C-A48A-43BC-A529-8E34AA98901A}" srcId="{484C9347-250C-4E60-A0AA-F66C8E1EA92B}" destId="{ECDB09C1-053D-4E5F-BE88-536B0EB864B0}" srcOrd="1" destOrd="0" parTransId="{E9C2FF59-2D84-431F-9B3D-455F76680B58}" sibTransId="{74B9F3BE-E5C2-48FA-AB36-AC9F5DB14140}"/>
    <dgm:cxn modelId="{DC6CEB58-81E6-46DB-95E2-1B5851DDD83E}" type="presOf" srcId="{484C9347-250C-4E60-A0AA-F66C8E1EA92B}" destId="{E71D9F17-1B05-4198-BF97-5F34BA546796}" srcOrd="0" destOrd="0" presId="urn:microsoft.com/office/officeart/2005/8/layout/vList3"/>
    <dgm:cxn modelId="{97760A85-2F81-4C21-BA67-4BD52BB793C2}" type="presParOf" srcId="{E71D9F17-1B05-4198-BF97-5F34BA546796}" destId="{6D92E505-C3D2-4747-B4B0-AE0265B21FDB}" srcOrd="0" destOrd="0" presId="urn:microsoft.com/office/officeart/2005/8/layout/vList3"/>
    <dgm:cxn modelId="{76E20F71-4BF0-4C4F-A3DC-F8CA8ED808E7}" type="presParOf" srcId="{6D92E505-C3D2-4747-B4B0-AE0265B21FDB}" destId="{E456EC89-0AAA-4349-8291-8D06D212F722}" srcOrd="0" destOrd="0" presId="urn:microsoft.com/office/officeart/2005/8/layout/vList3"/>
    <dgm:cxn modelId="{92C3AA21-839A-4ADC-84BA-621AF54B935C}" type="presParOf" srcId="{6D92E505-C3D2-4747-B4B0-AE0265B21FDB}" destId="{E2527F44-0C8E-4102-9D07-8074EF8AAEB6}" srcOrd="1" destOrd="0" presId="urn:microsoft.com/office/officeart/2005/8/layout/vList3"/>
    <dgm:cxn modelId="{EF2BDD98-A03B-4991-9FFA-87522B4B5EA1}" type="presOf" srcId="{3A90CF24-BC93-41ED-9011-9C0EF7D3BC91}" destId="{E2527F44-0C8E-4102-9D07-8074EF8AAEB6}" srcOrd="0" destOrd="0" presId="urn:microsoft.com/office/officeart/2005/8/layout/vList3"/>
    <dgm:cxn modelId="{C2C2CECB-A9BD-4753-9AE1-3BA9DBEE372C}" type="presParOf" srcId="{E71D9F17-1B05-4198-BF97-5F34BA546796}" destId="{FE7315D7-4F51-478E-AAB5-A0E434009C02}" srcOrd="1" destOrd="0" presId="urn:microsoft.com/office/officeart/2005/8/layout/vList3"/>
    <dgm:cxn modelId="{36D6224A-51CD-4DEA-95B8-B7F3CBA664F9}" type="presParOf" srcId="{E71D9F17-1B05-4198-BF97-5F34BA546796}" destId="{C98E721C-2457-429D-8D6D-B3D31B785E00}" srcOrd="2" destOrd="0" presId="urn:microsoft.com/office/officeart/2005/8/layout/vList3"/>
    <dgm:cxn modelId="{B5DC91C6-03A3-40D3-9A9E-DFCE17FE5248}" type="presParOf" srcId="{C98E721C-2457-429D-8D6D-B3D31B785E00}" destId="{103A9BAA-E1DE-4373-A8A0-0C25D6B9AADF}" srcOrd="0" destOrd="0" presId="urn:microsoft.com/office/officeart/2005/8/layout/vList3"/>
    <dgm:cxn modelId="{1B95BC7F-3AC7-4AE2-B5EA-D92E08D1DA81}" type="presParOf" srcId="{C98E721C-2457-429D-8D6D-B3D31B785E00}" destId="{31264EF7-A09A-42D4-8B49-6AF2DEB33B6E}" srcOrd="1" destOrd="0" presId="urn:microsoft.com/office/officeart/2005/8/layout/vList3"/>
    <dgm:cxn modelId="{0337B3D2-219F-4814-9282-914D719AEBFF}" type="presOf" srcId="{ECDB09C1-053D-4E5F-BE88-536B0EB864B0}" destId="{31264EF7-A09A-42D4-8B49-6AF2DEB33B6E}" srcOrd="0" destOrd="0" presId="urn:microsoft.com/office/officeart/2005/8/layout/vList3"/>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22.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3358BD09-2F18-44C8-B971-ADDD6CFE6613}"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CA"/>
        </a:p>
      </dgm:t>
    </dgm:pt>
    <dgm:pt modelId="{2A6B78E6-1AC4-4F82-ACD3-BE5E2330C706}" type="parTrans" cxnId="{53754D45-B525-4002-97D0-30E6D02515A9}">
      <dgm:prSet/>
      <dgm:spPr/>
      <dgm:t>
        <a:bodyPr/>
        <a:lstStyle/>
        <a:p>
          <a:endParaRPr lang="en-CA"/>
        </a:p>
      </dgm:t>
    </dgm:pt>
    <dgm:pt modelId="{9A4F91D3-6625-4B3E-845C-5B4109258D7E}">
      <dgm:prSet phldrT="[Text]"/>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en-CA"/>
            <a:t>Failed Ratification</a:t>
          </a:r>
        </a:p>
      </dgm:t>
    </dgm:pt>
    <dgm:pt modelId="{18BA9630-56FC-4983-A61D-8E73CCE8E81B}" type="parTrans" cxnId="{321FEDE3-C515-4024-A146-F75ADCB05ADB}">
      <dgm:prSet/>
      <dgm:spPr>
        <a:solidFill>
          <a:srgbClr val="CDD2D2"/>
        </a:solidFill>
        <a:ln>
          <a:noFill/>
        </a:ln>
      </dgm:spPr>
      <dgm:t>
        <a:bodyPr/>
        <a:lstStyle/>
        <a:p>
          <a:endParaRPr lang="en-CA"/>
        </a:p>
      </dgm:t>
    </dgm:pt>
    <dgm:pt modelId="{ECE2F767-3270-4AA6-8618-7AD5895AF972}">
      <dgm:prSet phldrT="[Text]"/>
      <dgm:spPr>
        <a:solidFill>
          <a:schemeClr val="accent2">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en-CA"/>
            <a:t>Public disputes</a:t>
          </a:r>
        </a:p>
      </dgm:t>
    </dgm:pt>
    <dgm:pt modelId="{4CFFFD44-1CD1-4272-84CC-22D0AFD07F3C}" type="sibTrans" cxnId="{321FEDE3-C515-4024-A146-F75ADCB05ADB}">
      <dgm:prSet/>
      <dgm:spPr/>
      <dgm:t>
        <a:bodyPr/>
        <a:lstStyle/>
        <a:p>
          <a:endParaRPr lang="en-CA"/>
        </a:p>
      </dgm:t>
    </dgm:pt>
    <dgm:pt modelId="{324513FA-1B5B-4DAE-A79F-20DDAB75813F}" type="parTrans" cxnId="{B434BCCD-4398-4102-B10A-F1270CC01B4E}">
      <dgm:prSet/>
      <dgm:spPr>
        <a:solidFill>
          <a:srgbClr val="CDD2D2"/>
        </a:solidFill>
        <a:ln>
          <a:noFill/>
        </a:ln>
      </dgm:spPr>
      <dgm:t>
        <a:bodyPr/>
        <a:lstStyle/>
        <a:p>
          <a:endParaRPr lang="en-CA"/>
        </a:p>
      </dgm:t>
    </dgm:pt>
    <dgm:pt modelId="{B20CFD14-73C0-41DF-9269-1ACD35793B04}">
      <dgm:prSet phldrT="[Text]"/>
      <dgm:spPr>
        <a:solidFill>
          <a:schemeClr val="accent3">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en-CA"/>
            <a:t>Inflation</a:t>
          </a:r>
        </a:p>
      </dgm:t>
    </dgm:pt>
    <dgm:pt modelId="{84530FA4-69C9-479D-A7AD-82516DDCE80F}" type="sibTrans" cxnId="{B434BCCD-4398-4102-B10A-F1270CC01B4E}">
      <dgm:prSet/>
      <dgm:spPr/>
      <dgm:t>
        <a:bodyPr/>
        <a:lstStyle/>
        <a:p>
          <a:endParaRPr lang="en-CA"/>
        </a:p>
      </dgm:t>
    </dgm:pt>
    <dgm:pt modelId="{5C02CD5C-5248-41C3-9633-9E493D6C9651}" type="parTrans" cxnId="{160775CD-A211-42F7-8D41-DD6B6913FACA}">
      <dgm:prSet/>
      <dgm:spPr>
        <a:solidFill>
          <a:schemeClr val="accent4">
            <a:hueOff val="0"/>
            <a:satOff val="0"/>
            <a:lumOff val="0"/>
            <a:alphaOff val="0"/>
          </a:schemeClr>
        </a:solidFill>
        <a:ln>
          <a:noFill/>
        </a:ln>
      </dgm:spPr>
      <dgm:t>
        <a:bodyPr/>
        <a:lstStyle/>
        <a:p>
          <a:endParaRPr lang="en-CA"/>
        </a:p>
      </dgm:t>
    </dgm:pt>
    <dgm:pt modelId="{7A88049E-6BB2-4AE3-B0E6-A983A23674D4}">
      <dgm:prSet/>
      <dgm:spPr>
        <a:solidFill>
          <a:schemeClr val="accent4">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en-CA"/>
            <a:t>Social media usage</a:t>
          </a:r>
        </a:p>
      </dgm:t>
    </dgm:pt>
    <dgm:pt modelId="{D8A56B16-E245-4C55-8624-CF6E6466EEBE}" type="sibTrans" cxnId="{160775CD-A211-42F7-8D41-DD6B6913FACA}">
      <dgm:prSet/>
      <dgm:spPr/>
      <dgm:t>
        <a:bodyPr/>
        <a:lstStyle/>
        <a:p>
          <a:endParaRPr lang="en-CA"/>
        </a:p>
      </dgm:t>
    </dgm:pt>
    <dgm:pt modelId="{6734C5A8-0E84-4FF6-8135-BA3FA3C50FED}" type="parTrans" cxnId="{10CA6AD9-3075-4144-BFF6-46DC9E80BE75}">
      <dgm:prSet/>
      <dgm:spPr>
        <a:solidFill>
          <a:srgbClr val="CDD2D2"/>
        </a:solidFill>
        <a:ln>
          <a:noFill/>
        </a:ln>
      </dgm:spPr>
      <dgm:t>
        <a:bodyPr/>
        <a:lstStyle/>
        <a:p>
          <a:endParaRPr lang="en-CA"/>
        </a:p>
      </dgm:t>
    </dgm:pt>
    <dgm:pt modelId="{50738F41-D728-4774-B10A-312DFDF328DB}">
      <dgm:prSet/>
      <dgm:spPr>
        <a:solidFill>
          <a:schemeClr val="accent5">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en-CA"/>
            <a:t>Tight labour market</a:t>
          </a:r>
        </a:p>
      </dgm:t>
    </dgm:pt>
    <dgm:pt modelId="{5875F043-3BD9-47F0-8C7B-77DB8151883D}" type="sibTrans" cxnId="{10CA6AD9-3075-4144-BFF6-46DC9E80BE75}">
      <dgm:prSet/>
      <dgm:spPr/>
      <dgm:t>
        <a:bodyPr/>
        <a:lstStyle/>
        <a:p>
          <a:endParaRPr lang="en-CA"/>
        </a:p>
      </dgm:t>
    </dgm:pt>
    <dgm:pt modelId="{A3748295-7723-4143-A3C8-57DDA0F36C57}" type="parTrans" cxnId="{51FAB657-EA97-448D-A5F8-0C13673BFB9A}">
      <dgm:prSet/>
      <dgm:spPr>
        <a:solidFill>
          <a:srgbClr val="CDD2D2"/>
        </a:solidFill>
        <a:ln>
          <a:noFill/>
        </a:ln>
      </dgm:spPr>
      <dgm:t>
        <a:bodyPr/>
        <a:lstStyle/>
        <a:p>
          <a:endParaRPr lang="en-CA"/>
        </a:p>
      </dgm:t>
    </dgm:pt>
    <dgm:pt modelId="{BAF37D7D-CCD9-4E9A-971C-247D679E48FA}">
      <dgm:prSet phldrT="[Text]"/>
      <dgm:spPr>
        <a:solidFill>
          <a:schemeClr val="accent6">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en-CA"/>
            <a:t>Union’s failure to manage expectations</a:t>
          </a:r>
        </a:p>
      </dgm:t>
    </dgm:pt>
    <dgm:pt modelId="{F28B7874-1585-410E-BA08-A59AAC48FE24}" type="sibTrans" cxnId="{51FAB657-EA97-448D-A5F8-0C13673BFB9A}">
      <dgm:prSet/>
      <dgm:spPr/>
      <dgm:t>
        <a:bodyPr/>
        <a:lstStyle/>
        <a:p>
          <a:endParaRPr lang="en-CA"/>
        </a:p>
      </dgm:t>
    </dgm:pt>
    <dgm:pt modelId="{1D93A841-04B7-4182-BA78-82EECEE0FEA7}" type="sibTrans" cxnId="{53754D45-B525-4002-97D0-30E6D02515A9}">
      <dgm:prSet/>
      <dgm:spPr/>
      <dgm:t>
        <a:bodyPr/>
        <a:lstStyle/>
        <a:p>
          <a:endParaRPr lang="en-CA"/>
        </a:p>
      </dgm:t>
    </dgm:pt>
    <dgm:pt modelId="{AC8F12A1-C182-4CD4-A2C9-A64BE4258284}" type="pres">
      <dgm:prSet presAssocID="{3358BD09-2F18-44C8-B971-ADDD6CFE6613}" presName="cycle">
        <dgm:presLayoutVars>
          <dgm:chMax val="1"/>
          <dgm:dir/>
          <dgm:animLvl val="ctr"/>
          <dgm:resizeHandles val="exact"/>
        </dgm:presLayoutVars>
      </dgm:prSet>
      <dgm:spPr/>
      <dgm:t>
        <a:bodyPr/>
        <a:lstStyle/>
        <a:p/>
      </dgm:t>
    </dgm:pt>
    <dgm:pt modelId="{10A76FDF-136F-41E1-83B9-6134EEDE0510}" type="pres">
      <dgm:prSet presAssocID="{9A4F91D3-6625-4B3E-845C-5B4109258D7E}" presName="centerShape" presStyleLbl="node0" presStyleCnt="1" custScaleX="127175" custScaleY="127536"/>
      <dgm:spPr/>
      <dgm:t>
        <a:bodyPr/>
        <a:lstStyle/>
        <a:p/>
      </dgm:t>
    </dgm:pt>
    <dgm:pt modelId="{27611F8A-A2F7-44B9-9571-D5021F8DFE41}" type="pres">
      <dgm:prSet presAssocID="{18BA9630-56FC-4983-A61D-8E73CCE8E81B}" presName="parTrans" presStyleLbl="bgSibTrans2D1" presStyleCnt="5" custLinFactNeighborX="7090" custLinFactNeighborY="-7508"/>
      <dgm:spPr/>
      <dgm:t>
        <a:bodyPr/>
        <a:lstStyle/>
        <a:p/>
      </dgm:t>
    </dgm:pt>
    <dgm:pt modelId="{A9FA7BD1-4996-4221-80CE-F35B0D5A3AA4}" type="pres">
      <dgm:prSet presAssocID="{ECE2F767-3270-4AA6-8618-7AD5895AF972}" presName="node" presStyleLbl="node1" presStyleCnt="5" custScaleX="104777" custScaleY="106525" custRadScaleRad="123604" custRadScaleInc="-30768">
        <dgm:presLayoutVars>
          <dgm:bulletEnabled val="1"/>
        </dgm:presLayoutVars>
      </dgm:prSet>
      <dgm:spPr/>
      <dgm:t>
        <a:bodyPr/>
        <a:lstStyle/>
        <a:p/>
      </dgm:t>
    </dgm:pt>
    <dgm:pt modelId="{6F8B9890-43A1-4580-82D9-1CB7B2FE227B}" type="pres">
      <dgm:prSet presAssocID="{324513FA-1B5B-4DAE-A79F-20DDAB75813F}" presName="parTrans" presStyleLbl="bgSibTrans2D1" presStyleIdx="1" presStyleCnt="5" custLinFactNeighborX="-4400" custLinFactNeighborY="11261"/>
      <dgm:spPr/>
      <dgm:t>
        <a:bodyPr/>
        <a:lstStyle/>
        <a:p/>
      </dgm:t>
    </dgm:pt>
    <dgm:pt modelId="{B9956FF4-D986-4611-B13E-580CA1AABC44}" type="pres">
      <dgm:prSet presAssocID="{B20CFD14-73C0-41DF-9269-1ACD35793B04}" presName="node" presStyleLbl="node1" presStyleIdx="1" presStyleCnt="5" custScaleX="116284" custScaleY="86730" custRadScaleRad="118705" custRadScaleInc="-40238">
        <dgm:presLayoutVars>
          <dgm:bulletEnabled val="1"/>
        </dgm:presLayoutVars>
      </dgm:prSet>
      <dgm:spPr/>
      <dgm:t>
        <a:bodyPr/>
        <a:lstStyle/>
        <a:p/>
      </dgm:t>
    </dgm:pt>
    <dgm:pt modelId="{A1335786-44FC-4C25-BEF5-B8ADF82FEF05}" type="pres">
      <dgm:prSet presAssocID="{5C02CD5C-5248-41C3-9633-9E493D6C9651}" presName="parTrans" presStyleLbl="bgSibTrans2D1" presStyleIdx="2" presStyleCnt="5"/>
      <dgm:spPr/>
      <dgm:t>
        <a:bodyPr/>
        <a:lstStyle/>
        <a:p/>
      </dgm:t>
    </dgm:pt>
    <dgm:pt modelId="{50CA9E6F-520C-4E8F-ABC5-64E5DC08F4E4}" type="pres">
      <dgm:prSet presAssocID="{7A88049E-6BB2-4AE3-B0E6-A983A23674D4}" presName="node" presStyleLbl="node1" presStyleIdx="2" presStyleCnt="5" custScaleX="132933">
        <dgm:presLayoutVars>
          <dgm:bulletEnabled val="1"/>
        </dgm:presLayoutVars>
      </dgm:prSet>
      <dgm:spPr/>
      <dgm:t>
        <a:bodyPr/>
        <a:lstStyle/>
        <a:p/>
      </dgm:t>
    </dgm:pt>
    <dgm:pt modelId="{48C13E75-F71C-4C16-BC63-A8FE3F479749}" type="pres">
      <dgm:prSet presAssocID="{6734C5A8-0E84-4FF6-8135-BA3FA3C50FED}" presName="parTrans" presStyleLbl="bgSibTrans2D1" presStyleIdx="3" presStyleCnt="5"/>
      <dgm:spPr/>
      <dgm:t>
        <a:bodyPr/>
        <a:lstStyle/>
        <a:p/>
      </dgm:t>
    </dgm:pt>
    <dgm:pt modelId="{1EC92885-CD89-4F55-B300-F0469B2FE77D}" type="pres">
      <dgm:prSet presAssocID="{50738F41-D728-4774-B10A-312DFDF328DB}" presName="node" presStyleLbl="node1" presStyleIdx="3" presStyleCnt="5" custScaleX="124390" custScaleY="97503" custRadScaleRad="122789" custRadScaleInc="42506">
        <dgm:presLayoutVars>
          <dgm:bulletEnabled val="1"/>
        </dgm:presLayoutVars>
      </dgm:prSet>
      <dgm:spPr/>
      <dgm:t>
        <a:bodyPr/>
        <a:lstStyle/>
        <a:p/>
      </dgm:t>
    </dgm:pt>
    <dgm:pt modelId="{63102C73-750E-4E09-80E9-5691D298085A}" type="pres">
      <dgm:prSet presAssocID="{A3748295-7723-4143-A3C8-57DDA0F36C57}" presName="parTrans" presStyleLbl="bgSibTrans2D1" presStyleIdx="4" presStyleCnt="5" custLinFactNeighborX="-4652" custLinFactNeighborY="1877"/>
      <dgm:spPr/>
      <dgm:t>
        <a:bodyPr/>
        <a:lstStyle/>
        <a:p/>
      </dgm:t>
    </dgm:pt>
    <dgm:pt modelId="{F315AE65-D90D-45CD-92FD-19B4D7F4D086}" type="pres">
      <dgm:prSet presAssocID="{BAF37D7D-CCD9-4E9A-971C-247D679E48FA}" presName="node" presStyleLbl="node1" presStyleIdx="4" presStyleCnt="5" custScaleX="137550" custScaleY="108473" custRadScaleRad="124153" custRadScaleInc="32831">
        <dgm:presLayoutVars>
          <dgm:bulletEnabled val="1"/>
        </dgm:presLayoutVars>
      </dgm:prSet>
      <dgm:spPr/>
      <dgm:t>
        <a:bodyPr/>
        <a:lstStyle/>
        <a:p/>
      </dgm:t>
    </dgm:pt>
  </dgm:ptLst>
  <dgm:cxnLst>
    <dgm:cxn modelId="{53754D45-B525-4002-97D0-30E6D02515A9}" srcId="{3358BD09-2F18-44C8-B971-ADDD6CFE6613}" destId="{9A4F91D3-6625-4B3E-845C-5B4109258D7E}" srcOrd="0" destOrd="0" parTransId="{2A6B78E6-1AC4-4F82-ACD3-BE5E2330C706}" sibTransId="{1D93A841-04B7-4182-BA78-82EECEE0FEA7}"/>
    <dgm:cxn modelId="{321FEDE3-C515-4024-A146-F75ADCB05ADB}" srcId="{9A4F91D3-6625-4B3E-845C-5B4109258D7E}" destId="{ECE2F767-3270-4AA6-8618-7AD5895AF972}" srcOrd="0" destOrd="0" parTransId="{18BA9630-56FC-4983-A61D-8E73CCE8E81B}" sibTransId="{4CFFFD44-1CD1-4272-84CC-22D0AFD07F3C}"/>
    <dgm:cxn modelId="{B434BCCD-4398-4102-B10A-F1270CC01B4E}" srcId="{9A4F91D3-6625-4B3E-845C-5B4109258D7E}" destId="{B20CFD14-73C0-41DF-9269-1ACD35793B04}" srcOrd="1" destOrd="0" parTransId="{324513FA-1B5B-4DAE-A79F-20DDAB75813F}" sibTransId="{84530FA4-69C9-479D-A7AD-82516DDCE80F}"/>
    <dgm:cxn modelId="{160775CD-A211-42F7-8D41-DD6B6913FACA}" srcId="{9A4F91D3-6625-4B3E-845C-5B4109258D7E}" destId="{7A88049E-6BB2-4AE3-B0E6-A983A23674D4}" srcOrd="2" destOrd="0" parTransId="{5C02CD5C-5248-41C3-9633-9E493D6C9651}" sibTransId="{D8A56B16-E245-4C55-8624-CF6E6466EEBE}"/>
    <dgm:cxn modelId="{10CA6AD9-3075-4144-BFF6-46DC9E80BE75}" srcId="{9A4F91D3-6625-4B3E-845C-5B4109258D7E}" destId="{50738F41-D728-4774-B10A-312DFDF328DB}" srcOrd="3" destOrd="0" parTransId="{6734C5A8-0E84-4FF6-8135-BA3FA3C50FED}" sibTransId="{5875F043-3BD9-47F0-8C7B-77DB8151883D}"/>
    <dgm:cxn modelId="{51FAB657-EA97-448D-A5F8-0C13673BFB9A}" srcId="{9A4F91D3-6625-4B3E-845C-5B4109258D7E}" destId="{BAF37D7D-CCD9-4E9A-971C-247D679E48FA}" srcOrd="4" destOrd="0" parTransId="{A3748295-7723-4143-A3C8-57DDA0F36C57}" sibTransId="{F28B7874-1585-410E-BA08-A59AAC48FE24}"/>
    <dgm:cxn modelId="{1B0A0156-A89A-44C2-AB93-FF86D7A57EAF}" type="presOf" srcId="{3358BD09-2F18-44C8-B971-ADDD6CFE6613}" destId="{AC8F12A1-C182-4CD4-A2C9-A64BE4258284}" srcOrd="0" destOrd="0" presId="urn:microsoft.com/office/officeart/2005/8/layout/radial4"/>
    <dgm:cxn modelId="{43BAB8EE-6E72-4DC7-9DFB-01274FFEB10E}" type="presParOf" srcId="{AC8F12A1-C182-4CD4-A2C9-A64BE4258284}" destId="{10A76FDF-136F-41E1-83B9-6134EEDE0510}" srcOrd="0" destOrd="0" presId="urn:microsoft.com/office/officeart/2005/8/layout/radial4"/>
    <dgm:cxn modelId="{370AE046-C180-4A30-8D7B-A7C01C300C98}" type="presOf" srcId="{9A4F91D3-6625-4B3E-845C-5B4109258D7E}" destId="{10A76FDF-136F-41E1-83B9-6134EEDE0510}" srcOrd="0" destOrd="0" presId="urn:microsoft.com/office/officeart/2005/8/layout/radial4"/>
    <dgm:cxn modelId="{6B444325-D0D9-4013-9B54-A54422D88797}" type="presParOf" srcId="{AC8F12A1-C182-4CD4-A2C9-A64BE4258284}" destId="{27611F8A-A2F7-44B9-9571-D5021F8DFE41}" srcOrd="1" destOrd="0" presId="urn:microsoft.com/office/officeart/2005/8/layout/radial4"/>
    <dgm:cxn modelId="{E1BE2480-5848-42C5-BFC0-547BE482C4DC}" type="presOf" srcId="{18BA9630-56FC-4983-A61D-8E73CCE8E81B}" destId="{27611F8A-A2F7-44B9-9571-D5021F8DFE41}" srcOrd="0" destOrd="0" presId="urn:microsoft.com/office/officeart/2005/8/layout/radial4"/>
    <dgm:cxn modelId="{5E3B5ED2-817A-4BCB-A4A0-1589D78AFB1C}" type="presParOf" srcId="{AC8F12A1-C182-4CD4-A2C9-A64BE4258284}" destId="{A9FA7BD1-4996-4221-80CE-F35B0D5A3AA4}" srcOrd="2" destOrd="0" presId="urn:microsoft.com/office/officeart/2005/8/layout/radial4"/>
    <dgm:cxn modelId="{B3BFA40C-47DF-436E-9BFF-60CD0657BD23}" type="presOf" srcId="{ECE2F767-3270-4AA6-8618-7AD5895AF972}" destId="{A9FA7BD1-4996-4221-80CE-F35B0D5A3AA4}" srcOrd="0" destOrd="0" presId="urn:microsoft.com/office/officeart/2005/8/layout/radial4"/>
    <dgm:cxn modelId="{BBCAAB44-5182-4F57-9FA1-7920B5595B45}" type="presParOf" srcId="{AC8F12A1-C182-4CD4-A2C9-A64BE4258284}" destId="{6F8B9890-43A1-4580-82D9-1CB7B2FE227B}" srcOrd="3" destOrd="0" presId="urn:microsoft.com/office/officeart/2005/8/layout/radial4"/>
    <dgm:cxn modelId="{872FF021-EE73-4014-A11E-2C64AA6071A3}" type="presOf" srcId="{324513FA-1B5B-4DAE-A79F-20DDAB75813F}" destId="{6F8B9890-43A1-4580-82D9-1CB7B2FE227B}" srcOrd="0" destOrd="0" presId="urn:microsoft.com/office/officeart/2005/8/layout/radial4"/>
    <dgm:cxn modelId="{5D68DC7A-86ED-473A-85CE-421730AB4DD8}" type="presParOf" srcId="{AC8F12A1-C182-4CD4-A2C9-A64BE4258284}" destId="{B9956FF4-D986-4611-B13E-580CA1AABC44}" srcOrd="4" destOrd="0" presId="urn:microsoft.com/office/officeart/2005/8/layout/radial4"/>
    <dgm:cxn modelId="{AEE12059-372F-4E4B-8EE6-138B1E887E68}" type="presOf" srcId="{B20CFD14-73C0-41DF-9269-1ACD35793B04}" destId="{B9956FF4-D986-4611-B13E-580CA1AABC44}" srcOrd="0" destOrd="0" presId="urn:microsoft.com/office/officeart/2005/8/layout/radial4"/>
    <dgm:cxn modelId="{07776B5C-8F2A-4D33-9DD1-E9B45453AB08}" type="presParOf" srcId="{AC8F12A1-C182-4CD4-A2C9-A64BE4258284}" destId="{A1335786-44FC-4C25-BEF5-B8ADF82FEF05}" srcOrd="5" destOrd="0" presId="urn:microsoft.com/office/officeart/2005/8/layout/radial4"/>
    <dgm:cxn modelId="{59D1F7F3-BFFE-4AD5-A510-30B630A4958D}" type="presOf" srcId="{5C02CD5C-5248-41C3-9633-9E493D6C9651}" destId="{A1335786-44FC-4C25-BEF5-B8ADF82FEF05}" srcOrd="0" destOrd="0" presId="urn:microsoft.com/office/officeart/2005/8/layout/radial4"/>
    <dgm:cxn modelId="{2EBEE89C-8A5B-493D-A3A4-6EF3CB6F4F8B}" type="presParOf" srcId="{AC8F12A1-C182-4CD4-A2C9-A64BE4258284}" destId="{50CA9E6F-520C-4E8F-ABC5-64E5DC08F4E4}" srcOrd="6" destOrd="0" presId="urn:microsoft.com/office/officeart/2005/8/layout/radial4"/>
    <dgm:cxn modelId="{137E0325-E99C-4E7F-BBCC-ABD6DB8D21BC}" type="presOf" srcId="{7A88049E-6BB2-4AE3-B0E6-A983A23674D4}" destId="{50CA9E6F-520C-4E8F-ABC5-64E5DC08F4E4}" srcOrd="0" destOrd="0" presId="urn:microsoft.com/office/officeart/2005/8/layout/radial4"/>
    <dgm:cxn modelId="{54E48511-F327-403F-850D-B35B12CEAB27}" type="presParOf" srcId="{AC8F12A1-C182-4CD4-A2C9-A64BE4258284}" destId="{48C13E75-F71C-4C16-BC63-A8FE3F479749}" srcOrd="7" destOrd="0" presId="urn:microsoft.com/office/officeart/2005/8/layout/radial4"/>
    <dgm:cxn modelId="{54A0F5DD-D7DC-4FB4-9549-9B9E4E91C0A2}" type="presOf" srcId="{6734C5A8-0E84-4FF6-8135-BA3FA3C50FED}" destId="{48C13E75-F71C-4C16-BC63-A8FE3F479749}" srcOrd="0" destOrd="0" presId="urn:microsoft.com/office/officeart/2005/8/layout/radial4"/>
    <dgm:cxn modelId="{BF144953-0AB5-4154-B777-39CE30E1F9EB}" type="presParOf" srcId="{AC8F12A1-C182-4CD4-A2C9-A64BE4258284}" destId="{1EC92885-CD89-4F55-B300-F0469B2FE77D}" srcOrd="8" destOrd="0" presId="urn:microsoft.com/office/officeart/2005/8/layout/radial4"/>
    <dgm:cxn modelId="{96CAC51E-5414-48E1-B4A7-F811B20C19E3}" type="presOf" srcId="{50738F41-D728-4774-B10A-312DFDF328DB}" destId="{1EC92885-CD89-4F55-B300-F0469B2FE77D}" srcOrd="0" destOrd="0" presId="urn:microsoft.com/office/officeart/2005/8/layout/radial4"/>
    <dgm:cxn modelId="{7A837602-C4A2-4678-A2F3-5EBD34B57D40}" type="presParOf" srcId="{AC8F12A1-C182-4CD4-A2C9-A64BE4258284}" destId="{63102C73-750E-4E09-80E9-5691D298085A}" srcOrd="9" destOrd="0" presId="urn:microsoft.com/office/officeart/2005/8/layout/radial4"/>
    <dgm:cxn modelId="{CD1B7F17-A599-4EDD-ACC5-87E427689B82}" type="presOf" srcId="{A3748295-7723-4143-A3C8-57DDA0F36C57}" destId="{63102C73-750E-4E09-80E9-5691D298085A}" srcOrd="0" destOrd="0" presId="urn:microsoft.com/office/officeart/2005/8/layout/radial4"/>
    <dgm:cxn modelId="{110AFCB1-8CF3-4FB4-B5CE-0EFB2C6F1D19}" type="presParOf" srcId="{AC8F12A1-C182-4CD4-A2C9-A64BE4258284}" destId="{F315AE65-D90D-45CD-92FD-19B4D7F4D086}" srcOrd="10" destOrd="0" presId="urn:microsoft.com/office/officeart/2005/8/layout/radial4"/>
    <dgm:cxn modelId="{D82EAA20-1216-4233-9DD8-B1E72010E8B1}" type="presOf" srcId="{BAF37D7D-CCD9-4E9A-971C-247D679E48FA}" destId="{F315AE65-D90D-45CD-92FD-19B4D7F4D086}" srcOrd="0" destOrd="0" presId="urn:microsoft.com/office/officeart/2005/8/layout/radial4"/>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23.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484C9347-250C-4E60-A0AA-F66C8E1EA92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CA"/>
        </a:p>
      </dgm:t>
    </dgm:pt>
    <dgm:pt modelId="{E71D9F17-1B05-4198-BF97-5F34BA546796}" type="pres">
      <dgm:prSet presAssocID="{484C9347-250C-4E60-A0AA-F66C8E1EA92B}" presName="linearFlow">
        <dgm:presLayoutVars>
          <dgm:dir/>
          <dgm:resizeHandles val="exact"/>
        </dgm:presLayoutVars>
      </dgm:prSet>
      <dgm:spPr/>
      <dgm:t>
        <a:bodyPr/>
        <a:lstStyle/>
        <a:p/>
      </dgm:t>
    </dgm:pt>
  </dgm:ptLst>
  <dgm:cxnLst>
    <dgm:cxn modelId="{C9CCE337-9D18-4DCB-BDCB-F47F43705A99}" type="presOf" srcId="{484C9347-250C-4E60-A0AA-F66C8E1EA92B}" destId="{E71D9F17-1B05-4198-BF97-5F34BA546796}" srcOrd="0" destOrd="0" presId="urn:microsoft.com/office/officeart/2005/8/layout/vList3"/>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24.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484C9347-250C-4E60-A0AA-F66C8E1EA92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CA"/>
        </a:p>
      </dgm:t>
    </dgm:pt>
    <dgm:pt modelId="{E71D9F17-1B05-4198-BF97-5F34BA546796}" type="pres">
      <dgm:prSet presAssocID="{484C9347-250C-4E60-A0AA-F66C8E1EA92B}" presName="linearFlow">
        <dgm:presLayoutVars>
          <dgm:dir/>
          <dgm:resizeHandles val="exact"/>
        </dgm:presLayoutVars>
      </dgm:prSet>
      <dgm:spPr/>
      <dgm:t>
        <a:bodyPr/>
        <a:lstStyle/>
        <a:p/>
      </dgm:t>
    </dgm:pt>
  </dgm:ptLst>
  <dgm:cxnLst>
    <dgm:cxn modelId="{6B66EF86-C2F9-4080-88F0-4EF7CDBE765E}" type="presOf" srcId="{484C9347-250C-4E60-A0AA-F66C8E1EA92B}" destId="{E71D9F17-1B05-4198-BF97-5F34BA546796}" srcOrd="0" destOrd="0" presId="urn:microsoft.com/office/officeart/2005/8/layout/vList3"/>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25.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BE93DB4A-DD55-4C25-93D6-48B7B2FC84A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CA"/>
        </a:p>
      </dgm:t>
    </dgm:pt>
    <dgm:pt modelId="{8DB037B7-6815-4B0A-926E-ABBD224DFD99}" type="parTrans" cxnId="{781F6059-F6EA-430C-8786-626F3285E136}">
      <dgm:prSet/>
      <dgm:spPr/>
      <dgm:t>
        <a:bodyPr/>
        <a:lstStyle/>
        <a:p>
          <a:endParaRPr lang="en-CA"/>
        </a:p>
      </dgm:t>
    </dgm:pt>
    <dgm:pt modelId="{184F5C80-D2BD-4E52-A877-688FBC43D54B}">
      <dgm:prSet phldrT="[Text]"/>
      <dgm:spPr>
        <a:solidFill>
          <a:schemeClr val="accent2">
            <a:hueOff val="0"/>
            <a:satOff val="0"/>
            <a:lumOff val="0"/>
            <a:alphaOff val="0"/>
          </a:schemeClr>
        </a:solidFill>
        <a:ln w="25400" cap="flat" cmpd="sng" algn="ctr">
          <a:solidFill>
            <a:schemeClr val="lt1">
              <a:hueOff val="0"/>
              <a:satOff val="0"/>
              <a:lumOff val="0"/>
              <a:alphaOff val="0"/>
            </a:schemeClr>
          </a:solidFill>
          <a:prstDash val="solid"/>
        </a:ln>
      </dgm:spPr>
      <dgm:t>
        <a:bodyPr/>
        <a:lstStyle/>
        <a:p>
          <a:pPr>
            <a:buFont typeface="Arial" pitchFamily="34" charset="0"/>
            <a:buChar char="•"/>
          </a:pPr>
          <a:r>
            <a:rPr lang="en-CA">
              <a:solidFill>
                <a:schemeClr val="bg1"/>
              </a:solidFill>
            </a:rPr>
            <a:t>Mandatory to acquire the right to strike/lockout</a:t>
          </a:r>
        </a:p>
      </dgm:t>
    </dgm:pt>
    <dgm:pt modelId="{ECABBC4F-E220-40ED-8DBB-6E1A9E63EEC8}" type="sibTrans" cxnId="{781F6059-F6EA-430C-8786-626F3285E136}">
      <dgm:prSet/>
      <dgm:spPr>
        <a:noFill/>
        <a:ln w="25400" cap="flat" cmpd="sng" algn="ctr">
          <a:solidFill>
            <a:schemeClr val="accent2">
              <a:hueOff val="0"/>
              <a:satOff val="0"/>
              <a:lumOff val="0"/>
              <a:alphaOff val="0"/>
            </a:schemeClr>
          </a:solidFill>
          <a:prstDash val="solid"/>
        </a:ln>
      </dgm:spPr>
      <dgm:t>
        <a:bodyPr/>
        <a:lstStyle/>
        <a:p>
          <a:endParaRPr lang="en-CA"/>
        </a:p>
      </dgm:t>
    </dgm:pt>
    <dgm:pt modelId="{CA9AA0C1-A95E-4CDE-8DFE-88669AC235C0}" type="parTrans" cxnId="{5C7C5049-0883-44EA-BBBF-0B5005704B45}">
      <dgm:prSet/>
      <dgm:spPr/>
      <dgm:t>
        <a:bodyPr/>
        <a:lstStyle/>
        <a:p>
          <a:endParaRPr lang="en-CA"/>
        </a:p>
      </dgm:t>
    </dgm:pt>
    <dgm:pt modelId="{7DC9E38A-4A26-4372-B95B-599ED726775E}">
      <dgm:prSet phldrT="[Text]"/>
      <dgm:spPr>
        <a:solidFill>
          <a:schemeClr val="accent3">
            <a:hueOff val="0"/>
            <a:satOff val="0"/>
            <a:lumOff val="0"/>
            <a:alphaOff val="0"/>
          </a:schemeClr>
        </a:solidFill>
        <a:ln w="25400" cap="flat" cmpd="sng" algn="ctr">
          <a:solidFill>
            <a:schemeClr val="lt1">
              <a:hueOff val="0"/>
              <a:satOff val="0"/>
              <a:lumOff val="0"/>
              <a:alphaOff val="0"/>
            </a:schemeClr>
          </a:solidFill>
          <a:prstDash val="solid"/>
        </a:ln>
      </dgm:spPr>
      <dgm:t>
        <a:bodyPr/>
        <a:lstStyle/>
        <a:p>
          <a:pPr>
            <a:buFont typeface="Arial" pitchFamily="34" charset="0"/>
            <a:buChar char="•"/>
          </a:pPr>
          <a:r>
            <a:rPr lang="en-CA">
              <a:solidFill>
                <a:schemeClr val="bg1"/>
              </a:solidFill>
            </a:rPr>
            <a:t>Minister informs parties whether conciliation support will be offered</a:t>
          </a:r>
        </a:p>
      </dgm:t>
    </dgm:pt>
    <dgm:pt modelId="{229F4435-8025-4366-A5EE-47D2E91F15CE}" type="sibTrans" cxnId="{5C7C5049-0883-44EA-BBBF-0B5005704B45}">
      <dgm:prSet/>
      <dgm:spPr/>
      <dgm:t>
        <a:bodyPr/>
        <a:lstStyle/>
        <a:p>
          <a:endParaRPr lang="en-CA"/>
        </a:p>
      </dgm:t>
    </dgm:pt>
    <dgm:pt modelId="{0EB4E3CD-FB12-4774-800A-57BFEDC05580}" type="parTrans" cxnId="{8FE31397-CCAA-4856-9244-04231F8F2B1F}">
      <dgm:prSet/>
      <dgm:spPr/>
      <dgm:t>
        <a:bodyPr/>
        <a:lstStyle/>
        <a:p>
          <a:endParaRPr lang="en-CA"/>
        </a:p>
      </dgm:t>
    </dgm:pt>
    <dgm:pt modelId="{86EB2BE4-48E0-404A-882A-B878F37C3A74}">
      <dgm:prSet phldrT="[Text]"/>
      <dgm:spPr>
        <a:solidFill>
          <a:schemeClr val="accent4">
            <a:hueOff val="0"/>
            <a:satOff val="0"/>
            <a:lumOff val="0"/>
            <a:alphaOff val="0"/>
          </a:schemeClr>
        </a:solidFill>
        <a:ln w="25400" cap="flat" cmpd="sng" algn="ctr">
          <a:solidFill>
            <a:schemeClr val="lt1">
              <a:hueOff val="0"/>
              <a:satOff val="0"/>
              <a:lumOff val="0"/>
              <a:alphaOff val="0"/>
            </a:schemeClr>
          </a:solidFill>
          <a:prstDash val="solid"/>
        </a:ln>
      </dgm:spPr>
      <dgm:t>
        <a:bodyPr/>
        <a:lstStyle/>
        <a:p>
          <a:pPr>
            <a:buFont typeface="Arial" pitchFamily="34" charset="0"/>
            <a:buChar char="•"/>
          </a:pPr>
          <a:r>
            <a:rPr lang="en-CA">
              <a:solidFill>
                <a:schemeClr val="bg1"/>
              </a:solidFill>
            </a:rPr>
            <a:t>Majority of cases, no additional conciliation assistance is provided</a:t>
          </a:r>
        </a:p>
      </dgm:t>
    </dgm:pt>
    <dgm:pt modelId="{2D2D854E-FF1B-4AEB-B0B9-AEF5981B6D7D}" type="sibTrans" cxnId="{8FE31397-CCAA-4856-9244-04231F8F2B1F}">
      <dgm:prSet/>
      <dgm:spPr/>
      <dgm:t>
        <a:bodyPr/>
        <a:lstStyle/>
        <a:p>
          <a:endParaRPr lang="en-CA"/>
        </a:p>
      </dgm:t>
    </dgm:pt>
    <dgm:pt modelId="{BA01C57E-A61C-43E8-8DDE-E9DDCB5F30F4}" type="pres">
      <dgm:prSet presAssocID="{BE93DB4A-DD55-4C25-93D6-48B7B2FC84AC}" presName="Name0">
        <dgm:presLayoutVars>
          <dgm:chMax val="7"/>
          <dgm:chPref val="7"/>
          <dgm:dir/>
        </dgm:presLayoutVars>
      </dgm:prSet>
      <dgm:spPr/>
      <dgm:t>
        <a:bodyPr/>
        <a:lstStyle/>
        <a:p/>
      </dgm:t>
    </dgm:pt>
    <dgm:pt modelId="{11E2F7E1-8B6A-49BC-BD8D-4E9E7C3F25C6}" type="pres">
      <dgm:prSet presAssocID="{BE93DB4A-DD55-4C25-93D6-48B7B2FC84AC}" presName="Name1"/>
      <dgm:spPr/>
      <dgm:t>
        <a:bodyPr/>
        <a:lstStyle/>
        <a:p/>
      </dgm:t>
    </dgm:pt>
    <dgm:pt modelId="{D561E410-6331-4372-88C9-B5C4C35A236C}" type="pres">
      <dgm:prSet presAssocID="{BE93DB4A-DD55-4C25-93D6-48B7B2FC84AC}" presName="cycle"/>
      <dgm:spPr/>
      <dgm:t>
        <a:bodyPr/>
        <a:lstStyle/>
        <a:p/>
      </dgm:t>
    </dgm:pt>
    <dgm:pt modelId="{69BA5168-6915-46AE-A785-0D0277ECBF9D}" type="pres">
      <dgm:prSet presAssocID="{BE93DB4A-DD55-4C25-93D6-48B7B2FC84AC}" presName="srcNode" presStyleLbl="node1" presStyleCnt="5"/>
      <dgm:spPr/>
      <dgm:t>
        <a:bodyPr/>
        <a:lstStyle/>
        <a:p/>
      </dgm:t>
    </dgm:pt>
    <dgm:pt modelId="{7C4039A9-00B6-4F42-9A2B-BE4FA4187D9B}" type="pres">
      <dgm:prSet presAssocID="{BE93DB4A-DD55-4C25-93D6-48B7B2FC84AC}" presName="conn" presStyleLbl="parChTrans1D2" presStyleCnt="1"/>
      <dgm:spPr/>
      <dgm:t>
        <a:bodyPr/>
        <a:lstStyle/>
        <a:p/>
      </dgm:t>
    </dgm:pt>
    <dgm:pt modelId="{8204790D-B82C-48B7-9768-D66B2AD735ED}" type="pres">
      <dgm:prSet presAssocID="{BE93DB4A-DD55-4C25-93D6-48B7B2FC84AC}" presName="extraNode" presStyleLbl="node1" presStyleIdx="1" presStyleCnt="5"/>
      <dgm:spPr/>
      <dgm:t>
        <a:bodyPr/>
        <a:lstStyle/>
        <a:p/>
      </dgm:t>
    </dgm:pt>
    <dgm:pt modelId="{C24024B5-5230-423F-B152-3E74962C2030}" type="pres">
      <dgm:prSet presAssocID="{BE93DB4A-DD55-4C25-93D6-48B7B2FC84AC}" presName="dstNode" presStyleLbl="node1" presStyleIdx="1" presStyleCnt="5"/>
      <dgm:spPr/>
      <dgm:t>
        <a:bodyPr/>
        <a:lstStyle/>
        <a:p/>
      </dgm:t>
    </dgm:pt>
    <dgm:pt modelId="{35E75E60-0243-40EE-8448-AD5C0D529B17}" type="pres">
      <dgm:prSet presAssocID="{184F5C80-D2BD-4E52-A877-688FBC43D54B}" presName="text_1" presStyleLbl="node1" presStyleIdx="2" presStyleCnt="5">
        <dgm:presLayoutVars>
          <dgm:bulletEnabled val="1"/>
        </dgm:presLayoutVars>
      </dgm:prSet>
      <dgm:spPr/>
      <dgm:t>
        <a:bodyPr/>
        <a:lstStyle/>
        <a:p/>
      </dgm:t>
    </dgm:pt>
    <dgm:pt modelId="{FEA19C7B-FB8B-49FC-884D-47B8B954B3EA}" type="pres">
      <dgm:prSet presAssocID="{184F5C80-D2BD-4E52-A877-688FBC43D54B}" presName="accent_1"/>
      <dgm:spPr/>
      <dgm:t>
        <a:bodyPr/>
        <a:lstStyle/>
        <a:p/>
      </dgm:t>
    </dgm:pt>
    <dgm:pt modelId="{C4E98B62-D31C-491A-93E0-16F1185B84A6}" type="pres">
      <dgm:prSet presAssocID="{184F5C80-D2BD-4E52-A877-688FBC43D54B}" presName="accentRepeatNode" presStyleLbl="solidFgAcc1" presStyleCnt="3"/>
      <dgm:spPr>
        <a:solidFill>
          <a:schemeClr val="lt1">
            <a:hueOff val="0"/>
            <a:satOff val="0"/>
            <a:lumOff val="0"/>
            <a:alphaOff val="0"/>
          </a:schemeClr>
        </a:solidFill>
        <a:ln w="25400" cap="flat" cmpd="sng" algn="ctr">
          <a:solidFill>
            <a:schemeClr val="accent2">
              <a:hueOff val="0"/>
              <a:satOff val="0"/>
              <a:lumOff val="0"/>
              <a:alphaOff val="0"/>
            </a:schemeClr>
          </a:solidFill>
          <a:prstDash val="solid"/>
        </a:ln>
      </dgm:spPr>
      <dgm:t>
        <a:bodyPr/>
        <a:lstStyle/>
        <a:p/>
      </dgm:t>
    </dgm:pt>
    <dgm:pt modelId="{FF32345B-50E3-4D7B-86C4-39E926BFE363}" type="pres">
      <dgm:prSet presAssocID="{7DC9E38A-4A26-4372-B95B-599ED726775E}" presName="text_2" presStyleLbl="node1" presStyleIdx="3" presStyleCnt="5">
        <dgm:presLayoutVars>
          <dgm:bulletEnabled val="1"/>
        </dgm:presLayoutVars>
      </dgm:prSet>
      <dgm:spPr/>
      <dgm:t>
        <a:bodyPr/>
        <a:lstStyle/>
        <a:p/>
      </dgm:t>
    </dgm:pt>
    <dgm:pt modelId="{DDF9B5D0-3BA0-4472-8858-3BAA8D463237}" type="pres">
      <dgm:prSet presAssocID="{7DC9E38A-4A26-4372-B95B-599ED726775E}" presName="accent_2"/>
      <dgm:spPr/>
      <dgm:t>
        <a:bodyPr/>
        <a:lstStyle/>
        <a:p/>
      </dgm:t>
    </dgm:pt>
    <dgm:pt modelId="{5C4D1A2D-782E-4EBC-8E6D-70E4E279ECA0}" type="pres">
      <dgm:prSet presAssocID="{7DC9E38A-4A26-4372-B95B-599ED726775E}" presName="accentRepeatNode" presStyleLbl="solidFgAcc1" presStyleIdx="1" presStyleCnt="3"/>
      <dgm:spPr>
        <a:solidFill>
          <a:schemeClr val="lt1">
            <a:hueOff val="0"/>
            <a:satOff val="0"/>
            <a:lumOff val="0"/>
            <a:alphaOff val="0"/>
          </a:schemeClr>
        </a:solidFill>
        <a:ln w="25400" cap="flat" cmpd="sng" algn="ctr">
          <a:solidFill>
            <a:schemeClr val="accent3">
              <a:hueOff val="0"/>
              <a:satOff val="0"/>
              <a:lumOff val="0"/>
              <a:alphaOff val="0"/>
            </a:schemeClr>
          </a:solidFill>
          <a:prstDash val="solid"/>
        </a:ln>
      </dgm:spPr>
      <dgm:t>
        <a:bodyPr/>
        <a:lstStyle/>
        <a:p/>
      </dgm:t>
    </dgm:pt>
    <dgm:pt modelId="{1E38C102-EBD0-4465-9130-52C7103EEEE8}" type="pres">
      <dgm:prSet presAssocID="{86EB2BE4-48E0-404A-882A-B878F37C3A74}" presName="text_3" presStyleLbl="node1" presStyleIdx="4" presStyleCnt="5">
        <dgm:presLayoutVars>
          <dgm:bulletEnabled val="1"/>
        </dgm:presLayoutVars>
      </dgm:prSet>
      <dgm:spPr/>
      <dgm:t>
        <a:bodyPr/>
        <a:lstStyle/>
        <a:p/>
      </dgm:t>
    </dgm:pt>
    <dgm:pt modelId="{65761367-0A3E-451D-8EDE-977A865C9B03}" type="pres">
      <dgm:prSet presAssocID="{86EB2BE4-48E0-404A-882A-B878F37C3A74}" presName="accent_3"/>
      <dgm:spPr/>
      <dgm:t>
        <a:bodyPr/>
        <a:lstStyle/>
        <a:p/>
      </dgm:t>
    </dgm:pt>
    <dgm:pt modelId="{758C8F70-E609-452D-A614-FDA9239701F0}" type="pres">
      <dgm:prSet presAssocID="{86EB2BE4-48E0-404A-882A-B878F37C3A74}" presName="accentRepeatNode" presStyleLbl="solidFgAcc1" presStyleIdx="2" presStyleCnt="3"/>
      <dgm:spPr>
        <a:solidFill>
          <a:schemeClr val="lt1">
            <a:hueOff val="0"/>
            <a:satOff val="0"/>
            <a:lumOff val="0"/>
            <a:alphaOff val="0"/>
          </a:schemeClr>
        </a:solidFill>
        <a:ln w="25400" cap="flat" cmpd="sng" algn="ctr">
          <a:solidFill>
            <a:schemeClr val="accent4">
              <a:hueOff val="0"/>
              <a:satOff val="0"/>
              <a:lumOff val="0"/>
              <a:alphaOff val="0"/>
            </a:schemeClr>
          </a:solidFill>
          <a:prstDash val="solid"/>
        </a:ln>
      </dgm:spPr>
      <dgm:t>
        <a:bodyPr/>
        <a:lstStyle/>
        <a:p/>
      </dgm:t>
    </dgm:pt>
  </dgm:ptLst>
  <dgm:cxnLst>
    <dgm:cxn modelId="{781F6059-F6EA-430C-8786-626F3285E136}" srcId="{BE93DB4A-DD55-4C25-93D6-48B7B2FC84AC}" destId="{184F5C80-D2BD-4E52-A877-688FBC43D54B}" srcOrd="0" destOrd="0" parTransId="{8DB037B7-6815-4B0A-926E-ABBD224DFD99}" sibTransId="{ECABBC4F-E220-40ED-8DBB-6E1A9E63EEC8}"/>
    <dgm:cxn modelId="{5C7C5049-0883-44EA-BBBF-0B5005704B45}" srcId="{BE93DB4A-DD55-4C25-93D6-48B7B2FC84AC}" destId="{7DC9E38A-4A26-4372-B95B-599ED726775E}" srcOrd="1" destOrd="0" parTransId="{CA9AA0C1-A95E-4CDE-8DFE-88669AC235C0}" sibTransId="{229F4435-8025-4366-A5EE-47D2E91F15CE}"/>
    <dgm:cxn modelId="{8FE31397-CCAA-4856-9244-04231F8F2B1F}" srcId="{BE93DB4A-DD55-4C25-93D6-48B7B2FC84AC}" destId="{86EB2BE4-48E0-404A-882A-B878F37C3A74}" srcOrd="2" destOrd="0" parTransId="{0EB4E3CD-FB12-4774-800A-57BFEDC05580}" sibTransId="{2D2D854E-FF1B-4AEB-B0B9-AEF5981B6D7D}"/>
    <dgm:cxn modelId="{22EC1198-D786-45BC-8BA3-43B8146E6236}" type="presOf" srcId="{BE93DB4A-DD55-4C25-93D6-48B7B2FC84AC}" destId="{BA01C57E-A61C-43E8-8DDE-E9DDCB5F30F4}" srcOrd="0" destOrd="0" presId="urn:microsoft.com/office/officeart/2008/layout/VerticalCurvedList"/>
    <dgm:cxn modelId="{4A5F4F63-57EB-4689-8B9D-38CA6FBAEF57}" type="presParOf" srcId="{BA01C57E-A61C-43E8-8DDE-E9DDCB5F30F4}" destId="{11E2F7E1-8B6A-49BC-BD8D-4E9E7C3F25C6}" srcOrd="0" destOrd="0" presId="urn:microsoft.com/office/officeart/2008/layout/VerticalCurvedList"/>
    <dgm:cxn modelId="{A5006EDA-F292-44E4-A428-E13B1D5F06B2}" type="presParOf" srcId="{11E2F7E1-8B6A-49BC-BD8D-4E9E7C3F25C6}" destId="{D561E410-6331-4372-88C9-B5C4C35A236C}" srcOrd="0" destOrd="0" presId="urn:microsoft.com/office/officeart/2008/layout/VerticalCurvedList"/>
    <dgm:cxn modelId="{FAC61A11-AA38-4290-88D1-C286A2C57D12}" type="presParOf" srcId="{D561E410-6331-4372-88C9-B5C4C35A236C}" destId="{69BA5168-6915-46AE-A785-0D0277ECBF9D}" srcOrd="0" destOrd="0" presId="urn:microsoft.com/office/officeart/2008/layout/VerticalCurvedList"/>
    <dgm:cxn modelId="{99DF9048-3FB8-4689-A06A-BAF4C748D8C6}" type="presParOf" srcId="{D561E410-6331-4372-88C9-B5C4C35A236C}" destId="{7C4039A9-00B6-4F42-9A2B-BE4FA4187D9B}" srcOrd="1" destOrd="0" presId="urn:microsoft.com/office/officeart/2008/layout/VerticalCurvedList"/>
    <dgm:cxn modelId="{08B0CF8A-885A-468C-8819-505EE45B38C6}" type="presOf" srcId="{ECABBC4F-E220-40ED-8DBB-6E1A9E63EEC8}" destId="{7C4039A9-00B6-4F42-9A2B-BE4FA4187D9B}" srcOrd="0" destOrd="0" presId="urn:microsoft.com/office/officeart/2008/layout/VerticalCurvedList"/>
    <dgm:cxn modelId="{D9558160-3171-40AD-8C30-3E4DF71E0BC0}" type="presParOf" srcId="{D561E410-6331-4372-88C9-B5C4C35A236C}" destId="{8204790D-B82C-48B7-9768-D66B2AD735ED}" srcOrd="2" destOrd="0" presId="urn:microsoft.com/office/officeart/2008/layout/VerticalCurvedList"/>
    <dgm:cxn modelId="{022813ED-8F3D-476E-9189-B17A88B809F4}" type="presParOf" srcId="{D561E410-6331-4372-88C9-B5C4C35A236C}" destId="{C24024B5-5230-423F-B152-3E74962C2030}" srcOrd="3" destOrd="0" presId="urn:microsoft.com/office/officeart/2008/layout/VerticalCurvedList"/>
    <dgm:cxn modelId="{BB7E4A7E-6967-4DDC-8468-D006587EE039}" type="presParOf" srcId="{11E2F7E1-8B6A-49BC-BD8D-4E9E7C3F25C6}" destId="{35E75E60-0243-40EE-8448-AD5C0D529B17}" srcOrd="1" destOrd="0" presId="urn:microsoft.com/office/officeart/2008/layout/VerticalCurvedList"/>
    <dgm:cxn modelId="{6B538716-2867-4B59-92D5-809DBDE8A8A7}" type="presOf" srcId="{184F5C80-D2BD-4E52-A877-688FBC43D54B}" destId="{35E75E60-0243-40EE-8448-AD5C0D529B17}" srcOrd="0" destOrd="0" presId="urn:microsoft.com/office/officeart/2008/layout/VerticalCurvedList"/>
    <dgm:cxn modelId="{65FF4276-172C-46B8-88C2-E6D2E72CD674}" type="presParOf" srcId="{11E2F7E1-8B6A-49BC-BD8D-4E9E7C3F25C6}" destId="{FEA19C7B-FB8B-49FC-884D-47B8B954B3EA}" srcOrd="2" destOrd="0" presId="urn:microsoft.com/office/officeart/2008/layout/VerticalCurvedList"/>
    <dgm:cxn modelId="{05F05973-0AEB-43CD-99FC-E4FFEE19ECF1}" type="presParOf" srcId="{FEA19C7B-FB8B-49FC-884D-47B8B954B3EA}" destId="{C4E98B62-D31C-491A-93E0-16F1185B84A6}" srcOrd="0" destOrd="0" presId="urn:microsoft.com/office/officeart/2008/layout/VerticalCurvedList"/>
    <dgm:cxn modelId="{07696AA2-1B02-418D-9907-FC3BE6D4279B}" type="presParOf" srcId="{11E2F7E1-8B6A-49BC-BD8D-4E9E7C3F25C6}" destId="{FF32345B-50E3-4D7B-86C4-39E926BFE363}" srcOrd="3" destOrd="0" presId="urn:microsoft.com/office/officeart/2008/layout/VerticalCurvedList"/>
    <dgm:cxn modelId="{E6175541-0667-4DA2-B237-76E6DCCA7606}" type="presOf" srcId="{7DC9E38A-4A26-4372-B95B-599ED726775E}" destId="{FF32345B-50E3-4D7B-86C4-39E926BFE363}" srcOrd="0" destOrd="0" presId="urn:microsoft.com/office/officeart/2008/layout/VerticalCurvedList"/>
    <dgm:cxn modelId="{5AC3DBB3-8596-4C10-A116-E9EC9263F4C4}" type="presParOf" srcId="{11E2F7E1-8B6A-49BC-BD8D-4E9E7C3F25C6}" destId="{DDF9B5D0-3BA0-4472-8858-3BAA8D463237}" srcOrd="4" destOrd="0" presId="urn:microsoft.com/office/officeart/2008/layout/VerticalCurvedList"/>
    <dgm:cxn modelId="{4C6EACE7-9189-4800-8A2F-5FAEA1BF5468}" type="presParOf" srcId="{DDF9B5D0-3BA0-4472-8858-3BAA8D463237}" destId="{5C4D1A2D-782E-4EBC-8E6D-70E4E279ECA0}" srcOrd="0" destOrd="0" presId="urn:microsoft.com/office/officeart/2008/layout/VerticalCurvedList"/>
    <dgm:cxn modelId="{9093E02C-3C7F-4D76-97A5-AA6F8505BC0B}" type="presParOf" srcId="{11E2F7E1-8B6A-49BC-BD8D-4E9E7C3F25C6}" destId="{1E38C102-EBD0-4465-9130-52C7103EEEE8}" srcOrd="5" destOrd="0" presId="urn:microsoft.com/office/officeart/2008/layout/VerticalCurvedList"/>
    <dgm:cxn modelId="{BF810074-9A45-4E96-92A0-EADCBA2D8971}" type="presOf" srcId="{86EB2BE4-48E0-404A-882A-B878F37C3A74}" destId="{1E38C102-EBD0-4465-9130-52C7103EEEE8}" srcOrd="0" destOrd="0" presId="urn:microsoft.com/office/officeart/2008/layout/VerticalCurvedList"/>
    <dgm:cxn modelId="{8B2DE2F5-E197-4414-AC7C-90264315CB35}" type="presParOf" srcId="{11E2F7E1-8B6A-49BC-BD8D-4E9E7C3F25C6}" destId="{65761367-0A3E-451D-8EDE-977A865C9B03}" srcOrd="6" destOrd="0" presId="urn:microsoft.com/office/officeart/2008/layout/VerticalCurvedList"/>
    <dgm:cxn modelId="{428EE3B6-F53C-43D6-8A56-372EB5808DC3}" type="presParOf" srcId="{65761367-0A3E-451D-8EDE-977A865C9B03}" destId="{758C8F70-E609-452D-A614-FDA9239701F0}"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main"/>
    </a:ext>
  </dgm:extLst>
</dgm:dataModel>
</file>

<file path=ppt/diagrams/data26.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4D80AE4C-7EA3-459C-AB38-6B53FE3F91F7}"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n-CA"/>
        </a:p>
      </dgm:t>
    </dgm:pt>
    <dgm:pt modelId="{4410B769-FB4D-465E-A136-70B3ACCB4F45}" type="parTrans" cxnId="{D33216DE-A68D-4D24-A0D3-A36EAF8F6B04}">
      <dgm:prSet/>
      <dgm:spPr/>
      <dgm:t>
        <a:bodyPr/>
        <a:lstStyle/>
        <a:p>
          <a:endParaRPr lang="en-CA"/>
        </a:p>
      </dgm:t>
    </dgm:pt>
    <dgm:pt modelId="{2B4893ED-22E6-466B-BEEF-F31BD398C7B9}">
      <dgm:prSet phldrT="[Text]"/>
      <dgm:spPr>
        <a:solidFill>
          <a:schemeClr val="accent2">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en-CA"/>
            <a:t>Neutral third party</a:t>
          </a:r>
        </a:p>
      </dgm:t>
    </dgm:pt>
    <dgm:pt modelId="{7A43098D-8178-482B-A958-8C6391DA6CCA}" type="sibTrans" cxnId="{D33216DE-A68D-4D24-A0D3-A36EAF8F6B04}">
      <dgm:prSet/>
      <dgm:spPr>
        <a:noFill/>
        <a:ln w="9525" cap="flat" cmpd="sng" algn="ctr">
          <a:solidFill>
            <a:schemeClr val="accent2">
              <a:hueOff val="0"/>
              <a:satOff val="0"/>
              <a:lumOff val="0"/>
              <a:alphaOff val="0"/>
            </a:schemeClr>
          </a:solidFill>
          <a:prstDash val="solid"/>
        </a:ln>
      </dgm:spPr>
      <dgm:t>
        <a:bodyPr/>
        <a:lstStyle/>
        <a:p>
          <a:endParaRPr lang="en-CA"/>
        </a:p>
      </dgm:t>
    </dgm:pt>
    <dgm:pt modelId="{58962751-20A8-40EA-946D-F376208F3DF3}" type="parTrans" cxnId="{0704EF17-7AF2-4BA8-9CF2-5CAC1C1DEB87}">
      <dgm:prSet/>
      <dgm:spPr/>
      <dgm:t>
        <a:bodyPr/>
        <a:lstStyle/>
        <a:p>
          <a:endParaRPr lang="en-CA"/>
        </a:p>
      </dgm:t>
    </dgm:pt>
    <dgm:pt modelId="{5C44EB5E-F2D2-4286-98AB-310B77D77A0D}">
      <dgm:prSet phldrT="[Text]"/>
      <dgm:spPr>
        <a:solidFill>
          <a:schemeClr val="accent3">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en-CA"/>
            <a:t>May be proactive</a:t>
          </a:r>
        </a:p>
      </dgm:t>
    </dgm:pt>
    <dgm:pt modelId="{34E8CE54-7D4A-4547-8A13-BE16E977542C}" type="sibTrans" cxnId="{0704EF17-7AF2-4BA8-9CF2-5CAC1C1DEB87}">
      <dgm:prSet/>
      <dgm:spPr>
        <a:noFill/>
        <a:ln w="9525" cap="flat" cmpd="sng" algn="ctr">
          <a:solidFill>
            <a:schemeClr val="accent3">
              <a:hueOff val="0"/>
              <a:satOff val="0"/>
              <a:lumOff val="0"/>
              <a:alphaOff val="0"/>
            </a:schemeClr>
          </a:solidFill>
          <a:prstDash val="solid"/>
        </a:ln>
      </dgm:spPr>
      <dgm:t>
        <a:bodyPr/>
        <a:lstStyle/>
        <a:p>
          <a:endParaRPr lang="en-CA"/>
        </a:p>
      </dgm:t>
    </dgm:pt>
    <dgm:pt modelId="{3EC20999-7C22-4E90-8B37-C1A304E17E92}" type="parTrans" cxnId="{886DC206-6081-4C7E-AEF0-1E23DBDE6170}">
      <dgm:prSet/>
      <dgm:spPr/>
      <dgm:t>
        <a:bodyPr/>
        <a:lstStyle/>
        <a:p>
          <a:endParaRPr lang="en-CA"/>
        </a:p>
      </dgm:t>
    </dgm:pt>
    <dgm:pt modelId="{8E3EEF20-E902-4A71-B265-89A141ADFF3A}">
      <dgm:prSet phldrT="[Text]"/>
      <dgm:spPr>
        <a:solidFill>
          <a:schemeClr val="accent4">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en-CA"/>
            <a:t>Ability to strike out or lockout</a:t>
          </a:r>
        </a:p>
      </dgm:t>
    </dgm:pt>
    <dgm:pt modelId="{9E6B9C20-3BA8-453C-86DF-472574FA3848}" type="sibTrans" cxnId="{886DC206-6081-4C7E-AEF0-1E23DBDE6170}">
      <dgm:prSet/>
      <dgm:spPr>
        <a:noFill/>
        <a:ln w="9525" cap="flat" cmpd="sng" algn="ctr">
          <a:solidFill>
            <a:schemeClr val="accent4">
              <a:hueOff val="0"/>
              <a:satOff val="0"/>
              <a:lumOff val="0"/>
              <a:alphaOff val="0"/>
            </a:schemeClr>
          </a:solidFill>
          <a:prstDash val="solid"/>
        </a:ln>
      </dgm:spPr>
      <dgm:t>
        <a:bodyPr/>
        <a:lstStyle/>
        <a:p>
          <a:endParaRPr lang="en-CA"/>
        </a:p>
      </dgm:t>
    </dgm:pt>
    <dgm:pt modelId="{5046F673-C2AB-4E17-A770-D3F81EFD4208}" type="parTrans" cxnId="{1B789834-4546-47F6-9B29-6B5DECB1B3EC}">
      <dgm:prSet/>
      <dgm:spPr/>
      <dgm:t>
        <a:bodyPr/>
        <a:lstStyle/>
        <a:p>
          <a:endParaRPr lang="en-CA"/>
        </a:p>
      </dgm:t>
    </dgm:pt>
    <dgm:pt modelId="{008AEA37-F55B-4C32-9B9A-AC76BD35773B}">
      <dgm:prSet phldrT="[Text]"/>
      <dgm:spPr>
        <a:solidFill>
          <a:schemeClr val="accent5">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en-CA"/>
            <a:t>May be  inefficient </a:t>
          </a:r>
        </a:p>
      </dgm:t>
    </dgm:pt>
    <dgm:pt modelId="{5933AB52-5C83-4502-A244-8EC1CE3B90A0}" type="sibTrans" cxnId="{1B789834-4546-47F6-9B29-6B5DECB1B3EC}">
      <dgm:prSet/>
      <dgm:spPr>
        <a:noFill/>
        <a:ln w="9525" cap="flat" cmpd="sng" algn="ctr">
          <a:solidFill>
            <a:schemeClr val="accent5">
              <a:hueOff val="0"/>
              <a:satOff val="0"/>
              <a:lumOff val="0"/>
              <a:alphaOff val="0"/>
            </a:schemeClr>
          </a:solidFill>
          <a:prstDash val="solid"/>
        </a:ln>
      </dgm:spPr>
      <dgm:t>
        <a:bodyPr/>
        <a:lstStyle/>
        <a:p>
          <a:endParaRPr lang="en-CA"/>
        </a:p>
      </dgm:t>
    </dgm:pt>
    <dgm:pt modelId="{EAEC449C-7F71-4776-99E7-F182D8A37C02}" type="pres">
      <dgm:prSet presAssocID="{4D80AE4C-7EA3-459C-AB38-6B53FE3F91F7}" presName="cycle">
        <dgm:presLayoutVars>
          <dgm:dir/>
          <dgm:resizeHandles val="exact"/>
        </dgm:presLayoutVars>
      </dgm:prSet>
      <dgm:spPr/>
      <dgm:t>
        <a:bodyPr/>
        <a:lstStyle/>
        <a:p/>
      </dgm:t>
    </dgm:pt>
    <dgm:pt modelId="{422292A5-6579-4AD1-B1C2-C2CB10490F0A}" type="pres">
      <dgm:prSet presAssocID="{2B4893ED-22E6-466B-BEEF-F31BD398C7B9}" presName="node" presStyleLbl="node1" presStyleCnt="4" custScaleX="127708" custScaleY="101547" custRadScaleRad="90735" custRadScaleInc="1126">
        <dgm:presLayoutVars>
          <dgm:bulletEnabled val="1"/>
        </dgm:presLayoutVars>
      </dgm:prSet>
      <dgm:spPr/>
      <dgm:t>
        <a:bodyPr/>
        <a:lstStyle/>
        <a:p/>
      </dgm:t>
    </dgm:pt>
    <dgm:pt modelId="{37AC8A40-016C-4BDE-9903-C8E5B595E1B5}" type="pres">
      <dgm:prSet presAssocID="{2B4893ED-22E6-466B-BEEF-F31BD398C7B9}" presName="spNode"/>
      <dgm:spPr/>
      <dgm:t>
        <a:bodyPr/>
        <a:lstStyle/>
        <a:p/>
      </dgm:t>
    </dgm:pt>
    <dgm:pt modelId="{1FA117F4-9C37-45B5-881D-6D7DD9112FF6}" type="pres">
      <dgm:prSet presAssocID="{7A43098D-8178-482B-A958-8C6391DA6CCA}" presName="sibTrans" presStyleLbl="sibTrans1D1" presStyleCnt="4"/>
      <dgm:spPr/>
      <dgm:t>
        <a:bodyPr/>
        <a:lstStyle/>
        <a:p/>
      </dgm:t>
    </dgm:pt>
    <dgm:pt modelId="{BA87BB55-6A74-470F-B4BF-977222C72AD6}" type="pres">
      <dgm:prSet presAssocID="{5C44EB5E-F2D2-4286-98AB-310B77D77A0D}" presName="node" presStyleLbl="node1" presStyleIdx="1" presStyleCnt="4" custScaleX="119394" custScaleY="100452" custRadScaleRad="120504">
        <dgm:presLayoutVars>
          <dgm:bulletEnabled val="1"/>
        </dgm:presLayoutVars>
      </dgm:prSet>
      <dgm:spPr/>
      <dgm:t>
        <a:bodyPr/>
        <a:lstStyle/>
        <a:p/>
      </dgm:t>
    </dgm:pt>
    <dgm:pt modelId="{9143DECD-ECB4-4812-94AF-92F000411E3E}" type="pres">
      <dgm:prSet presAssocID="{5C44EB5E-F2D2-4286-98AB-310B77D77A0D}" presName="spNode"/>
      <dgm:spPr/>
      <dgm:t>
        <a:bodyPr/>
        <a:lstStyle/>
        <a:p/>
      </dgm:t>
    </dgm:pt>
    <dgm:pt modelId="{6DC5C867-AFE2-4D20-9C96-A5BDBF1B9923}" type="pres">
      <dgm:prSet presAssocID="{34E8CE54-7D4A-4547-8A13-BE16E977542C}" presName="sibTrans" presStyleLbl="sibTrans1D1" presStyleIdx="1" presStyleCnt="4"/>
      <dgm:spPr/>
      <dgm:t>
        <a:bodyPr/>
        <a:lstStyle/>
        <a:p/>
      </dgm:t>
    </dgm:pt>
    <dgm:pt modelId="{0C8781F5-60C4-4C52-90E4-6538414BE1F0}" type="pres">
      <dgm:prSet presAssocID="{8E3EEF20-E902-4A71-B265-89A141ADFF3A}" presName="node" presStyleLbl="node1" presStyleIdx="2" presStyleCnt="4" custScaleX="121309" custScaleY="104318" custRadScaleRad="88417" custRadScaleInc="-2069">
        <dgm:presLayoutVars>
          <dgm:bulletEnabled val="1"/>
        </dgm:presLayoutVars>
      </dgm:prSet>
      <dgm:spPr/>
      <dgm:t>
        <a:bodyPr/>
        <a:lstStyle/>
        <a:p/>
      </dgm:t>
    </dgm:pt>
    <dgm:pt modelId="{824850E7-C530-4C49-A489-8D92BE7E5C56}" type="pres">
      <dgm:prSet presAssocID="{8E3EEF20-E902-4A71-B265-89A141ADFF3A}" presName="spNode"/>
      <dgm:spPr/>
      <dgm:t>
        <a:bodyPr/>
        <a:lstStyle/>
        <a:p/>
      </dgm:t>
    </dgm:pt>
    <dgm:pt modelId="{EA1F0AB6-D6DB-40B6-8318-11CAF5FBFBD6}" type="pres">
      <dgm:prSet presAssocID="{9E6B9C20-3BA8-453C-86DF-472574FA3848}" presName="sibTrans" presStyleLbl="sibTrans1D1" presStyleIdx="2" presStyleCnt="4"/>
      <dgm:spPr/>
      <dgm:t>
        <a:bodyPr/>
        <a:lstStyle/>
        <a:p/>
      </dgm:t>
    </dgm:pt>
    <dgm:pt modelId="{3D3A5410-B39F-4348-B20A-069673C68734}" type="pres">
      <dgm:prSet presAssocID="{008AEA37-F55B-4C32-9B9A-AC76BD35773B}" presName="node" presStyleLbl="node1" presStyleIdx="3" presStyleCnt="4" custScaleX="115279" custScaleY="100452" custRadScaleRad="124039">
        <dgm:presLayoutVars>
          <dgm:bulletEnabled val="1"/>
        </dgm:presLayoutVars>
      </dgm:prSet>
      <dgm:spPr/>
      <dgm:t>
        <a:bodyPr/>
        <a:lstStyle/>
        <a:p/>
      </dgm:t>
    </dgm:pt>
    <dgm:pt modelId="{30FFA0E0-2B8F-4B90-A996-3CFF4446D690}" type="pres">
      <dgm:prSet presAssocID="{008AEA37-F55B-4C32-9B9A-AC76BD35773B}" presName="spNode"/>
      <dgm:spPr/>
      <dgm:t>
        <a:bodyPr/>
        <a:lstStyle/>
        <a:p/>
      </dgm:t>
    </dgm:pt>
    <dgm:pt modelId="{9954ECFF-3D66-4FFF-ABB1-F78262DEC4CB}" type="pres">
      <dgm:prSet presAssocID="{5933AB52-5C83-4502-A244-8EC1CE3B90A0}" presName="sibTrans" presStyleLbl="sibTrans1D1" presStyleIdx="3" presStyleCnt="4"/>
      <dgm:spPr/>
      <dgm:t>
        <a:bodyPr/>
        <a:lstStyle/>
        <a:p/>
      </dgm:t>
    </dgm:pt>
  </dgm:ptLst>
  <dgm:cxnLst>
    <dgm:cxn modelId="{D33216DE-A68D-4D24-A0D3-A36EAF8F6B04}" srcId="{4D80AE4C-7EA3-459C-AB38-6B53FE3F91F7}" destId="{2B4893ED-22E6-466B-BEEF-F31BD398C7B9}" srcOrd="0" destOrd="0" parTransId="{4410B769-FB4D-465E-A136-70B3ACCB4F45}" sibTransId="{7A43098D-8178-482B-A958-8C6391DA6CCA}"/>
    <dgm:cxn modelId="{0704EF17-7AF2-4BA8-9CF2-5CAC1C1DEB87}" srcId="{4D80AE4C-7EA3-459C-AB38-6B53FE3F91F7}" destId="{5C44EB5E-F2D2-4286-98AB-310B77D77A0D}" srcOrd="1" destOrd="0" parTransId="{58962751-20A8-40EA-946D-F376208F3DF3}" sibTransId="{34E8CE54-7D4A-4547-8A13-BE16E977542C}"/>
    <dgm:cxn modelId="{886DC206-6081-4C7E-AEF0-1E23DBDE6170}" srcId="{4D80AE4C-7EA3-459C-AB38-6B53FE3F91F7}" destId="{8E3EEF20-E902-4A71-B265-89A141ADFF3A}" srcOrd="2" destOrd="0" parTransId="{3EC20999-7C22-4E90-8B37-C1A304E17E92}" sibTransId="{9E6B9C20-3BA8-453C-86DF-472574FA3848}"/>
    <dgm:cxn modelId="{1B789834-4546-47F6-9B29-6B5DECB1B3EC}" srcId="{4D80AE4C-7EA3-459C-AB38-6B53FE3F91F7}" destId="{008AEA37-F55B-4C32-9B9A-AC76BD35773B}" srcOrd="3" destOrd="0" parTransId="{5046F673-C2AB-4E17-A770-D3F81EFD4208}" sibTransId="{5933AB52-5C83-4502-A244-8EC1CE3B90A0}"/>
    <dgm:cxn modelId="{B7D4F00C-E247-4DB1-866E-7D233A6796A4}" type="presOf" srcId="{4D80AE4C-7EA3-459C-AB38-6B53FE3F91F7}" destId="{EAEC449C-7F71-4776-99E7-F182D8A37C02}" srcOrd="0" destOrd="0" presId="urn:microsoft.com/office/officeart/2005/8/layout/cycle6"/>
    <dgm:cxn modelId="{77468E86-B220-461F-8852-9068F129CD06}" type="presParOf" srcId="{EAEC449C-7F71-4776-99E7-F182D8A37C02}" destId="{422292A5-6579-4AD1-B1C2-C2CB10490F0A}" srcOrd="0" destOrd="0" presId="urn:microsoft.com/office/officeart/2005/8/layout/cycle6"/>
    <dgm:cxn modelId="{8A01A78B-D7CC-47D6-BB72-48BBAEA5D90B}" type="presOf" srcId="{2B4893ED-22E6-466B-BEEF-F31BD398C7B9}" destId="{422292A5-6579-4AD1-B1C2-C2CB10490F0A}" srcOrd="0" destOrd="0" presId="urn:microsoft.com/office/officeart/2005/8/layout/cycle6"/>
    <dgm:cxn modelId="{5C3A7557-0164-466A-93A1-65956AA554F1}" type="presParOf" srcId="{EAEC449C-7F71-4776-99E7-F182D8A37C02}" destId="{37AC8A40-016C-4BDE-9903-C8E5B595E1B5}" srcOrd="1" destOrd="0" presId="urn:microsoft.com/office/officeart/2005/8/layout/cycle6"/>
    <dgm:cxn modelId="{72F0D1A9-3D75-4A4F-AA89-86AE32F4A436}" type="presParOf" srcId="{EAEC449C-7F71-4776-99E7-F182D8A37C02}" destId="{1FA117F4-9C37-45B5-881D-6D7DD9112FF6}" srcOrd="2" destOrd="0" presId="urn:microsoft.com/office/officeart/2005/8/layout/cycle6"/>
    <dgm:cxn modelId="{D48B3E3B-75D5-4189-B0AA-15D5D09B3C2E}" type="presOf" srcId="{7A43098D-8178-482B-A958-8C6391DA6CCA}" destId="{1FA117F4-9C37-45B5-881D-6D7DD9112FF6}" srcOrd="0" destOrd="0" presId="urn:microsoft.com/office/officeart/2005/8/layout/cycle6"/>
    <dgm:cxn modelId="{15ABDE1E-B385-44A8-B631-2A66B4FA2AE6}" type="presParOf" srcId="{EAEC449C-7F71-4776-99E7-F182D8A37C02}" destId="{BA87BB55-6A74-470F-B4BF-977222C72AD6}" srcOrd="3" destOrd="0" presId="urn:microsoft.com/office/officeart/2005/8/layout/cycle6"/>
    <dgm:cxn modelId="{5DC66377-ABA0-4945-A308-2CD9119A94F9}" type="presOf" srcId="{5C44EB5E-F2D2-4286-98AB-310B77D77A0D}" destId="{BA87BB55-6A74-470F-B4BF-977222C72AD6}" srcOrd="0" destOrd="0" presId="urn:microsoft.com/office/officeart/2005/8/layout/cycle6"/>
    <dgm:cxn modelId="{45A6006A-7F5A-4956-ACE6-CB83BE4CCF57}" type="presParOf" srcId="{EAEC449C-7F71-4776-99E7-F182D8A37C02}" destId="{9143DECD-ECB4-4812-94AF-92F000411E3E}" srcOrd="4" destOrd="0" presId="urn:microsoft.com/office/officeart/2005/8/layout/cycle6"/>
    <dgm:cxn modelId="{F9D3BF92-6376-4FB4-9DAD-07A2B5A7379E}" type="presParOf" srcId="{EAEC449C-7F71-4776-99E7-F182D8A37C02}" destId="{6DC5C867-AFE2-4D20-9C96-A5BDBF1B9923}" srcOrd="5" destOrd="0" presId="urn:microsoft.com/office/officeart/2005/8/layout/cycle6"/>
    <dgm:cxn modelId="{36781363-E845-4DB3-9FF2-B12D3FB32448}" type="presOf" srcId="{34E8CE54-7D4A-4547-8A13-BE16E977542C}" destId="{6DC5C867-AFE2-4D20-9C96-A5BDBF1B9923}" srcOrd="0" destOrd="0" presId="urn:microsoft.com/office/officeart/2005/8/layout/cycle6"/>
    <dgm:cxn modelId="{95A3A23A-C62E-4E2E-925A-228BF930228F}" type="presParOf" srcId="{EAEC449C-7F71-4776-99E7-F182D8A37C02}" destId="{0C8781F5-60C4-4C52-90E4-6538414BE1F0}" srcOrd="6" destOrd="0" presId="urn:microsoft.com/office/officeart/2005/8/layout/cycle6"/>
    <dgm:cxn modelId="{CFE01A1B-54EA-4CBB-BCC7-3BB237551E7F}" type="presOf" srcId="{8E3EEF20-E902-4A71-B265-89A141ADFF3A}" destId="{0C8781F5-60C4-4C52-90E4-6538414BE1F0}" srcOrd="0" destOrd="0" presId="urn:microsoft.com/office/officeart/2005/8/layout/cycle6"/>
    <dgm:cxn modelId="{22573D29-9FB6-43FE-8DA7-EAE845C68AE7}" type="presParOf" srcId="{EAEC449C-7F71-4776-99E7-F182D8A37C02}" destId="{824850E7-C530-4C49-A489-8D92BE7E5C56}" srcOrd="7" destOrd="0" presId="urn:microsoft.com/office/officeart/2005/8/layout/cycle6"/>
    <dgm:cxn modelId="{EDA50796-1583-4B07-AF4B-57A195E4450B}" type="presParOf" srcId="{EAEC449C-7F71-4776-99E7-F182D8A37C02}" destId="{EA1F0AB6-D6DB-40B6-8318-11CAF5FBFBD6}" srcOrd="8" destOrd="0" presId="urn:microsoft.com/office/officeart/2005/8/layout/cycle6"/>
    <dgm:cxn modelId="{21DF6DED-75B4-4F0A-9378-9D459F99F81C}" type="presOf" srcId="{9E6B9C20-3BA8-453C-86DF-472574FA3848}" destId="{EA1F0AB6-D6DB-40B6-8318-11CAF5FBFBD6}" srcOrd="0" destOrd="0" presId="urn:microsoft.com/office/officeart/2005/8/layout/cycle6"/>
    <dgm:cxn modelId="{89D1F87C-7DA2-46C0-B51B-FDAE009EAD71}" type="presParOf" srcId="{EAEC449C-7F71-4776-99E7-F182D8A37C02}" destId="{3D3A5410-B39F-4348-B20A-069673C68734}" srcOrd="9" destOrd="0" presId="urn:microsoft.com/office/officeart/2005/8/layout/cycle6"/>
    <dgm:cxn modelId="{6EF2A713-4746-41DB-83A6-11A274CDD621}" type="presOf" srcId="{008AEA37-F55B-4C32-9B9A-AC76BD35773B}" destId="{3D3A5410-B39F-4348-B20A-069673C68734}" srcOrd="0" destOrd="0" presId="urn:microsoft.com/office/officeart/2005/8/layout/cycle6"/>
    <dgm:cxn modelId="{4AED8A3C-207C-4094-A2B4-8EADA062C262}" type="presParOf" srcId="{EAEC449C-7F71-4776-99E7-F182D8A37C02}" destId="{30FFA0E0-2B8F-4B90-A996-3CFF4446D690}" srcOrd="10" destOrd="0" presId="urn:microsoft.com/office/officeart/2005/8/layout/cycle6"/>
    <dgm:cxn modelId="{CC82494F-6F91-4BE8-B45C-3398D2C3C14D}" type="presParOf" srcId="{EAEC449C-7F71-4776-99E7-F182D8A37C02}" destId="{9954ECFF-3D66-4FFF-ABB1-F78262DEC4CB}" srcOrd="11" destOrd="0" presId="urn:microsoft.com/office/officeart/2005/8/layout/cycle6"/>
    <dgm:cxn modelId="{8B95144A-8478-476F-89D3-1B93F06D8BE1}" type="presOf" srcId="{5933AB52-5C83-4502-A244-8EC1CE3B90A0}" destId="{9954ECFF-3D66-4FFF-ABB1-F78262DEC4CB}" srcOrd="0" destOrd="0" presId="urn:microsoft.com/office/officeart/2005/8/layout/cycle6"/>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27.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CD5EE382-AA88-4D61-AD35-689B3CD904B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CA"/>
        </a:p>
      </dgm:t>
    </dgm:pt>
    <dgm:pt modelId="{5BF9A920-FCE2-4677-A114-4FFA3D2D5740}" type="parTrans" cxnId="{8BCE6C14-6862-4D5C-A5A7-B6D8C2B46487}">
      <dgm:prSet/>
      <dgm:spPr/>
      <dgm:t>
        <a:bodyPr/>
        <a:lstStyle/>
        <a:p>
          <a:endParaRPr lang="en-CA"/>
        </a:p>
      </dgm:t>
    </dgm:pt>
    <dgm:pt modelId="{3DBBFF80-2A37-4698-AD2D-CBA3DA298D2E}">
      <dgm:prSet phldrT="[Text]"/>
      <dgm:spPr>
        <a:solidFill>
          <a:srgbClr val="58595B"/>
        </a:solidFill>
        <a:ln w="25400" cap="flat" cmpd="sng" algn="ctr">
          <a:solidFill>
            <a:schemeClr val="lt1">
              <a:hueOff val="0"/>
              <a:satOff val="0"/>
              <a:lumOff val="0"/>
              <a:alphaOff val="0"/>
            </a:schemeClr>
          </a:solidFill>
          <a:prstDash val="solid"/>
        </a:ln>
      </dgm:spPr>
      <dgm:t>
        <a:bodyPr/>
        <a:lstStyle/>
        <a:p>
          <a:r>
            <a:rPr lang="en-CA"/>
            <a:t>Why and how do we manage attendance?</a:t>
          </a:r>
        </a:p>
      </dgm:t>
    </dgm:pt>
    <dgm:pt modelId="{39BC3AF5-253B-4986-9649-68E1A4B0E86A}" type="sibTrans" cxnId="{8BCE6C14-6862-4D5C-A5A7-B6D8C2B46487}">
      <dgm:prSet/>
      <dgm:spPr>
        <a:noFill/>
        <a:ln w="25400" cap="flat" cmpd="sng" algn="ctr">
          <a:solidFill>
            <a:schemeClr val="accent1">
              <a:shade val="60000"/>
              <a:hueOff val="0"/>
              <a:satOff val="0"/>
              <a:lumOff val="0"/>
              <a:alphaOff val="0"/>
            </a:schemeClr>
          </a:solidFill>
          <a:prstDash val="solid"/>
        </a:ln>
      </dgm:spPr>
      <dgm:t>
        <a:bodyPr/>
        <a:lstStyle/>
        <a:p>
          <a:endParaRPr lang="en-CA"/>
        </a:p>
      </dgm:t>
    </dgm:pt>
    <dgm:pt modelId="{D9FECEC1-FFB2-4DB8-A910-34438425AD8F}" type="parTrans" cxnId="{D27C8D49-AADF-4D34-AF60-98A14938521D}">
      <dgm:prSet/>
      <dgm:spPr/>
      <dgm:t>
        <a:bodyPr/>
        <a:lstStyle/>
        <a:p>
          <a:endParaRPr lang="en-CA"/>
        </a:p>
      </dgm:t>
    </dgm:pt>
    <dgm:pt modelId="{2D790959-C2D9-4E12-89EF-EC69D015915D}">
      <dgm:prSet phldrT="[Text]"/>
      <dgm:spPr>
        <a:solidFill>
          <a:srgbClr val="A6ACAC"/>
        </a:solidFill>
        <a:ln w="25400" cap="flat" cmpd="sng" algn="ctr">
          <a:solidFill>
            <a:schemeClr val="lt1">
              <a:hueOff val="0"/>
              <a:satOff val="0"/>
              <a:lumOff val="0"/>
              <a:alphaOff val="0"/>
            </a:schemeClr>
          </a:solidFill>
          <a:prstDash val="solid"/>
        </a:ln>
      </dgm:spPr>
      <dgm:t>
        <a:bodyPr/>
        <a:lstStyle/>
        <a:p>
          <a:r>
            <a:rPr lang="en-CA"/>
            <a:t>Statutory considerations</a:t>
          </a:r>
        </a:p>
      </dgm:t>
    </dgm:pt>
    <dgm:pt modelId="{87220E73-3517-43E2-B6DA-A3956E2072AF}" type="sibTrans" cxnId="{D27C8D49-AADF-4D34-AF60-98A14938521D}">
      <dgm:prSet/>
      <dgm:spPr/>
      <dgm:t>
        <a:bodyPr/>
        <a:lstStyle/>
        <a:p>
          <a:endParaRPr lang="en-CA"/>
        </a:p>
      </dgm:t>
    </dgm:pt>
    <dgm:pt modelId="{C498F222-4174-4F65-8D02-1EB5E0C679EF}" type="parTrans" cxnId="{2760E15D-A603-4EB6-906F-D001A6A2CF37}">
      <dgm:prSet/>
      <dgm:spPr/>
      <dgm:t>
        <a:bodyPr/>
        <a:lstStyle/>
        <a:p>
          <a:endParaRPr lang="en-CA"/>
        </a:p>
      </dgm:t>
    </dgm:pt>
    <dgm:pt modelId="{B0FBF08F-60E9-4052-8F0B-70A06E6900C7}">
      <dgm:prSet phldrT="[Text]"/>
      <dgm:spPr>
        <a:solidFill>
          <a:srgbClr val="45A7BE"/>
        </a:solidFill>
        <a:ln w="25400" cap="flat" cmpd="sng" algn="ctr">
          <a:solidFill>
            <a:schemeClr val="lt1">
              <a:hueOff val="0"/>
              <a:satOff val="0"/>
              <a:lumOff val="0"/>
              <a:alphaOff val="0"/>
            </a:schemeClr>
          </a:solidFill>
          <a:prstDash val="solid"/>
        </a:ln>
      </dgm:spPr>
      <dgm:t>
        <a:bodyPr/>
        <a:lstStyle/>
        <a:p>
          <a:r>
            <a:rPr lang="en-CA"/>
            <a:t>Fundamentals of Attendance Management Programs </a:t>
          </a:r>
        </a:p>
      </dgm:t>
    </dgm:pt>
    <dgm:pt modelId="{778F11CF-84B9-4908-A72B-D7159BF68246}" type="sibTrans" cxnId="{2760E15D-A603-4EB6-906F-D001A6A2CF37}">
      <dgm:prSet/>
      <dgm:spPr/>
      <dgm:t>
        <a:bodyPr/>
        <a:lstStyle/>
        <a:p>
          <a:endParaRPr lang="en-CA"/>
        </a:p>
      </dgm:t>
    </dgm:pt>
    <dgm:pt modelId="{90D22003-9780-4B23-9CFC-3A5BB39DB1F7}" type="pres">
      <dgm:prSet presAssocID="{CD5EE382-AA88-4D61-AD35-689B3CD904B9}" presName="Name0">
        <dgm:presLayoutVars>
          <dgm:chMax val="7"/>
          <dgm:chPref val="7"/>
          <dgm:dir/>
        </dgm:presLayoutVars>
      </dgm:prSet>
      <dgm:spPr/>
      <dgm:t>
        <a:bodyPr/>
        <a:lstStyle/>
        <a:p/>
      </dgm:t>
    </dgm:pt>
    <dgm:pt modelId="{3CA32EB2-6AB1-45CA-8474-6F1AC3954A89}" type="pres">
      <dgm:prSet presAssocID="{CD5EE382-AA88-4D61-AD35-689B3CD904B9}" presName="Name1"/>
      <dgm:spPr/>
      <dgm:t>
        <a:bodyPr/>
        <a:lstStyle/>
        <a:p/>
      </dgm:t>
    </dgm:pt>
    <dgm:pt modelId="{77E7F3BA-D1BD-436F-A86D-FE806CA0B93A}" type="pres">
      <dgm:prSet presAssocID="{CD5EE382-AA88-4D61-AD35-689B3CD904B9}" presName="cycle"/>
      <dgm:spPr/>
      <dgm:t>
        <a:bodyPr/>
        <a:lstStyle/>
        <a:p/>
      </dgm:t>
    </dgm:pt>
    <dgm:pt modelId="{A8F3F920-8DE1-4F3A-A421-10129EC38DBD}" type="pres">
      <dgm:prSet presAssocID="{CD5EE382-AA88-4D61-AD35-689B3CD904B9}" presName="srcNode" presStyleLbl="node1" presStyleCnt="5"/>
      <dgm:spPr/>
      <dgm:t>
        <a:bodyPr/>
        <a:lstStyle/>
        <a:p/>
      </dgm:t>
    </dgm:pt>
    <dgm:pt modelId="{37C085F8-8A3F-46DD-955A-5B09B5CD5CDA}" type="pres">
      <dgm:prSet presAssocID="{CD5EE382-AA88-4D61-AD35-689B3CD904B9}" presName="conn" presStyleLbl="parChTrans1D2" presStyleCnt="1"/>
      <dgm:spPr/>
      <dgm:t>
        <a:bodyPr/>
        <a:lstStyle/>
        <a:p/>
      </dgm:t>
    </dgm:pt>
    <dgm:pt modelId="{19186669-09A9-42DC-A380-71DC75FD6BEB}" type="pres">
      <dgm:prSet presAssocID="{CD5EE382-AA88-4D61-AD35-689B3CD904B9}" presName="extraNode" presStyleLbl="node1" presStyleIdx="1" presStyleCnt="5"/>
      <dgm:spPr/>
      <dgm:t>
        <a:bodyPr/>
        <a:lstStyle/>
        <a:p/>
      </dgm:t>
    </dgm:pt>
    <dgm:pt modelId="{ED1B134C-B70E-43CF-A388-74C2CD5E5867}" type="pres">
      <dgm:prSet presAssocID="{CD5EE382-AA88-4D61-AD35-689B3CD904B9}" presName="dstNode" presStyleLbl="node1" presStyleIdx="1" presStyleCnt="5"/>
      <dgm:spPr/>
      <dgm:t>
        <a:bodyPr/>
        <a:lstStyle/>
        <a:p/>
      </dgm:t>
    </dgm:pt>
    <dgm:pt modelId="{D6D9D2F6-373F-4B75-8587-2CEA692C563A}" type="pres">
      <dgm:prSet presAssocID="{3DBBFF80-2A37-4698-AD2D-CBA3DA298D2E}" presName="text_1" presStyleLbl="node1" presStyleIdx="2" presStyleCnt="5" custScaleX="99703" custScaleY="108801" custLinFactNeighborX="-218" custLinFactNeighborY="-36186">
        <dgm:presLayoutVars>
          <dgm:bulletEnabled val="1"/>
        </dgm:presLayoutVars>
      </dgm:prSet>
      <dgm:spPr/>
      <dgm:t>
        <a:bodyPr/>
        <a:lstStyle/>
        <a:p/>
      </dgm:t>
    </dgm:pt>
    <dgm:pt modelId="{EC1CC6CD-889B-4B01-83D4-3D6A86AF9A8D}" type="pres">
      <dgm:prSet presAssocID="{3DBBFF80-2A37-4698-AD2D-CBA3DA298D2E}" presName="accent_1"/>
      <dgm:spPr/>
      <dgm:t>
        <a:bodyPr/>
        <a:lstStyle/>
        <a:p/>
      </dgm:t>
    </dgm:pt>
    <dgm:pt modelId="{E0C6C1CB-890C-4DB1-B8A5-768D35431BE2}" type="pres">
      <dgm:prSet presAssocID="{3DBBFF80-2A37-4698-AD2D-CBA3DA298D2E}" presName="accentRepeatNode" presStyleLbl="solidFgAcc1" presStyleCnt="3" custScaleX="77628" custScaleY="73947" custLinFactNeighborX="5765" custLinFactNeighborY="-28594"/>
      <dgm:spPr>
        <a:solidFill>
          <a:schemeClr val="lt1">
            <a:hueOff val="0"/>
            <a:satOff val="0"/>
            <a:lumOff val="0"/>
            <a:alphaOff val="0"/>
          </a:schemeClr>
        </a:solidFill>
        <a:ln w="25400" cap="flat" cmpd="sng" algn="ctr">
          <a:solidFill>
            <a:schemeClr val="accent1">
              <a:hueOff val="0"/>
              <a:satOff val="0"/>
              <a:lumOff val="0"/>
              <a:alphaOff val="0"/>
            </a:schemeClr>
          </a:solidFill>
          <a:prstDash val="solid"/>
        </a:ln>
      </dgm:spPr>
      <dgm:t>
        <a:bodyPr/>
        <a:lstStyle/>
        <a:p/>
      </dgm:t>
    </dgm:pt>
    <dgm:pt modelId="{FD6845B4-9F15-4D05-B7D1-E01633795582}" type="pres">
      <dgm:prSet presAssocID="{2D790959-C2D9-4E12-89EF-EC69D015915D}" presName="text_2" presStyleLbl="node1" presStyleIdx="3" presStyleCnt="5" custScaleY="107820" custLinFactNeighborX="-224" custLinFactNeighborY="-16473">
        <dgm:presLayoutVars>
          <dgm:bulletEnabled val="1"/>
        </dgm:presLayoutVars>
      </dgm:prSet>
      <dgm:spPr/>
      <dgm:t>
        <a:bodyPr/>
        <a:lstStyle/>
        <a:p/>
      </dgm:t>
    </dgm:pt>
    <dgm:pt modelId="{51FDCB01-74A7-465A-BC18-83D9104A5BCF}" type="pres">
      <dgm:prSet presAssocID="{2D790959-C2D9-4E12-89EF-EC69D015915D}" presName="accent_2"/>
      <dgm:spPr/>
      <dgm:t>
        <a:bodyPr/>
        <a:lstStyle/>
        <a:p/>
      </dgm:t>
    </dgm:pt>
    <dgm:pt modelId="{BC9770A0-3545-499C-A10C-E56AB9DA52E2}" type="pres">
      <dgm:prSet presAssocID="{2D790959-C2D9-4E12-89EF-EC69D015915D}" presName="accentRepeatNode" presStyleLbl="solidFgAcc1" presStyleIdx="1" presStyleCnt="3" custScaleX="78542" custScaleY="92020" custLinFactNeighborX="-15959" custLinFactNeighborY="-17829"/>
      <dgm:spPr>
        <a:solidFill>
          <a:schemeClr val="lt1">
            <a:hueOff val="0"/>
            <a:satOff val="0"/>
            <a:lumOff val="0"/>
            <a:alphaOff val="0"/>
          </a:schemeClr>
        </a:solidFill>
        <a:ln w="25400" cap="flat" cmpd="sng" algn="ctr">
          <a:solidFill>
            <a:schemeClr val="accent1">
              <a:hueOff val="0"/>
              <a:satOff val="0"/>
              <a:lumOff val="0"/>
              <a:alphaOff val="0"/>
            </a:schemeClr>
          </a:solidFill>
          <a:prstDash val="solid"/>
        </a:ln>
      </dgm:spPr>
      <dgm:t>
        <a:bodyPr/>
        <a:lstStyle/>
        <a:p/>
      </dgm:t>
    </dgm:pt>
    <dgm:pt modelId="{A1D5F6FE-32A0-46EF-AD64-897693590C76}" type="pres">
      <dgm:prSet presAssocID="{B0FBF08F-60E9-4052-8F0B-70A06E6900C7}" presName="text_3" presStyleLbl="node1" presStyleIdx="4" presStyleCnt="5" custLinFactNeighborX="-427" custLinFactNeighborY="3028">
        <dgm:presLayoutVars>
          <dgm:bulletEnabled val="1"/>
        </dgm:presLayoutVars>
      </dgm:prSet>
      <dgm:spPr/>
      <dgm:t>
        <a:bodyPr/>
        <a:lstStyle/>
        <a:p/>
      </dgm:t>
    </dgm:pt>
    <dgm:pt modelId="{4B1BC5FB-0344-4F99-8C3C-4C5B92982C79}" type="pres">
      <dgm:prSet presAssocID="{B0FBF08F-60E9-4052-8F0B-70A06E6900C7}" presName="accent_3"/>
      <dgm:spPr/>
      <dgm:t>
        <a:bodyPr/>
        <a:lstStyle/>
        <a:p/>
      </dgm:t>
    </dgm:pt>
    <dgm:pt modelId="{7030413D-5C67-48A6-B40D-B7DEE4651495}" type="pres">
      <dgm:prSet presAssocID="{B0FBF08F-60E9-4052-8F0B-70A06E6900C7}" presName="accentRepeatNode" presStyleLbl="solidFgAcc1" presStyleIdx="2" presStyleCnt="3" custLinFactNeighborX="-8988" custLinFactNeighborY="3623"/>
      <dgm:spPr>
        <a:solidFill>
          <a:schemeClr val="lt1">
            <a:hueOff val="0"/>
            <a:satOff val="0"/>
            <a:lumOff val="0"/>
            <a:alphaOff val="0"/>
          </a:schemeClr>
        </a:solidFill>
        <a:ln w="25400" cap="flat" cmpd="sng" algn="ctr">
          <a:solidFill>
            <a:schemeClr val="accent1">
              <a:hueOff val="0"/>
              <a:satOff val="0"/>
              <a:lumOff val="0"/>
              <a:alphaOff val="0"/>
            </a:schemeClr>
          </a:solidFill>
          <a:prstDash val="solid"/>
        </a:ln>
      </dgm:spPr>
      <dgm:t>
        <a:bodyPr/>
        <a:lstStyle/>
        <a:p/>
      </dgm:t>
    </dgm:pt>
  </dgm:ptLst>
  <dgm:cxnLst>
    <dgm:cxn modelId="{8BCE6C14-6862-4D5C-A5A7-B6D8C2B46487}" srcId="{CD5EE382-AA88-4D61-AD35-689B3CD904B9}" destId="{3DBBFF80-2A37-4698-AD2D-CBA3DA298D2E}" srcOrd="0" destOrd="0" parTransId="{5BF9A920-FCE2-4677-A114-4FFA3D2D5740}" sibTransId="{39BC3AF5-253B-4986-9649-68E1A4B0E86A}"/>
    <dgm:cxn modelId="{D27C8D49-AADF-4D34-AF60-98A14938521D}" srcId="{CD5EE382-AA88-4D61-AD35-689B3CD904B9}" destId="{2D790959-C2D9-4E12-89EF-EC69D015915D}" srcOrd="1" destOrd="0" parTransId="{D9FECEC1-FFB2-4DB8-A910-34438425AD8F}" sibTransId="{87220E73-3517-43E2-B6DA-A3956E2072AF}"/>
    <dgm:cxn modelId="{2760E15D-A603-4EB6-906F-D001A6A2CF37}" srcId="{CD5EE382-AA88-4D61-AD35-689B3CD904B9}" destId="{B0FBF08F-60E9-4052-8F0B-70A06E6900C7}" srcOrd="2" destOrd="0" parTransId="{C498F222-4174-4F65-8D02-1EB5E0C679EF}" sibTransId="{778F11CF-84B9-4908-A72B-D7159BF68246}"/>
    <dgm:cxn modelId="{8C8622EC-09E1-49D2-8787-A36B82B855BE}" type="presOf" srcId="{CD5EE382-AA88-4D61-AD35-689B3CD904B9}" destId="{90D22003-9780-4B23-9CFC-3A5BB39DB1F7}" srcOrd="0" destOrd="0" presId="urn:microsoft.com/office/officeart/2008/layout/VerticalCurvedList"/>
    <dgm:cxn modelId="{756CE33E-83E1-4C38-8516-5839115686C2}" type="presParOf" srcId="{90D22003-9780-4B23-9CFC-3A5BB39DB1F7}" destId="{3CA32EB2-6AB1-45CA-8474-6F1AC3954A89}" srcOrd="0" destOrd="0" presId="urn:microsoft.com/office/officeart/2008/layout/VerticalCurvedList"/>
    <dgm:cxn modelId="{62B2C387-091C-4C00-AA1B-35233750AD10}" type="presParOf" srcId="{3CA32EB2-6AB1-45CA-8474-6F1AC3954A89}" destId="{77E7F3BA-D1BD-436F-A86D-FE806CA0B93A}" srcOrd="0" destOrd="0" presId="urn:microsoft.com/office/officeart/2008/layout/VerticalCurvedList"/>
    <dgm:cxn modelId="{308DD52A-8037-4855-94D3-339BCDB3495A}" type="presParOf" srcId="{77E7F3BA-D1BD-436F-A86D-FE806CA0B93A}" destId="{A8F3F920-8DE1-4F3A-A421-10129EC38DBD}" srcOrd="0" destOrd="0" presId="urn:microsoft.com/office/officeart/2008/layout/VerticalCurvedList"/>
    <dgm:cxn modelId="{5CB2885A-B0DA-4F1C-B174-6C19750BB13B}" type="presParOf" srcId="{77E7F3BA-D1BD-436F-A86D-FE806CA0B93A}" destId="{37C085F8-8A3F-46DD-955A-5B09B5CD5CDA}" srcOrd="1" destOrd="0" presId="urn:microsoft.com/office/officeart/2008/layout/VerticalCurvedList"/>
    <dgm:cxn modelId="{68D1BB96-C9BD-4ABB-8207-544579B50C0A}" type="presOf" srcId="{39BC3AF5-253B-4986-9649-68E1A4B0E86A}" destId="{37C085F8-8A3F-46DD-955A-5B09B5CD5CDA}" srcOrd="0" destOrd="0" presId="urn:microsoft.com/office/officeart/2008/layout/VerticalCurvedList"/>
    <dgm:cxn modelId="{DC6DC522-4E2E-428D-B7BD-ED6B5FEF4E13}" type="presParOf" srcId="{77E7F3BA-D1BD-436F-A86D-FE806CA0B93A}" destId="{19186669-09A9-42DC-A380-71DC75FD6BEB}" srcOrd="2" destOrd="0" presId="urn:microsoft.com/office/officeart/2008/layout/VerticalCurvedList"/>
    <dgm:cxn modelId="{21DDD754-166D-4B8B-9F8D-8D279427B2CC}" type="presParOf" srcId="{77E7F3BA-D1BD-436F-A86D-FE806CA0B93A}" destId="{ED1B134C-B70E-43CF-A388-74C2CD5E5867}" srcOrd="3" destOrd="0" presId="urn:microsoft.com/office/officeart/2008/layout/VerticalCurvedList"/>
    <dgm:cxn modelId="{B5D4B4B2-7D6B-46FE-A069-A97316BFA071}" type="presParOf" srcId="{3CA32EB2-6AB1-45CA-8474-6F1AC3954A89}" destId="{D6D9D2F6-373F-4B75-8587-2CEA692C563A}" srcOrd="1" destOrd="0" presId="urn:microsoft.com/office/officeart/2008/layout/VerticalCurvedList"/>
    <dgm:cxn modelId="{1BAE3A47-1284-4189-9999-C0F83D432AD4}" type="presOf" srcId="{3DBBFF80-2A37-4698-AD2D-CBA3DA298D2E}" destId="{D6D9D2F6-373F-4B75-8587-2CEA692C563A}" srcOrd="0" destOrd="0" presId="urn:microsoft.com/office/officeart/2008/layout/VerticalCurvedList"/>
    <dgm:cxn modelId="{6ED3B17A-A58B-4A6B-BA6B-8D74B51CADDB}" type="presParOf" srcId="{3CA32EB2-6AB1-45CA-8474-6F1AC3954A89}" destId="{EC1CC6CD-889B-4B01-83D4-3D6A86AF9A8D}" srcOrd="2" destOrd="0" presId="urn:microsoft.com/office/officeart/2008/layout/VerticalCurvedList"/>
    <dgm:cxn modelId="{A8F43484-930C-4678-AD42-A7407096B37C}" type="presParOf" srcId="{EC1CC6CD-889B-4B01-83D4-3D6A86AF9A8D}" destId="{E0C6C1CB-890C-4DB1-B8A5-768D35431BE2}" srcOrd="0" destOrd="0" presId="urn:microsoft.com/office/officeart/2008/layout/VerticalCurvedList"/>
    <dgm:cxn modelId="{432E4DDB-D108-49F3-A7FE-3748508C2FF3}" type="presParOf" srcId="{3CA32EB2-6AB1-45CA-8474-6F1AC3954A89}" destId="{FD6845B4-9F15-4D05-B7D1-E01633795582}" srcOrd="3" destOrd="0" presId="urn:microsoft.com/office/officeart/2008/layout/VerticalCurvedList"/>
    <dgm:cxn modelId="{29434D1E-26E8-40E9-BDC0-CB7903F43C71}" type="presOf" srcId="{2D790959-C2D9-4E12-89EF-EC69D015915D}" destId="{FD6845B4-9F15-4D05-B7D1-E01633795582}" srcOrd="0" destOrd="0" presId="urn:microsoft.com/office/officeart/2008/layout/VerticalCurvedList"/>
    <dgm:cxn modelId="{2ED3A22C-D06D-4A6F-9F00-7CA25DE46E52}" type="presParOf" srcId="{3CA32EB2-6AB1-45CA-8474-6F1AC3954A89}" destId="{51FDCB01-74A7-465A-BC18-83D9104A5BCF}" srcOrd="4" destOrd="0" presId="urn:microsoft.com/office/officeart/2008/layout/VerticalCurvedList"/>
    <dgm:cxn modelId="{35BFF53B-4C4F-4E59-B305-8811200E549A}" type="presParOf" srcId="{51FDCB01-74A7-465A-BC18-83D9104A5BCF}" destId="{BC9770A0-3545-499C-A10C-E56AB9DA52E2}" srcOrd="0" destOrd="0" presId="urn:microsoft.com/office/officeart/2008/layout/VerticalCurvedList"/>
    <dgm:cxn modelId="{47A1EBE6-7E85-4F83-A15E-B9F5E031A599}" type="presParOf" srcId="{3CA32EB2-6AB1-45CA-8474-6F1AC3954A89}" destId="{A1D5F6FE-32A0-46EF-AD64-897693590C76}" srcOrd="5" destOrd="0" presId="urn:microsoft.com/office/officeart/2008/layout/VerticalCurvedList"/>
    <dgm:cxn modelId="{6B53A4E7-1340-491E-A91E-92341FDD8B92}" type="presOf" srcId="{B0FBF08F-60E9-4052-8F0B-70A06E6900C7}" destId="{A1D5F6FE-32A0-46EF-AD64-897693590C76}" srcOrd="0" destOrd="0" presId="urn:microsoft.com/office/officeart/2008/layout/VerticalCurvedList"/>
    <dgm:cxn modelId="{888B1379-84AA-45E6-A25A-21C6628E97DD}" type="presParOf" srcId="{3CA32EB2-6AB1-45CA-8474-6F1AC3954A89}" destId="{4B1BC5FB-0344-4F99-8C3C-4C5B92982C79}" srcOrd="6" destOrd="0" presId="urn:microsoft.com/office/officeart/2008/layout/VerticalCurvedList"/>
    <dgm:cxn modelId="{C1532A03-7878-4081-B103-6CF991D72DBB}" type="presParOf" srcId="{4B1BC5FB-0344-4F99-8C3C-4C5B92982C79}" destId="{7030413D-5C67-48A6-B40D-B7DEE4651495}" srcOrd="0" destOrd="0" presId="urn:microsoft.com/office/officeart/2008/layout/VerticalCurvedList"/>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28.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71C1EB35-061E-4A2B-B26C-EF34DFC51D1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CA"/>
        </a:p>
      </dgm:t>
    </dgm:pt>
    <dgm:pt modelId="{026A3D4A-4135-4EAE-90E9-65BEA7F80781}" type="parTrans" cxnId="{146F72BF-302F-463C-859F-6017564FACFA}">
      <dgm:prSet/>
      <dgm:spPr/>
      <dgm:t>
        <a:bodyPr/>
        <a:lstStyle/>
        <a:p>
          <a:endParaRPr lang="en-CA">
            <a:latin typeface="Arial" pitchFamily="34" charset="0"/>
            <a:cs typeface="Arial" pitchFamily="34" charset="0"/>
          </a:endParaRPr>
        </a:p>
      </dgm:t>
    </dgm:pt>
    <dgm:pt modelId="{07C8B231-4638-488E-970B-4F57E7C338A5}">
      <dgm:prSet phldrT="[Text]"/>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pPr>
            <a:lnSpc>
              <a:spcPct val="100000"/>
            </a:lnSpc>
          </a:pPr>
          <a:r>
            <a:rPr lang="en-CA">
              <a:latin typeface="Arial" pitchFamily="34" charset="0"/>
              <a:cs typeface="Arial" pitchFamily="34" charset="0"/>
            </a:rPr>
            <a:t>Employer is entitled to expect </a:t>
          </a:r>
          <a:r>
            <a:rPr lang="en-CA" baseline="0">
              <a:latin typeface="Arial" pitchFamily="34" charset="0"/>
              <a:cs typeface="Arial" pitchFamily="34" charset="0"/>
            </a:rPr>
            <a:t>employees</a:t>
          </a:r>
          <a:r>
            <a:rPr lang="en-CA">
              <a:latin typeface="Arial" pitchFamily="34" charset="0"/>
              <a:cs typeface="Arial" pitchFamily="34" charset="0"/>
            </a:rPr>
            <a:t> to regularly attend at work</a:t>
          </a:r>
        </a:p>
      </dgm:t>
    </dgm:pt>
    <dgm:pt modelId="{AACE773C-9EFE-4FDC-95CC-4A647A3CB66C}" type="sibTrans" cxnId="{146F72BF-302F-463C-859F-6017564FACFA}">
      <dgm:prSet/>
      <dgm:spPr>
        <a:noFill/>
        <a:ln w="25400" cap="flat" cmpd="sng" algn="ctr">
          <a:solidFill>
            <a:schemeClr val="accent1">
              <a:shade val="60000"/>
              <a:hueOff val="0"/>
              <a:satOff val="0"/>
              <a:lumOff val="0"/>
              <a:alphaOff val="0"/>
            </a:schemeClr>
          </a:solidFill>
          <a:prstDash val="solid"/>
        </a:ln>
      </dgm:spPr>
      <dgm:t>
        <a:bodyPr/>
        <a:lstStyle/>
        <a:p>
          <a:endParaRPr lang="en-CA">
            <a:latin typeface="Arial" pitchFamily="34" charset="0"/>
            <a:cs typeface="Arial" pitchFamily="34" charset="0"/>
          </a:endParaRPr>
        </a:p>
      </dgm:t>
    </dgm:pt>
    <dgm:pt modelId="{BBBEA31D-9DC1-4721-8351-E7D58E95C3CC}" type="parTrans" cxnId="{1B5248EC-D76B-413B-82DE-2F843ED84E5C}">
      <dgm:prSet/>
      <dgm:spPr/>
      <dgm:t>
        <a:bodyPr/>
        <a:lstStyle/>
        <a:p>
          <a:endParaRPr lang="en-CA">
            <a:latin typeface="Arial" pitchFamily="34" charset="0"/>
            <a:cs typeface="Arial" pitchFamily="34" charset="0"/>
          </a:endParaRPr>
        </a:p>
      </dgm:t>
    </dgm:pt>
    <dgm:pt modelId="{4E99772A-D17C-477B-A7F0-F058283F6316}">
      <dgm:prSet phldrT="[Text]"/>
      <dgm:spPr>
        <a:solidFill>
          <a:srgbClr val="45A7BE"/>
        </a:solidFill>
        <a:ln w="25400" cap="flat" cmpd="sng" algn="ctr">
          <a:solidFill>
            <a:schemeClr val="lt1">
              <a:hueOff val="0"/>
              <a:satOff val="0"/>
              <a:lumOff val="0"/>
              <a:alphaOff val="0"/>
            </a:schemeClr>
          </a:solidFill>
          <a:prstDash val="solid"/>
        </a:ln>
      </dgm:spPr>
      <dgm:t>
        <a:bodyPr/>
        <a:lstStyle/>
        <a:p>
          <a:pPr>
            <a:lnSpc>
              <a:spcPct val="100000"/>
            </a:lnSpc>
          </a:pPr>
          <a:r>
            <a:rPr lang="en-CA">
              <a:latin typeface="Arial" pitchFamily="34" charset="0"/>
              <a:cs typeface="Arial" pitchFamily="34" charset="0"/>
            </a:rPr>
            <a:t>Employer is entitled to manage workplace absences</a:t>
          </a:r>
        </a:p>
      </dgm:t>
    </dgm:pt>
    <dgm:pt modelId="{958B3E93-1885-4AEB-A9B1-F0DE83D3DEEF}" type="sibTrans" cxnId="{1B5248EC-D76B-413B-82DE-2F843ED84E5C}">
      <dgm:prSet/>
      <dgm:spPr/>
      <dgm:t>
        <a:bodyPr/>
        <a:lstStyle/>
        <a:p>
          <a:endParaRPr lang="en-CA">
            <a:latin typeface="Arial" pitchFamily="34" charset="0"/>
            <a:cs typeface="Arial" pitchFamily="34" charset="0"/>
          </a:endParaRPr>
        </a:p>
      </dgm:t>
    </dgm:pt>
    <dgm:pt modelId="{D9274F3D-8401-411C-8809-846EF1827FC3}" type="parTrans" cxnId="{8CFD73A2-E216-4D90-B1EE-929AE6A241BC}">
      <dgm:prSet/>
      <dgm:spPr/>
      <dgm:t>
        <a:bodyPr/>
        <a:lstStyle/>
        <a:p>
          <a:endParaRPr lang="en-CA">
            <a:latin typeface="Arial" pitchFamily="34" charset="0"/>
            <a:cs typeface="Arial" pitchFamily="34" charset="0"/>
          </a:endParaRPr>
        </a:p>
      </dgm:t>
    </dgm:pt>
    <dgm:pt modelId="{74F62E03-4F97-4575-B1EF-4FF7B4F431C4}">
      <dgm:prSet phldrT="[Text]"/>
      <dgm:spPr>
        <a:solidFill>
          <a:srgbClr val="58595B"/>
        </a:solidFill>
        <a:ln w="25400" cap="flat" cmpd="sng" algn="ctr">
          <a:solidFill>
            <a:schemeClr val="lt1">
              <a:hueOff val="0"/>
              <a:satOff val="0"/>
              <a:lumOff val="0"/>
              <a:alphaOff val="0"/>
            </a:schemeClr>
          </a:solidFill>
          <a:prstDash val="solid"/>
        </a:ln>
      </dgm:spPr>
      <dgm:t>
        <a:bodyPr/>
        <a:lstStyle/>
        <a:p>
          <a:pPr>
            <a:lnSpc>
              <a:spcPct val="100000"/>
            </a:lnSpc>
          </a:pPr>
          <a:r>
            <a:rPr lang="en-CA">
              <a:latin typeface="Arial" pitchFamily="34" charset="0"/>
              <a:cs typeface="Arial" pitchFamily="34" charset="0"/>
            </a:rPr>
            <a:t>Not to punish, but to assist and encourage </a:t>
          </a:r>
          <a:r>
            <a:rPr lang="en-CA" baseline="0">
              <a:latin typeface="Arial" pitchFamily="34" charset="0"/>
              <a:cs typeface="Arial" pitchFamily="34" charset="0"/>
            </a:rPr>
            <a:t>employee</a:t>
          </a:r>
          <a:r>
            <a:rPr lang="en-CA">
              <a:latin typeface="Arial" pitchFamily="34" charset="0"/>
              <a:cs typeface="Arial" pitchFamily="34" charset="0"/>
            </a:rPr>
            <a:t>s to attend and stay at work</a:t>
          </a:r>
        </a:p>
      </dgm:t>
    </dgm:pt>
    <dgm:pt modelId="{8AD2D0B7-B128-48CB-B79E-C134830768F7}" type="sibTrans" cxnId="{8CFD73A2-E216-4D90-B1EE-929AE6A241BC}">
      <dgm:prSet/>
      <dgm:spPr/>
      <dgm:t>
        <a:bodyPr/>
        <a:lstStyle/>
        <a:p>
          <a:endParaRPr lang="en-CA">
            <a:latin typeface="Arial" pitchFamily="34" charset="0"/>
            <a:cs typeface="Arial" pitchFamily="34" charset="0"/>
          </a:endParaRPr>
        </a:p>
      </dgm:t>
    </dgm:pt>
    <dgm:pt modelId="{1F65F55F-7C54-4725-9324-A57CFC4E93F3}" type="pres">
      <dgm:prSet presAssocID="{71C1EB35-061E-4A2B-B26C-EF34DFC51D14}" presName="Name0">
        <dgm:presLayoutVars>
          <dgm:chMax val="7"/>
          <dgm:chPref val="7"/>
          <dgm:dir/>
        </dgm:presLayoutVars>
      </dgm:prSet>
      <dgm:spPr/>
      <dgm:t>
        <a:bodyPr/>
        <a:lstStyle/>
        <a:p/>
      </dgm:t>
    </dgm:pt>
    <dgm:pt modelId="{5C2FAA33-A885-454C-AE72-2C770E026806}" type="pres">
      <dgm:prSet presAssocID="{71C1EB35-061E-4A2B-B26C-EF34DFC51D14}" presName="Name1"/>
      <dgm:spPr/>
      <dgm:t>
        <a:bodyPr/>
        <a:lstStyle/>
        <a:p/>
      </dgm:t>
    </dgm:pt>
    <dgm:pt modelId="{C1C74F47-88A8-4B06-A2C3-B62B0498681F}" type="pres">
      <dgm:prSet presAssocID="{71C1EB35-061E-4A2B-B26C-EF34DFC51D14}" presName="cycle"/>
      <dgm:spPr/>
      <dgm:t>
        <a:bodyPr/>
        <a:lstStyle/>
        <a:p/>
      </dgm:t>
    </dgm:pt>
    <dgm:pt modelId="{3D6CCA8C-61F8-4877-899C-143D52DAE4A1}" type="pres">
      <dgm:prSet presAssocID="{71C1EB35-061E-4A2B-B26C-EF34DFC51D14}" presName="srcNode" presStyleLbl="node1" presStyleCnt="5"/>
      <dgm:spPr/>
      <dgm:t>
        <a:bodyPr/>
        <a:lstStyle/>
        <a:p/>
      </dgm:t>
    </dgm:pt>
    <dgm:pt modelId="{A75C0218-DA69-4304-B51C-6650E6C4172B}" type="pres">
      <dgm:prSet presAssocID="{71C1EB35-061E-4A2B-B26C-EF34DFC51D14}" presName="conn" presStyleLbl="parChTrans1D2" presStyleCnt="1"/>
      <dgm:spPr/>
      <dgm:t>
        <a:bodyPr/>
        <a:lstStyle/>
        <a:p/>
      </dgm:t>
    </dgm:pt>
    <dgm:pt modelId="{B42ED7C2-2586-4EB8-BA24-24A73A29AC38}" type="pres">
      <dgm:prSet presAssocID="{71C1EB35-061E-4A2B-B26C-EF34DFC51D14}" presName="extraNode" presStyleLbl="node1" presStyleIdx="1" presStyleCnt="5"/>
      <dgm:spPr/>
      <dgm:t>
        <a:bodyPr/>
        <a:lstStyle/>
        <a:p/>
      </dgm:t>
    </dgm:pt>
    <dgm:pt modelId="{934B74CC-6B16-4D11-A5B7-7F6E08F94A6A}" type="pres">
      <dgm:prSet presAssocID="{71C1EB35-061E-4A2B-B26C-EF34DFC51D14}" presName="dstNode" presStyleLbl="node1" presStyleIdx="1" presStyleCnt="5"/>
      <dgm:spPr/>
      <dgm:t>
        <a:bodyPr/>
        <a:lstStyle/>
        <a:p/>
      </dgm:t>
    </dgm:pt>
    <dgm:pt modelId="{B4A2F0C3-C265-41DC-8E2F-5B57D5F95222}" type="pres">
      <dgm:prSet presAssocID="{07C8B231-4638-488E-970B-4F57E7C338A5}" presName="text_1" presStyleLbl="node1" presStyleIdx="2" presStyleCnt="5">
        <dgm:presLayoutVars>
          <dgm:bulletEnabled val="1"/>
        </dgm:presLayoutVars>
      </dgm:prSet>
      <dgm:spPr/>
      <dgm:t>
        <a:bodyPr/>
        <a:lstStyle/>
        <a:p/>
      </dgm:t>
    </dgm:pt>
    <dgm:pt modelId="{CD71E162-7C60-4646-A4D3-9ED894BF5AE4}" type="pres">
      <dgm:prSet presAssocID="{07C8B231-4638-488E-970B-4F57E7C338A5}" presName="accent_1"/>
      <dgm:spPr/>
      <dgm:t>
        <a:bodyPr/>
        <a:lstStyle/>
        <a:p/>
      </dgm:t>
    </dgm:pt>
    <dgm:pt modelId="{42B26DD9-EEA4-4B67-8072-2724B47EA01E}" type="pres">
      <dgm:prSet presAssocID="{07C8B231-4638-488E-970B-4F57E7C338A5}" presName="accentRepeatNode" presStyleLbl="solidFgAcc1" presStyleCnt="3"/>
      <dgm:spPr>
        <a:solidFill>
          <a:schemeClr val="lt1">
            <a:hueOff val="0"/>
            <a:satOff val="0"/>
            <a:lumOff val="0"/>
            <a:alphaOff val="0"/>
          </a:schemeClr>
        </a:solidFill>
        <a:ln w="25400" cap="flat" cmpd="sng" algn="ctr">
          <a:solidFill>
            <a:schemeClr val="accent1">
              <a:hueOff val="0"/>
              <a:satOff val="0"/>
              <a:lumOff val="0"/>
              <a:alphaOff val="0"/>
            </a:schemeClr>
          </a:solidFill>
          <a:prstDash val="solid"/>
        </a:ln>
      </dgm:spPr>
      <dgm:t>
        <a:bodyPr/>
        <a:lstStyle/>
        <a:p/>
      </dgm:t>
    </dgm:pt>
    <dgm:pt modelId="{4788E91B-07C0-473F-8BAB-444E94F3FB44}" type="pres">
      <dgm:prSet presAssocID="{4E99772A-D17C-477B-A7F0-F058283F6316}" presName="text_2" presStyleLbl="node1" presStyleIdx="3" presStyleCnt="5">
        <dgm:presLayoutVars>
          <dgm:bulletEnabled val="1"/>
        </dgm:presLayoutVars>
      </dgm:prSet>
      <dgm:spPr/>
      <dgm:t>
        <a:bodyPr/>
        <a:lstStyle/>
        <a:p/>
      </dgm:t>
    </dgm:pt>
    <dgm:pt modelId="{F033197A-300F-4A04-9582-C15C64F77083}" type="pres">
      <dgm:prSet presAssocID="{4E99772A-D17C-477B-A7F0-F058283F6316}" presName="accent_2"/>
      <dgm:spPr/>
      <dgm:t>
        <a:bodyPr/>
        <a:lstStyle/>
        <a:p/>
      </dgm:t>
    </dgm:pt>
    <dgm:pt modelId="{8EADE6B3-0661-45A7-808A-1A8E85307C82}" type="pres">
      <dgm:prSet presAssocID="{4E99772A-D17C-477B-A7F0-F058283F6316}" presName="accentRepeatNode" presStyleLbl="solidFgAcc1" presStyleIdx="1" presStyleCnt="3"/>
      <dgm:spPr>
        <a:solidFill>
          <a:schemeClr val="lt1">
            <a:hueOff val="0"/>
            <a:satOff val="0"/>
            <a:lumOff val="0"/>
            <a:alphaOff val="0"/>
          </a:schemeClr>
        </a:solidFill>
        <a:ln>
          <a:solidFill>
            <a:srgbClr val="45A7BE"/>
          </a:solidFill>
        </a:ln>
      </dgm:spPr>
      <dgm:t>
        <a:bodyPr/>
        <a:lstStyle/>
        <a:p/>
      </dgm:t>
    </dgm:pt>
    <dgm:pt modelId="{A330AD5D-E62E-434E-A4A7-FA33CFBE2493}" type="pres">
      <dgm:prSet presAssocID="{74F62E03-4F97-4575-B1EF-4FF7B4F431C4}" presName="text_3" presStyleLbl="node1" presStyleIdx="4" presStyleCnt="5">
        <dgm:presLayoutVars>
          <dgm:bulletEnabled val="1"/>
        </dgm:presLayoutVars>
      </dgm:prSet>
      <dgm:spPr/>
      <dgm:t>
        <a:bodyPr/>
        <a:lstStyle/>
        <a:p/>
      </dgm:t>
    </dgm:pt>
    <dgm:pt modelId="{C2662344-E676-4486-B32B-C20BCDDD2FD7}" type="pres">
      <dgm:prSet presAssocID="{74F62E03-4F97-4575-B1EF-4FF7B4F431C4}" presName="accent_3"/>
      <dgm:spPr/>
      <dgm:t>
        <a:bodyPr/>
        <a:lstStyle/>
        <a:p/>
      </dgm:t>
    </dgm:pt>
    <dgm:pt modelId="{549DBD80-19F7-4C63-BF7A-8B2145A3FCD6}" type="pres">
      <dgm:prSet presAssocID="{74F62E03-4F97-4575-B1EF-4FF7B4F431C4}" presName="accentRepeatNode" presStyleLbl="solidFgAcc1" presStyleIdx="2" presStyleCnt="3"/>
      <dgm:spPr>
        <a:solidFill>
          <a:schemeClr val="lt1">
            <a:hueOff val="0"/>
            <a:satOff val="0"/>
            <a:lumOff val="0"/>
            <a:alphaOff val="0"/>
          </a:schemeClr>
        </a:solidFill>
        <a:ln>
          <a:solidFill>
            <a:srgbClr val="58595B"/>
          </a:solidFill>
        </a:ln>
      </dgm:spPr>
      <dgm:t>
        <a:bodyPr/>
        <a:lstStyle/>
        <a:p/>
      </dgm:t>
    </dgm:pt>
  </dgm:ptLst>
  <dgm:cxnLst>
    <dgm:cxn modelId="{146F72BF-302F-463C-859F-6017564FACFA}" srcId="{71C1EB35-061E-4A2B-B26C-EF34DFC51D14}" destId="{07C8B231-4638-488E-970B-4F57E7C338A5}" srcOrd="0" destOrd="0" parTransId="{026A3D4A-4135-4EAE-90E9-65BEA7F80781}" sibTransId="{AACE773C-9EFE-4FDC-95CC-4A647A3CB66C}"/>
    <dgm:cxn modelId="{1B5248EC-D76B-413B-82DE-2F843ED84E5C}" srcId="{71C1EB35-061E-4A2B-B26C-EF34DFC51D14}" destId="{4E99772A-D17C-477B-A7F0-F058283F6316}" srcOrd="1" destOrd="0" parTransId="{BBBEA31D-9DC1-4721-8351-E7D58E95C3CC}" sibTransId="{958B3E93-1885-4AEB-A9B1-F0DE83D3DEEF}"/>
    <dgm:cxn modelId="{8CFD73A2-E216-4D90-B1EE-929AE6A241BC}" srcId="{71C1EB35-061E-4A2B-B26C-EF34DFC51D14}" destId="{74F62E03-4F97-4575-B1EF-4FF7B4F431C4}" srcOrd="2" destOrd="0" parTransId="{D9274F3D-8401-411C-8809-846EF1827FC3}" sibTransId="{8AD2D0B7-B128-48CB-B79E-C134830768F7}"/>
    <dgm:cxn modelId="{13D42902-6E36-4EB9-8D93-A7279928ED5B}" type="presOf" srcId="{71C1EB35-061E-4A2B-B26C-EF34DFC51D14}" destId="{1F65F55F-7C54-4725-9324-A57CFC4E93F3}" srcOrd="0" destOrd="0" presId="urn:microsoft.com/office/officeart/2008/layout/VerticalCurvedList"/>
    <dgm:cxn modelId="{AB424D77-A05F-49B9-8F79-AF7D75AACA40}" type="presParOf" srcId="{1F65F55F-7C54-4725-9324-A57CFC4E93F3}" destId="{5C2FAA33-A885-454C-AE72-2C770E026806}" srcOrd="0" destOrd="0" presId="urn:microsoft.com/office/officeart/2008/layout/VerticalCurvedList"/>
    <dgm:cxn modelId="{A8E10A4E-AA97-44BD-B6B3-65FA3142324B}" type="presParOf" srcId="{5C2FAA33-A885-454C-AE72-2C770E026806}" destId="{C1C74F47-88A8-4B06-A2C3-B62B0498681F}" srcOrd="0" destOrd="0" presId="urn:microsoft.com/office/officeart/2008/layout/VerticalCurvedList"/>
    <dgm:cxn modelId="{30BC12CA-077C-4DB4-9480-5DE5CD6D3825}" type="presParOf" srcId="{C1C74F47-88A8-4B06-A2C3-B62B0498681F}" destId="{3D6CCA8C-61F8-4877-899C-143D52DAE4A1}" srcOrd="0" destOrd="0" presId="urn:microsoft.com/office/officeart/2008/layout/VerticalCurvedList"/>
    <dgm:cxn modelId="{3822BFAD-CCE6-4642-80D1-D81BFFBC0E7E}" type="presParOf" srcId="{C1C74F47-88A8-4B06-A2C3-B62B0498681F}" destId="{A75C0218-DA69-4304-B51C-6650E6C4172B}" srcOrd="1" destOrd="0" presId="urn:microsoft.com/office/officeart/2008/layout/VerticalCurvedList"/>
    <dgm:cxn modelId="{D32A7C25-E0C4-49AE-8212-70F8BF681223}" type="presOf" srcId="{AACE773C-9EFE-4FDC-95CC-4A647A3CB66C}" destId="{A75C0218-DA69-4304-B51C-6650E6C4172B}" srcOrd="0" destOrd="0" presId="urn:microsoft.com/office/officeart/2008/layout/VerticalCurvedList"/>
    <dgm:cxn modelId="{EC189328-D30A-4A62-8D3E-991059ECEA87}" type="presParOf" srcId="{C1C74F47-88A8-4B06-A2C3-B62B0498681F}" destId="{B42ED7C2-2586-4EB8-BA24-24A73A29AC38}" srcOrd="2" destOrd="0" presId="urn:microsoft.com/office/officeart/2008/layout/VerticalCurvedList"/>
    <dgm:cxn modelId="{6E6086EB-2F27-4D12-ABE6-B5BEB9B85F73}" type="presParOf" srcId="{C1C74F47-88A8-4B06-A2C3-B62B0498681F}" destId="{934B74CC-6B16-4D11-A5B7-7F6E08F94A6A}" srcOrd="3" destOrd="0" presId="urn:microsoft.com/office/officeart/2008/layout/VerticalCurvedList"/>
    <dgm:cxn modelId="{6893E1DA-47F6-4341-91FE-AEF9AE83E796}" type="presParOf" srcId="{5C2FAA33-A885-454C-AE72-2C770E026806}" destId="{B4A2F0C3-C265-41DC-8E2F-5B57D5F95222}" srcOrd="1" destOrd="0" presId="urn:microsoft.com/office/officeart/2008/layout/VerticalCurvedList"/>
    <dgm:cxn modelId="{8DBC3591-7F58-4B60-AE18-AEEFCBCA825B}" type="presOf" srcId="{07C8B231-4638-488E-970B-4F57E7C338A5}" destId="{B4A2F0C3-C265-41DC-8E2F-5B57D5F95222}" srcOrd="0" destOrd="0" presId="urn:microsoft.com/office/officeart/2008/layout/VerticalCurvedList"/>
    <dgm:cxn modelId="{737FE905-DB32-4AFB-94AD-FD71C2C65418}" type="presParOf" srcId="{5C2FAA33-A885-454C-AE72-2C770E026806}" destId="{CD71E162-7C60-4646-A4D3-9ED894BF5AE4}" srcOrd="2" destOrd="0" presId="urn:microsoft.com/office/officeart/2008/layout/VerticalCurvedList"/>
    <dgm:cxn modelId="{6B08F769-D5FB-4A5E-8E5A-4F2ABF44D1DC}" type="presParOf" srcId="{CD71E162-7C60-4646-A4D3-9ED894BF5AE4}" destId="{42B26DD9-EEA4-4B67-8072-2724B47EA01E}" srcOrd="0" destOrd="0" presId="urn:microsoft.com/office/officeart/2008/layout/VerticalCurvedList"/>
    <dgm:cxn modelId="{D5E42DAC-D5FE-47D6-BDD9-606312FE9F4D}" type="presParOf" srcId="{5C2FAA33-A885-454C-AE72-2C770E026806}" destId="{4788E91B-07C0-473F-8BAB-444E94F3FB44}" srcOrd="3" destOrd="0" presId="urn:microsoft.com/office/officeart/2008/layout/VerticalCurvedList"/>
    <dgm:cxn modelId="{FCAA8FDD-FA47-44E4-A77A-8BABA3CFE74A}" type="presOf" srcId="{4E99772A-D17C-477B-A7F0-F058283F6316}" destId="{4788E91B-07C0-473F-8BAB-444E94F3FB44}" srcOrd="0" destOrd="0" presId="urn:microsoft.com/office/officeart/2008/layout/VerticalCurvedList"/>
    <dgm:cxn modelId="{969FFEB1-7519-4C8F-A351-32F4B6E71F91}" type="presParOf" srcId="{5C2FAA33-A885-454C-AE72-2C770E026806}" destId="{F033197A-300F-4A04-9582-C15C64F77083}" srcOrd="4" destOrd="0" presId="urn:microsoft.com/office/officeart/2008/layout/VerticalCurvedList"/>
    <dgm:cxn modelId="{AD65FED7-7DC4-4E31-896F-8C673E3B2361}" type="presParOf" srcId="{F033197A-300F-4A04-9582-C15C64F77083}" destId="{8EADE6B3-0661-45A7-808A-1A8E85307C82}" srcOrd="0" destOrd="0" presId="urn:microsoft.com/office/officeart/2008/layout/VerticalCurvedList"/>
    <dgm:cxn modelId="{6E75F2BF-8117-4F9F-8906-69C948883573}" type="presParOf" srcId="{5C2FAA33-A885-454C-AE72-2C770E026806}" destId="{A330AD5D-E62E-434E-A4A7-FA33CFBE2493}" srcOrd="5" destOrd="0" presId="urn:microsoft.com/office/officeart/2008/layout/VerticalCurvedList"/>
    <dgm:cxn modelId="{31A1E9CB-E599-4A60-8482-080AF4A4C5AF}" type="presOf" srcId="{74F62E03-4F97-4575-B1EF-4FF7B4F431C4}" destId="{A330AD5D-E62E-434E-A4A7-FA33CFBE2493}" srcOrd="0" destOrd="0" presId="urn:microsoft.com/office/officeart/2008/layout/VerticalCurvedList"/>
    <dgm:cxn modelId="{3CBCEDBA-DB67-4618-95E6-A7796CBF7BDE}" type="presParOf" srcId="{5C2FAA33-A885-454C-AE72-2C770E026806}" destId="{C2662344-E676-4486-B32B-C20BCDDD2FD7}" srcOrd="6" destOrd="0" presId="urn:microsoft.com/office/officeart/2008/layout/VerticalCurvedList"/>
    <dgm:cxn modelId="{7C3700A5-0F99-4244-AD91-2496AA473891}" type="presParOf" srcId="{C2662344-E676-4486-B32B-C20BCDDD2FD7}" destId="{549DBD80-19F7-4C63-BF7A-8B2145A3FCD6}" srcOrd="0" destOrd="0" presId="urn:microsoft.com/office/officeart/2008/layout/VerticalCurvedList"/>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29.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09B8AC16-3136-4C3B-921E-896C691E8CB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CA"/>
        </a:p>
      </dgm:t>
    </dgm:pt>
    <dgm:pt modelId="{A7FCD861-CEED-4DF5-B7D0-09152EC2A041}" type="parTrans" cxnId="{6DFE4317-0BF5-4C0B-95E7-BB2C6E12E7C3}">
      <dgm:prSet custT="1"/>
      <dgm:spPr/>
      <dgm:t>
        <a:bodyPr/>
        <a:lstStyle/>
        <a:p>
          <a:pPr algn="l"/>
          <a:endParaRPr lang="en-CA" sz="1800">
            <a:latin typeface="Arial" pitchFamily="34" charset="0"/>
            <a:cs typeface="Arial" pitchFamily="34" charset="0"/>
          </a:endParaRPr>
        </a:p>
      </dgm:t>
    </dgm:pt>
    <dgm:pt modelId="{2450B93B-FED5-445D-9D54-D733B08AE41B}">
      <dgm:prSet phldrT="[Text]" custT="1"/>
      <dgm:spPr/>
      <dgm:t>
        <a:bodyPr/>
        <a:lstStyle/>
        <a:p>
          <a:pPr algn="ctr"/>
          <a:r>
            <a:rPr lang="en-CA" sz="1800" b="0">
              <a:latin typeface="Arial" pitchFamily="34" charset="0"/>
              <a:cs typeface="Arial" pitchFamily="34" charset="0"/>
            </a:rPr>
            <a:t>Non-Culpable or</a:t>
          </a:r>
        </a:p>
        <a:p>
          <a:pPr algn="ctr"/>
          <a:r>
            <a:rPr lang="en-CA" sz="1800" b="0">
              <a:latin typeface="Arial" pitchFamily="34" charset="0"/>
              <a:cs typeface="Arial" pitchFamily="34" charset="0"/>
            </a:rPr>
            <a:t>Innocent</a:t>
          </a:r>
        </a:p>
      </dgm:t>
    </dgm:pt>
    <dgm:pt modelId="{C3B98D16-00E3-4221-9E01-E79E964932D3}" type="parTrans" cxnId="{D68ADD9E-A14C-4746-B2B4-F2ECD5D4F9F6}">
      <dgm:prSet custT="1"/>
      <dgm:spPr>
        <a:noFill/>
        <a:ln w="25400" cap="flat" cmpd="sng" algn="ctr">
          <a:solidFill>
            <a:schemeClr val="accent1">
              <a:shade val="60000"/>
              <a:hueOff val="0"/>
              <a:satOff val="0"/>
              <a:lumOff val="0"/>
              <a:alphaOff val="0"/>
            </a:schemeClr>
          </a:solidFill>
          <a:prstDash val="solid"/>
        </a:ln>
      </dgm:spPr>
      <dgm:t>
        <a:bodyPr/>
        <a:lstStyle/>
        <a:p>
          <a:pPr algn="l"/>
          <a:endParaRPr lang="en-CA" sz="1800">
            <a:latin typeface="Arial" pitchFamily="34" charset="0"/>
            <a:cs typeface="Arial" pitchFamily="34" charset="0"/>
          </a:endParaRPr>
        </a:p>
      </dgm:t>
    </dgm:pt>
    <dgm:pt modelId="{8F98F899-E01D-4872-A423-D29D51F49A2A}">
      <dgm:prSet custT="1"/>
      <dgm:spPr>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dgm:spPr>
      <dgm:t>
        <a:bodyPr/>
        <a:lstStyle/>
        <a:p>
          <a:pPr algn="l"/>
          <a:r>
            <a:rPr lang="en-US" sz="1800" b="0">
              <a:latin typeface="Arial" pitchFamily="34" charset="0"/>
              <a:cs typeface="Arial" pitchFamily="34" charset="0"/>
            </a:rPr>
            <a:t>Beyond employee’s control</a:t>
          </a:r>
        </a:p>
      </dgm:t>
    </dgm:pt>
    <dgm:pt modelId="{0FD0116C-F9C4-463E-9285-75B03743647C}" type="sibTrans" cxnId="{D68ADD9E-A14C-4746-B2B4-F2ECD5D4F9F6}">
      <dgm:prSet custT="1"/>
      <dgm:spPr/>
      <dgm:t>
        <a:bodyPr/>
        <a:lstStyle/>
        <a:p>
          <a:pPr algn="l"/>
          <a:endParaRPr lang="en-CA" sz="1800">
            <a:latin typeface="Arial" pitchFamily="34" charset="0"/>
            <a:cs typeface="Arial" pitchFamily="34" charset="0"/>
          </a:endParaRPr>
        </a:p>
      </dgm:t>
    </dgm:pt>
    <dgm:pt modelId="{617CEA48-60BA-4FD1-B5BF-EB14B7ECEA31}" type="parTrans" cxnId="{CC6C3877-E9D4-4EA2-A242-B28412191BFB}">
      <dgm:prSet custT="1"/>
      <dgm:spPr>
        <a:noFill/>
        <a:ln w="25400" cap="flat" cmpd="sng" algn="ctr">
          <a:solidFill>
            <a:schemeClr val="accent1">
              <a:shade val="60000"/>
              <a:hueOff val="0"/>
              <a:satOff val="0"/>
              <a:lumOff val="0"/>
              <a:alphaOff val="0"/>
            </a:schemeClr>
          </a:solidFill>
          <a:prstDash val="solid"/>
        </a:ln>
      </dgm:spPr>
      <dgm:t>
        <a:bodyPr/>
        <a:lstStyle/>
        <a:p>
          <a:pPr algn="l"/>
          <a:endParaRPr lang="en-CA" sz="1800">
            <a:latin typeface="Arial" pitchFamily="34" charset="0"/>
            <a:cs typeface="Arial" pitchFamily="34" charset="0"/>
          </a:endParaRPr>
        </a:p>
      </dgm:t>
    </dgm:pt>
    <dgm:pt modelId="{72B061F9-2D58-4326-96BC-3E105451B28F}">
      <dgm:prSet custT="1"/>
      <dgm:spPr>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dgm:spPr>
      <dgm:t>
        <a:bodyPr/>
        <a:lstStyle/>
        <a:p>
          <a:pPr algn="l"/>
          <a:r>
            <a:rPr lang="en-US" sz="1800" b="0">
              <a:latin typeface="Arial" pitchFamily="34" charset="0"/>
              <a:cs typeface="Arial" pitchFamily="34" charset="0"/>
            </a:rPr>
            <a:t>Illness, family emergency, excused absences, etc.</a:t>
          </a:r>
        </a:p>
      </dgm:t>
    </dgm:pt>
    <dgm:pt modelId="{C33BEC2E-CF6D-4A57-94D9-B8C68C756133}" type="sibTrans" cxnId="{CC6C3877-E9D4-4EA2-A242-B28412191BFB}">
      <dgm:prSet custT="1"/>
      <dgm:spPr/>
      <dgm:t>
        <a:bodyPr/>
        <a:lstStyle/>
        <a:p>
          <a:pPr algn="l"/>
          <a:endParaRPr lang="en-CA" sz="1800">
            <a:latin typeface="Arial" pitchFamily="34" charset="0"/>
            <a:cs typeface="Arial" pitchFamily="34" charset="0"/>
          </a:endParaRPr>
        </a:p>
      </dgm:t>
    </dgm:pt>
    <dgm:pt modelId="{32BE6160-3EFE-42BB-B8B6-DD9EAF00B6C1}" type="parTrans" cxnId="{C4A392A4-E578-46F8-B7E2-39BBBBEB6F0F}">
      <dgm:prSet custT="1"/>
      <dgm:spPr>
        <a:noFill/>
        <a:ln w="25400" cap="flat" cmpd="sng" algn="ctr">
          <a:solidFill>
            <a:schemeClr val="accent1">
              <a:shade val="60000"/>
              <a:hueOff val="0"/>
              <a:satOff val="0"/>
              <a:lumOff val="0"/>
              <a:alphaOff val="0"/>
            </a:schemeClr>
          </a:solidFill>
          <a:prstDash val="solid"/>
        </a:ln>
      </dgm:spPr>
      <dgm:t>
        <a:bodyPr/>
        <a:lstStyle/>
        <a:p>
          <a:pPr algn="l"/>
          <a:endParaRPr lang="en-CA" sz="1800">
            <a:latin typeface="Arial" pitchFamily="34" charset="0"/>
            <a:cs typeface="Arial" pitchFamily="34" charset="0"/>
          </a:endParaRPr>
        </a:p>
      </dgm:t>
    </dgm:pt>
    <dgm:pt modelId="{78C02B68-9B4C-4A4F-9305-BDBF459A4AE5}">
      <dgm:prSet custT="1"/>
      <dgm:spPr>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dgm:spPr>
      <dgm:t>
        <a:bodyPr/>
        <a:lstStyle/>
        <a:p>
          <a:pPr algn="l"/>
          <a:r>
            <a:rPr lang="en-US" sz="1800" b="0">
              <a:solidFill>
                <a:schemeClr val="accent1"/>
              </a:solidFill>
              <a:latin typeface="Arial" pitchFamily="34" charset="0"/>
              <a:cs typeface="Arial" pitchFamily="34" charset="0"/>
            </a:rPr>
            <a:t>Response: </a:t>
          </a:r>
          <a:r>
            <a:rPr lang="en-US" sz="1800" b="0" i="0">
              <a:latin typeface="Arial" pitchFamily="34" charset="0"/>
              <a:cs typeface="Arial" pitchFamily="34" charset="0"/>
            </a:rPr>
            <a:t>Support, assistance, intervention</a:t>
          </a:r>
        </a:p>
      </dgm:t>
    </dgm:pt>
    <dgm:pt modelId="{7CA70FA9-85C5-4DB0-BA2D-920BE3500B7F}" type="sibTrans" cxnId="{C4A392A4-E578-46F8-B7E2-39BBBBEB6F0F}">
      <dgm:prSet custT="1"/>
      <dgm:spPr/>
      <dgm:t>
        <a:bodyPr/>
        <a:lstStyle/>
        <a:p>
          <a:pPr algn="l"/>
          <a:endParaRPr lang="en-CA" sz="1800">
            <a:latin typeface="Arial" pitchFamily="34" charset="0"/>
            <a:cs typeface="Arial" pitchFamily="34" charset="0"/>
          </a:endParaRPr>
        </a:p>
      </dgm:t>
    </dgm:pt>
    <dgm:pt modelId="{2CBCB0C1-D97B-4CF7-93DC-C8C0FA707923}" type="sibTrans" cxnId="{6DFE4317-0BF5-4C0B-95E7-BB2C6E12E7C3}">
      <dgm:prSet custT="1"/>
      <dgm:spPr/>
      <dgm:t>
        <a:bodyPr/>
        <a:lstStyle/>
        <a:p>
          <a:pPr algn="l"/>
          <a:endParaRPr lang="en-CA" sz="1800">
            <a:latin typeface="Arial" pitchFamily="34" charset="0"/>
            <a:cs typeface="Arial" pitchFamily="34" charset="0"/>
          </a:endParaRPr>
        </a:p>
      </dgm:t>
    </dgm:pt>
    <dgm:pt modelId="{D47F7DC6-8905-4E57-AE45-ABFB02F5D410}" type="parTrans" cxnId="{46C017E2-7B34-4F24-B519-AB83E7903F89}">
      <dgm:prSet custT="1"/>
      <dgm:spPr/>
      <dgm:t>
        <a:bodyPr/>
        <a:lstStyle/>
        <a:p>
          <a:pPr algn="l"/>
          <a:endParaRPr lang="en-CA" sz="1800">
            <a:latin typeface="Arial" pitchFamily="34" charset="0"/>
            <a:cs typeface="Arial" pitchFamily="34" charset="0"/>
          </a:endParaRPr>
        </a:p>
      </dgm:t>
    </dgm:pt>
    <dgm:pt modelId="{7E5AF39B-85EE-49C9-8517-0771D49D9D63}">
      <dgm:prSet phldrT="[Text]" custT="1"/>
      <dgm:spPr>
        <a:solidFill>
          <a:srgbClr val="45A7BE"/>
        </a:solidFill>
      </dgm:spPr>
      <dgm:t>
        <a:bodyPr/>
        <a:lstStyle/>
        <a:p>
          <a:pPr algn="ctr"/>
          <a:r>
            <a:rPr lang="en-CA" sz="1800" b="0">
              <a:latin typeface="Arial" pitchFamily="34" charset="0"/>
              <a:cs typeface="Arial" pitchFamily="34" charset="0"/>
            </a:rPr>
            <a:t>Culpable</a:t>
          </a:r>
        </a:p>
      </dgm:t>
    </dgm:pt>
    <dgm:pt modelId="{48AB404C-EE6B-4B54-A1FF-E5441D40A846}" type="parTrans" cxnId="{9E949DE5-22D4-4E5B-A97A-9E0225432955}">
      <dgm:prSet custT="1"/>
      <dgm:spPr>
        <a:noFill/>
        <a:ln>
          <a:solidFill>
            <a:srgbClr val="45A7BE"/>
          </a:solidFill>
        </a:ln>
      </dgm:spPr>
      <dgm:t>
        <a:bodyPr/>
        <a:lstStyle/>
        <a:p>
          <a:pPr algn="l"/>
          <a:endParaRPr lang="en-CA" sz="1800">
            <a:latin typeface="Arial" pitchFamily="34" charset="0"/>
            <a:cs typeface="Arial" pitchFamily="34" charset="0"/>
          </a:endParaRPr>
        </a:p>
      </dgm:t>
    </dgm:pt>
    <dgm:pt modelId="{333BD535-0F5F-4030-830E-9DC9DEA8FF7E}">
      <dgm:prSet custT="1"/>
      <dgm:spPr>
        <a:solidFill>
          <a:schemeClr val="lt1">
            <a:alpha val="90000"/>
            <a:hueOff val="0"/>
            <a:satOff val="0"/>
            <a:lumOff val="0"/>
            <a:alphaOff val="0"/>
          </a:schemeClr>
        </a:solidFill>
        <a:ln>
          <a:solidFill>
            <a:srgbClr val="45A7BE"/>
          </a:solidFill>
        </a:ln>
      </dgm:spPr>
      <dgm:t>
        <a:bodyPr/>
        <a:lstStyle/>
        <a:p>
          <a:pPr algn="l"/>
          <a:r>
            <a:rPr lang="en-US" sz="1800" b="0">
              <a:latin typeface="Arial" pitchFamily="34" charset="0"/>
              <a:cs typeface="Arial" pitchFamily="34" charset="0"/>
            </a:rPr>
            <a:t>Within employee’s control</a:t>
          </a:r>
        </a:p>
      </dgm:t>
    </dgm:pt>
    <dgm:pt modelId="{51FBD5D4-7CDB-456A-8C3C-C76B82F157F2}" type="sibTrans" cxnId="{9E949DE5-22D4-4E5B-A97A-9E0225432955}">
      <dgm:prSet custT="1"/>
      <dgm:spPr/>
      <dgm:t>
        <a:bodyPr/>
        <a:lstStyle/>
        <a:p>
          <a:pPr algn="l"/>
          <a:endParaRPr lang="en-CA" sz="1800">
            <a:latin typeface="Arial" pitchFamily="34" charset="0"/>
            <a:cs typeface="Arial" pitchFamily="34" charset="0"/>
          </a:endParaRPr>
        </a:p>
      </dgm:t>
    </dgm:pt>
    <dgm:pt modelId="{7D098835-A5B2-4F79-8D6F-E633B3EE536A}" type="parTrans" cxnId="{5AF7181B-2BAD-4367-BD37-00B6DDA886C9}">
      <dgm:prSet custT="1"/>
      <dgm:spPr>
        <a:noFill/>
        <a:ln>
          <a:solidFill>
            <a:srgbClr val="45A7BE"/>
          </a:solidFill>
        </a:ln>
      </dgm:spPr>
      <dgm:t>
        <a:bodyPr/>
        <a:lstStyle/>
        <a:p>
          <a:pPr algn="l"/>
          <a:endParaRPr lang="en-CA" sz="1800">
            <a:latin typeface="Arial" pitchFamily="34" charset="0"/>
            <a:cs typeface="Arial" pitchFamily="34" charset="0"/>
          </a:endParaRPr>
        </a:p>
      </dgm:t>
    </dgm:pt>
    <dgm:pt modelId="{A3F8FFC8-6AB7-4BF9-9B9D-A51E6A8707DA}">
      <dgm:prSet custT="1"/>
      <dgm:spPr>
        <a:solidFill>
          <a:schemeClr val="lt1">
            <a:alpha val="90000"/>
            <a:hueOff val="0"/>
            <a:satOff val="0"/>
            <a:lumOff val="0"/>
            <a:alphaOff val="0"/>
          </a:schemeClr>
        </a:solidFill>
        <a:ln>
          <a:solidFill>
            <a:srgbClr val="45A7BE"/>
          </a:solidFill>
        </a:ln>
      </dgm:spPr>
      <dgm:t>
        <a:bodyPr/>
        <a:lstStyle/>
        <a:p>
          <a:pPr algn="l"/>
          <a:r>
            <a:rPr lang="en-US" sz="1800" b="0">
              <a:latin typeface="Arial" pitchFamily="34" charset="0"/>
              <a:cs typeface="Arial" pitchFamily="34" charset="0"/>
            </a:rPr>
            <a:t>Failing to notify manager of absence, chronic lateness, presenting a false reason for an absence, absent without authorization or valid reason (unexcused absences)</a:t>
          </a:r>
          <a:endParaRPr lang="en-CA" sz="1800" b="0">
            <a:latin typeface="Arial" pitchFamily="34" charset="0"/>
            <a:cs typeface="Arial" pitchFamily="34" charset="0"/>
          </a:endParaRPr>
        </a:p>
      </dgm:t>
    </dgm:pt>
    <dgm:pt modelId="{8E6E00B3-8339-4E2B-853A-FA2AA22A975E}" type="sibTrans" cxnId="{5AF7181B-2BAD-4367-BD37-00B6DDA886C9}">
      <dgm:prSet custT="1"/>
      <dgm:spPr/>
      <dgm:t>
        <a:bodyPr/>
        <a:lstStyle/>
        <a:p>
          <a:pPr algn="l"/>
          <a:endParaRPr lang="en-CA" sz="1800">
            <a:latin typeface="Arial" pitchFamily="34" charset="0"/>
            <a:cs typeface="Arial" pitchFamily="34" charset="0"/>
          </a:endParaRPr>
        </a:p>
      </dgm:t>
    </dgm:pt>
    <dgm:pt modelId="{77F4BFF1-6CA7-48B8-984C-9432FEE8060D}" type="parTrans" cxnId="{8B97EBDF-7C95-4990-BCAA-49C71DEFA793}">
      <dgm:prSet custT="1"/>
      <dgm:spPr>
        <a:noFill/>
        <a:ln>
          <a:solidFill>
            <a:srgbClr val="45A7BE"/>
          </a:solidFill>
        </a:ln>
      </dgm:spPr>
      <dgm:t>
        <a:bodyPr/>
        <a:lstStyle/>
        <a:p>
          <a:pPr algn="l"/>
          <a:endParaRPr lang="en-CA" sz="1800">
            <a:latin typeface="Arial" pitchFamily="34" charset="0"/>
            <a:cs typeface="Arial" pitchFamily="34" charset="0"/>
          </a:endParaRPr>
        </a:p>
      </dgm:t>
    </dgm:pt>
    <dgm:pt modelId="{983C8C58-12FA-4F55-98EB-0EC7F47554C6}">
      <dgm:prSet custT="1"/>
      <dgm:spPr>
        <a:solidFill>
          <a:schemeClr val="lt1">
            <a:alpha val="90000"/>
            <a:hueOff val="0"/>
            <a:satOff val="0"/>
            <a:lumOff val="0"/>
            <a:alphaOff val="0"/>
          </a:schemeClr>
        </a:solidFill>
        <a:ln>
          <a:solidFill>
            <a:srgbClr val="45A7BE"/>
          </a:solidFill>
        </a:ln>
      </dgm:spPr>
      <dgm:t>
        <a:bodyPr/>
        <a:lstStyle/>
        <a:p>
          <a:pPr algn="l"/>
          <a:r>
            <a:rPr lang="en-US" sz="1800" b="0">
              <a:solidFill>
                <a:schemeClr val="accent1"/>
              </a:solidFill>
              <a:latin typeface="Arial" pitchFamily="34" charset="0"/>
              <a:cs typeface="Arial" pitchFamily="34" charset="0"/>
            </a:rPr>
            <a:t>Response: </a:t>
          </a:r>
          <a:r>
            <a:rPr lang="en-US" sz="1800" b="0" i="0">
              <a:latin typeface="Arial" pitchFamily="34" charset="0"/>
              <a:cs typeface="Arial" pitchFamily="34" charset="0"/>
            </a:rPr>
            <a:t>Immediate discipline</a:t>
          </a:r>
        </a:p>
      </dgm:t>
    </dgm:pt>
    <dgm:pt modelId="{B3AD68B2-D54D-48AA-AC6B-BC50B2E96199}" type="sibTrans" cxnId="{8B97EBDF-7C95-4990-BCAA-49C71DEFA793}">
      <dgm:prSet custT="1"/>
      <dgm:spPr/>
      <dgm:t>
        <a:bodyPr/>
        <a:lstStyle/>
        <a:p>
          <a:pPr algn="l"/>
          <a:endParaRPr lang="en-CA" sz="1800">
            <a:latin typeface="Arial" pitchFamily="34" charset="0"/>
            <a:cs typeface="Arial" pitchFamily="34" charset="0"/>
          </a:endParaRPr>
        </a:p>
      </dgm:t>
    </dgm:pt>
    <dgm:pt modelId="{0F54A9EB-D1CA-4F72-A387-083FD4E73C04}" type="sibTrans" cxnId="{46C017E2-7B34-4F24-B519-AB83E7903F89}">
      <dgm:prSet custT="1"/>
      <dgm:spPr/>
      <dgm:t>
        <a:bodyPr/>
        <a:lstStyle/>
        <a:p>
          <a:pPr algn="l"/>
          <a:endParaRPr lang="en-CA" sz="1800">
            <a:latin typeface="Arial" pitchFamily="34" charset="0"/>
            <a:cs typeface="Arial" pitchFamily="34" charset="0"/>
          </a:endParaRPr>
        </a:p>
      </dgm:t>
    </dgm:pt>
    <dgm:pt modelId="{96FD3B1F-D87F-4702-8A69-58EE995E7ED3}" type="pres">
      <dgm:prSet presAssocID="{09B8AC16-3136-4C3B-921E-896C691E8CBD}" presName="diagram">
        <dgm:presLayoutVars>
          <dgm:chPref val="1"/>
          <dgm:dir/>
          <dgm:animOne val="branch"/>
          <dgm:animLvl val="lvl"/>
          <dgm:resizeHandles/>
        </dgm:presLayoutVars>
      </dgm:prSet>
      <dgm:spPr/>
      <dgm:t>
        <a:bodyPr/>
        <a:lstStyle/>
        <a:p/>
      </dgm:t>
    </dgm:pt>
    <dgm:pt modelId="{A4E45E41-2780-4ED6-A2D7-7D838A0935DC}" type="pres">
      <dgm:prSet presAssocID="{2450B93B-FED5-445D-9D54-D733B08AE41B}" presName="root"/>
      <dgm:spPr/>
      <dgm:t>
        <a:bodyPr/>
        <a:lstStyle/>
        <a:p/>
      </dgm:t>
    </dgm:pt>
    <dgm:pt modelId="{DD2BC3B8-479D-4DD0-BA42-6A034AC4591E}" type="pres">
      <dgm:prSet presAssocID="{2450B93B-FED5-445D-9D54-D733B08AE41B}" presName="rootComposite"/>
      <dgm:spPr/>
      <dgm:t>
        <a:bodyPr/>
        <a:lstStyle/>
        <a:p/>
      </dgm:t>
    </dgm:pt>
    <dgm:pt modelId="{471D5EF4-F8EA-4A31-A09D-DFC2814141EF}" type="pres">
      <dgm:prSet presAssocID="{2450B93B-FED5-445D-9D54-D733B08AE41B}" presName="rootText" presStyleLbl="node1" presStyleCnt="2" custScaleX="157759"/>
      <dgm:spPr/>
      <dgm:t>
        <a:bodyPr/>
        <a:lstStyle/>
        <a:p/>
      </dgm:t>
    </dgm:pt>
    <dgm:pt modelId="{B12DE292-A1BC-432E-8C60-F9617AD3CD36}" type="pres">
      <dgm:prSet presAssocID="{2450B93B-FED5-445D-9D54-D733B08AE41B}" presName="rootConnector" presStyleLbl="node1" presStyleCnt="2"/>
      <dgm:spPr/>
      <dgm:t>
        <a:bodyPr/>
        <a:lstStyle/>
        <a:p/>
      </dgm:t>
    </dgm:pt>
    <dgm:pt modelId="{2DD0A65C-A528-4C5B-8975-2D0CD564F838}" type="pres">
      <dgm:prSet presAssocID="{2450B93B-FED5-445D-9D54-D733B08AE41B}" presName="childShape"/>
      <dgm:spPr/>
      <dgm:t>
        <a:bodyPr/>
        <a:lstStyle/>
        <a:p/>
      </dgm:t>
    </dgm:pt>
    <dgm:pt modelId="{55166C40-78DE-4FD0-A5EC-77CDFEA8EA5A}" type="pres">
      <dgm:prSet presAssocID="{C3B98D16-00E3-4221-9E01-E79E964932D3}" presName="Name13" presStyleLbl="parChTrans1D2" presStyleCnt="6"/>
      <dgm:spPr/>
      <dgm:t>
        <a:bodyPr/>
        <a:lstStyle/>
        <a:p/>
      </dgm:t>
    </dgm:pt>
    <dgm:pt modelId="{4B0E64E6-D499-4E55-B498-776809315BFA}" type="pres">
      <dgm:prSet presAssocID="{8F98F899-E01D-4872-A423-D29D51F49A2A}" presName="childText" presStyleLbl="bgAcc1" presStyleCnt="6" custScaleX="300349">
        <dgm:presLayoutVars>
          <dgm:bulletEnabled val="1"/>
        </dgm:presLayoutVars>
      </dgm:prSet>
      <dgm:spPr/>
      <dgm:t>
        <a:bodyPr/>
        <a:lstStyle/>
        <a:p/>
      </dgm:t>
    </dgm:pt>
    <dgm:pt modelId="{D828FBF5-47F0-4B6A-BC69-BB4D636DE88E}" type="pres">
      <dgm:prSet presAssocID="{617CEA48-60BA-4FD1-B5BF-EB14B7ECEA31}" presName="Name13" presStyleLbl="parChTrans1D2" presStyleIdx="1" presStyleCnt="6"/>
      <dgm:spPr/>
      <dgm:t>
        <a:bodyPr/>
        <a:lstStyle/>
        <a:p/>
      </dgm:t>
    </dgm:pt>
    <dgm:pt modelId="{434CEDA3-4E01-4C81-A5CC-86F6DC166820}" type="pres">
      <dgm:prSet presAssocID="{72B061F9-2D58-4326-96BC-3E105451B28F}" presName="childText" presStyleLbl="bgAcc1" presStyleIdx="1" presStyleCnt="6" custScaleX="295401" custLinFactNeighborX="1506">
        <dgm:presLayoutVars>
          <dgm:bulletEnabled val="1"/>
        </dgm:presLayoutVars>
      </dgm:prSet>
      <dgm:spPr/>
      <dgm:t>
        <a:bodyPr/>
        <a:lstStyle/>
        <a:p/>
      </dgm:t>
    </dgm:pt>
    <dgm:pt modelId="{8937148E-032A-402F-A4D5-F4DBC9BC4E6F}" type="pres">
      <dgm:prSet presAssocID="{32BE6160-3EFE-42BB-B8B6-DD9EAF00B6C1}" presName="Name13" presStyleLbl="parChTrans1D2" presStyleIdx="2" presStyleCnt="6"/>
      <dgm:spPr/>
      <dgm:t>
        <a:bodyPr/>
        <a:lstStyle/>
        <a:p/>
      </dgm:t>
    </dgm:pt>
    <dgm:pt modelId="{BF8543DE-ACA8-4AC7-847A-545617473CF1}" type="pres">
      <dgm:prSet presAssocID="{78C02B68-9B4C-4A4F-9305-BDBF459A4AE5}" presName="childText" presStyleLbl="bgAcc1" presStyleIdx="2" presStyleCnt="6" custScaleX="296927">
        <dgm:presLayoutVars>
          <dgm:bulletEnabled val="1"/>
        </dgm:presLayoutVars>
      </dgm:prSet>
      <dgm:spPr/>
      <dgm:t>
        <a:bodyPr/>
        <a:lstStyle/>
        <a:p/>
      </dgm:t>
    </dgm:pt>
    <dgm:pt modelId="{CCC49CD2-C9CC-4E1F-B192-0B5B702B316E}" type="pres">
      <dgm:prSet presAssocID="{7E5AF39B-85EE-49C9-8517-0771D49D9D63}" presName="root"/>
      <dgm:spPr/>
      <dgm:t>
        <a:bodyPr/>
        <a:lstStyle/>
        <a:p/>
      </dgm:t>
    </dgm:pt>
    <dgm:pt modelId="{A473969D-3131-4EAA-A3C5-B8169CEAA0CA}" type="pres">
      <dgm:prSet presAssocID="{7E5AF39B-85EE-49C9-8517-0771D49D9D63}" presName="rootComposite"/>
      <dgm:spPr/>
      <dgm:t>
        <a:bodyPr/>
        <a:lstStyle/>
        <a:p/>
      </dgm:t>
    </dgm:pt>
    <dgm:pt modelId="{CEC668E8-7AF0-42AC-9655-483121BCF5EF}" type="pres">
      <dgm:prSet presAssocID="{7E5AF39B-85EE-49C9-8517-0771D49D9D63}" presName="rootText" presStyleLbl="node1" presStyleIdx="1" presStyleCnt="2" custScaleX="123809"/>
      <dgm:spPr/>
      <dgm:t>
        <a:bodyPr/>
        <a:lstStyle/>
        <a:p/>
      </dgm:t>
    </dgm:pt>
    <dgm:pt modelId="{BFA8851C-2D5A-4D68-8331-5B1AEA7C9532}" type="pres">
      <dgm:prSet presAssocID="{7E5AF39B-85EE-49C9-8517-0771D49D9D63}" presName="rootConnector" presStyleLbl="node1" presStyleIdx="1" presStyleCnt="2"/>
      <dgm:spPr/>
      <dgm:t>
        <a:bodyPr/>
        <a:lstStyle/>
        <a:p/>
      </dgm:t>
    </dgm:pt>
    <dgm:pt modelId="{9E54EAED-7057-4AAA-B34E-891B6E725FB2}" type="pres">
      <dgm:prSet presAssocID="{7E5AF39B-85EE-49C9-8517-0771D49D9D63}" presName="childShape"/>
      <dgm:spPr/>
      <dgm:t>
        <a:bodyPr/>
        <a:lstStyle/>
        <a:p/>
      </dgm:t>
    </dgm:pt>
    <dgm:pt modelId="{236945BC-BBE2-40C3-B0A4-72C4B6B3E595}" type="pres">
      <dgm:prSet presAssocID="{48AB404C-EE6B-4B54-A1FF-E5441D40A846}" presName="Name13" presStyleLbl="parChTrans1D2" presStyleIdx="3" presStyleCnt="6"/>
      <dgm:spPr/>
      <dgm:t>
        <a:bodyPr/>
        <a:lstStyle/>
        <a:p/>
      </dgm:t>
    </dgm:pt>
    <dgm:pt modelId="{0F67FA4C-AB6F-418C-AE5F-54611265A099}" type="pres">
      <dgm:prSet presAssocID="{333BD535-0F5F-4030-830E-9DC9DEA8FF7E}" presName="childText" presStyleLbl="bgAcc1" presStyleIdx="3" presStyleCnt="6" custScaleX="388502" custScaleY="46013">
        <dgm:presLayoutVars>
          <dgm:bulletEnabled val="1"/>
        </dgm:presLayoutVars>
      </dgm:prSet>
      <dgm:spPr/>
      <dgm:t>
        <a:bodyPr/>
        <a:lstStyle/>
        <a:p/>
      </dgm:t>
    </dgm:pt>
    <dgm:pt modelId="{43C15DD7-B5AC-4242-8F93-EAD03ADEB32D}" type="pres">
      <dgm:prSet presAssocID="{7D098835-A5B2-4F79-8D6F-E633B3EE536A}" presName="Name13" presStyleLbl="parChTrans1D2" presStyleIdx="4" presStyleCnt="6"/>
      <dgm:spPr/>
      <dgm:t>
        <a:bodyPr/>
        <a:lstStyle/>
        <a:p/>
      </dgm:t>
    </dgm:pt>
    <dgm:pt modelId="{0AF1D862-C500-4837-A9E6-F0BC93C66EBF}" type="pres">
      <dgm:prSet presAssocID="{A3F8FFC8-6AB7-4BF9-9B9D-A51E6A8707DA}" presName="childText" presStyleLbl="bgAcc1" presStyleIdx="4" presStyleCnt="6" custScaleX="391739" custScaleY="171692" custLinFactNeighborY="-11394">
        <dgm:presLayoutVars>
          <dgm:bulletEnabled val="1"/>
        </dgm:presLayoutVars>
      </dgm:prSet>
      <dgm:spPr/>
      <dgm:t>
        <a:bodyPr/>
        <a:lstStyle/>
        <a:p/>
      </dgm:t>
    </dgm:pt>
    <dgm:pt modelId="{6F4A31C7-DAF9-401C-97C4-482963E98616}" type="pres">
      <dgm:prSet presAssocID="{77F4BFF1-6CA7-48B8-984C-9432FEE8060D}" presName="Name13" presStyleLbl="parChTrans1D2" presStyleIdx="5" presStyleCnt="6"/>
      <dgm:spPr/>
      <dgm:t>
        <a:bodyPr/>
        <a:lstStyle/>
        <a:p/>
      </dgm:t>
    </dgm:pt>
    <dgm:pt modelId="{5D89AFB1-8E76-4815-BC4E-36BFB18BE489}" type="pres">
      <dgm:prSet presAssocID="{983C8C58-12FA-4F55-98EB-0EC7F47554C6}" presName="childText" presStyleLbl="bgAcc1" presStyleIdx="5" presStyleCnt="6" custScaleX="391739" custLinFactNeighborY="-17091">
        <dgm:presLayoutVars>
          <dgm:bulletEnabled val="1"/>
        </dgm:presLayoutVars>
      </dgm:prSet>
      <dgm:spPr/>
      <dgm:t>
        <a:bodyPr/>
        <a:lstStyle/>
        <a:p/>
      </dgm:t>
    </dgm:pt>
  </dgm:ptLst>
  <dgm:cxnLst>
    <dgm:cxn modelId="{6DFE4317-0BF5-4C0B-95E7-BB2C6E12E7C3}" srcId="{09B8AC16-3136-4C3B-921E-896C691E8CBD}" destId="{2450B93B-FED5-445D-9D54-D733B08AE41B}" srcOrd="0" destOrd="0" parTransId="{A7FCD861-CEED-4DF5-B7D0-09152EC2A041}" sibTransId="{2CBCB0C1-D97B-4CF7-93DC-C8C0FA707923}"/>
    <dgm:cxn modelId="{D68ADD9E-A14C-4746-B2B4-F2ECD5D4F9F6}" srcId="{2450B93B-FED5-445D-9D54-D733B08AE41B}" destId="{8F98F899-E01D-4872-A423-D29D51F49A2A}" srcOrd="0" destOrd="0" parTransId="{C3B98D16-00E3-4221-9E01-E79E964932D3}" sibTransId="{0FD0116C-F9C4-463E-9285-75B03743647C}"/>
    <dgm:cxn modelId="{CC6C3877-E9D4-4EA2-A242-B28412191BFB}" srcId="{2450B93B-FED5-445D-9D54-D733B08AE41B}" destId="{72B061F9-2D58-4326-96BC-3E105451B28F}" srcOrd="1" destOrd="0" parTransId="{617CEA48-60BA-4FD1-B5BF-EB14B7ECEA31}" sibTransId="{C33BEC2E-CF6D-4A57-94D9-B8C68C756133}"/>
    <dgm:cxn modelId="{C4A392A4-E578-46F8-B7E2-39BBBBEB6F0F}" srcId="{2450B93B-FED5-445D-9D54-D733B08AE41B}" destId="{78C02B68-9B4C-4A4F-9305-BDBF459A4AE5}" srcOrd="2" destOrd="0" parTransId="{32BE6160-3EFE-42BB-B8B6-DD9EAF00B6C1}" sibTransId="{7CA70FA9-85C5-4DB0-BA2D-920BE3500B7F}"/>
    <dgm:cxn modelId="{46C017E2-7B34-4F24-B519-AB83E7903F89}" srcId="{09B8AC16-3136-4C3B-921E-896C691E8CBD}" destId="{7E5AF39B-85EE-49C9-8517-0771D49D9D63}" srcOrd="1" destOrd="0" parTransId="{D47F7DC6-8905-4E57-AE45-ABFB02F5D410}" sibTransId="{0F54A9EB-D1CA-4F72-A387-083FD4E73C04}"/>
    <dgm:cxn modelId="{9E949DE5-22D4-4E5B-A97A-9E0225432955}" srcId="{7E5AF39B-85EE-49C9-8517-0771D49D9D63}" destId="{333BD535-0F5F-4030-830E-9DC9DEA8FF7E}" srcOrd="0" destOrd="0" parTransId="{48AB404C-EE6B-4B54-A1FF-E5441D40A846}" sibTransId="{51FBD5D4-7CDB-456A-8C3C-C76B82F157F2}"/>
    <dgm:cxn modelId="{5AF7181B-2BAD-4367-BD37-00B6DDA886C9}" srcId="{7E5AF39B-85EE-49C9-8517-0771D49D9D63}" destId="{A3F8FFC8-6AB7-4BF9-9B9D-A51E6A8707DA}" srcOrd="1" destOrd="0" parTransId="{7D098835-A5B2-4F79-8D6F-E633B3EE536A}" sibTransId="{8E6E00B3-8339-4E2B-853A-FA2AA22A975E}"/>
    <dgm:cxn modelId="{8B97EBDF-7C95-4990-BCAA-49C71DEFA793}" srcId="{7E5AF39B-85EE-49C9-8517-0771D49D9D63}" destId="{983C8C58-12FA-4F55-98EB-0EC7F47554C6}" srcOrd="2" destOrd="0" parTransId="{77F4BFF1-6CA7-48B8-984C-9432FEE8060D}" sibTransId="{B3AD68B2-D54D-48AA-AC6B-BC50B2E96199}"/>
    <dgm:cxn modelId="{8008AC60-69E8-4DD9-9001-398C4ECB16DE}" type="presOf" srcId="{09B8AC16-3136-4C3B-921E-896C691E8CBD}" destId="{96FD3B1F-D87F-4702-8A69-58EE995E7ED3}" srcOrd="0" destOrd="0" presId="urn:microsoft.com/office/officeart/2005/8/layout/hierarchy3"/>
    <dgm:cxn modelId="{CE106CE5-4C07-4EAA-BEF5-2DE1D5136D8F}" type="presParOf" srcId="{96FD3B1F-D87F-4702-8A69-58EE995E7ED3}" destId="{A4E45E41-2780-4ED6-A2D7-7D838A0935DC}" srcOrd="0" destOrd="0" presId="urn:microsoft.com/office/officeart/2005/8/layout/hierarchy3"/>
    <dgm:cxn modelId="{AAF680E8-BFB6-4438-9A77-E83D1F766A8F}" type="presParOf" srcId="{A4E45E41-2780-4ED6-A2D7-7D838A0935DC}" destId="{DD2BC3B8-479D-4DD0-BA42-6A034AC4591E}" srcOrd="0" destOrd="0" presId="urn:microsoft.com/office/officeart/2005/8/layout/hierarchy3"/>
    <dgm:cxn modelId="{2DD391A3-58D3-41CE-A7CE-686F6E3688D7}" type="presParOf" srcId="{DD2BC3B8-479D-4DD0-BA42-6A034AC4591E}" destId="{471D5EF4-F8EA-4A31-A09D-DFC2814141EF}" srcOrd="0" destOrd="0" presId="urn:microsoft.com/office/officeart/2005/8/layout/hierarchy3"/>
    <dgm:cxn modelId="{EF518F8F-A797-496E-AE57-B78884E8C202}" type="presOf" srcId="{2450B93B-FED5-445D-9D54-D733B08AE41B}" destId="{471D5EF4-F8EA-4A31-A09D-DFC2814141EF}" srcOrd="0" destOrd="0" presId="urn:microsoft.com/office/officeart/2005/8/layout/hierarchy3"/>
    <dgm:cxn modelId="{E74CC80F-BC16-4582-A5D1-8671BDA38311}" type="presParOf" srcId="{DD2BC3B8-479D-4DD0-BA42-6A034AC4591E}" destId="{B12DE292-A1BC-432E-8C60-F9617AD3CD36}" srcOrd="1" destOrd="0" presId="urn:microsoft.com/office/officeart/2005/8/layout/hierarchy3"/>
    <dgm:cxn modelId="{0443D18E-31AE-45A6-B2B2-1F5B3C21EEB8}" type="presOf" srcId="{2450B93B-FED5-445D-9D54-D733B08AE41B}" destId="{B12DE292-A1BC-432E-8C60-F9617AD3CD36}" srcOrd="1" destOrd="0" presId="urn:microsoft.com/office/officeart/2005/8/layout/hierarchy3"/>
    <dgm:cxn modelId="{002B026F-9803-4907-899F-BD386ABDEAA9}" type="presParOf" srcId="{A4E45E41-2780-4ED6-A2D7-7D838A0935DC}" destId="{2DD0A65C-A528-4C5B-8975-2D0CD564F838}" srcOrd="1" destOrd="0" presId="urn:microsoft.com/office/officeart/2005/8/layout/hierarchy3"/>
    <dgm:cxn modelId="{42D5A78F-5B60-4362-98BD-86EE9EA1DC55}" type="presParOf" srcId="{2DD0A65C-A528-4C5B-8975-2D0CD564F838}" destId="{55166C40-78DE-4FD0-A5EC-77CDFEA8EA5A}" srcOrd="0" destOrd="0" presId="urn:microsoft.com/office/officeart/2005/8/layout/hierarchy3"/>
    <dgm:cxn modelId="{1FB24004-7ED0-450D-8161-4E222D97FE63}" type="presOf" srcId="{C3B98D16-00E3-4221-9E01-E79E964932D3}" destId="{55166C40-78DE-4FD0-A5EC-77CDFEA8EA5A}" srcOrd="0" destOrd="0" presId="urn:microsoft.com/office/officeart/2005/8/layout/hierarchy3"/>
    <dgm:cxn modelId="{31FE78E4-1092-4DFF-83FC-D6118078FE3E}" type="presParOf" srcId="{2DD0A65C-A528-4C5B-8975-2D0CD564F838}" destId="{4B0E64E6-D499-4E55-B498-776809315BFA}" srcOrd="1" destOrd="0" presId="urn:microsoft.com/office/officeart/2005/8/layout/hierarchy3"/>
    <dgm:cxn modelId="{D92B622A-29AB-4BD7-852E-15F946F030EC}" type="presOf" srcId="{8F98F899-E01D-4872-A423-D29D51F49A2A}" destId="{4B0E64E6-D499-4E55-B498-776809315BFA}" srcOrd="0" destOrd="0" presId="urn:microsoft.com/office/officeart/2005/8/layout/hierarchy3"/>
    <dgm:cxn modelId="{C210ECF5-2E5A-4787-9F63-46B26EA80258}" type="presParOf" srcId="{2DD0A65C-A528-4C5B-8975-2D0CD564F838}" destId="{D828FBF5-47F0-4B6A-BC69-BB4D636DE88E}" srcOrd="2" destOrd="0" presId="urn:microsoft.com/office/officeart/2005/8/layout/hierarchy3"/>
    <dgm:cxn modelId="{701B4AB5-FBFC-443B-956B-58796B473E6F}" type="presOf" srcId="{617CEA48-60BA-4FD1-B5BF-EB14B7ECEA31}" destId="{D828FBF5-47F0-4B6A-BC69-BB4D636DE88E}" srcOrd="0" destOrd="0" presId="urn:microsoft.com/office/officeart/2005/8/layout/hierarchy3"/>
    <dgm:cxn modelId="{20236CB6-A58C-465C-8629-D66E94CF71F5}" type="presParOf" srcId="{2DD0A65C-A528-4C5B-8975-2D0CD564F838}" destId="{434CEDA3-4E01-4C81-A5CC-86F6DC166820}" srcOrd="3" destOrd="0" presId="urn:microsoft.com/office/officeart/2005/8/layout/hierarchy3"/>
    <dgm:cxn modelId="{4EE61076-5620-4E4D-9A8D-F5AD29DB23A6}" type="presOf" srcId="{72B061F9-2D58-4326-96BC-3E105451B28F}" destId="{434CEDA3-4E01-4C81-A5CC-86F6DC166820}" srcOrd="0" destOrd="0" presId="urn:microsoft.com/office/officeart/2005/8/layout/hierarchy3"/>
    <dgm:cxn modelId="{F1D95C06-F470-493F-90DE-EC8898B4FBCC}" type="presParOf" srcId="{2DD0A65C-A528-4C5B-8975-2D0CD564F838}" destId="{8937148E-032A-402F-A4D5-F4DBC9BC4E6F}" srcOrd="4" destOrd="0" presId="urn:microsoft.com/office/officeart/2005/8/layout/hierarchy3"/>
    <dgm:cxn modelId="{6AF29C36-085A-4B40-B5D9-AC5582A7717B}" type="presOf" srcId="{32BE6160-3EFE-42BB-B8B6-DD9EAF00B6C1}" destId="{8937148E-032A-402F-A4D5-F4DBC9BC4E6F}" srcOrd="0" destOrd="0" presId="urn:microsoft.com/office/officeart/2005/8/layout/hierarchy3"/>
    <dgm:cxn modelId="{3F266B53-40A5-4818-9E2E-EBDD0EA97B4B}" type="presParOf" srcId="{2DD0A65C-A528-4C5B-8975-2D0CD564F838}" destId="{BF8543DE-ACA8-4AC7-847A-545617473CF1}" srcOrd="5" destOrd="0" presId="urn:microsoft.com/office/officeart/2005/8/layout/hierarchy3"/>
    <dgm:cxn modelId="{180CD525-F307-4943-B628-D4360B41DD73}" type="presOf" srcId="{78C02B68-9B4C-4A4F-9305-BDBF459A4AE5}" destId="{BF8543DE-ACA8-4AC7-847A-545617473CF1}" srcOrd="0" destOrd="0" presId="urn:microsoft.com/office/officeart/2005/8/layout/hierarchy3"/>
    <dgm:cxn modelId="{3AA1052E-ACA2-4BAC-BA5B-9BC7DA6A2AAF}" type="presParOf" srcId="{96FD3B1F-D87F-4702-8A69-58EE995E7ED3}" destId="{CCC49CD2-C9CC-4E1F-B192-0B5B702B316E}" srcOrd="1" destOrd="0" presId="urn:microsoft.com/office/officeart/2005/8/layout/hierarchy3"/>
    <dgm:cxn modelId="{D65F1B84-811E-4E15-A91E-20547C66D8BE}" type="presParOf" srcId="{CCC49CD2-C9CC-4E1F-B192-0B5B702B316E}" destId="{A473969D-3131-4EAA-A3C5-B8169CEAA0CA}" srcOrd="0" destOrd="0" presId="urn:microsoft.com/office/officeart/2005/8/layout/hierarchy3"/>
    <dgm:cxn modelId="{AFBD5F88-8300-45A2-8A41-FB3637BCA3E7}" type="presParOf" srcId="{A473969D-3131-4EAA-A3C5-B8169CEAA0CA}" destId="{CEC668E8-7AF0-42AC-9655-483121BCF5EF}" srcOrd="0" destOrd="0" presId="urn:microsoft.com/office/officeart/2005/8/layout/hierarchy3"/>
    <dgm:cxn modelId="{D3047380-D1F1-4151-99A1-20FB0B25095B}" type="presOf" srcId="{7E5AF39B-85EE-49C9-8517-0771D49D9D63}" destId="{CEC668E8-7AF0-42AC-9655-483121BCF5EF}" srcOrd="0" destOrd="0" presId="urn:microsoft.com/office/officeart/2005/8/layout/hierarchy3"/>
    <dgm:cxn modelId="{94755AC9-241E-46BF-9C3D-9F9D0E174247}" type="presParOf" srcId="{A473969D-3131-4EAA-A3C5-B8169CEAA0CA}" destId="{BFA8851C-2D5A-4D68-8331-5B1AEA7C9532}" srcOrd="1" destOrd="0" presId="urn:microsoft.com/office/officeart/2005/8/layout/hierarchy3"/>
    <dgm:cxn modelId="{B69CC3BF-FD3F-42CC-9066-A96D233364B3}" type="presOf" srcId="{7E5AF39B-85EE-49C9-8517-0771D49D9D63}" destId="{BFA8851C-2D5A-4D68-8331-5B1AEA7C9532}" srcOrd="1" destOrd="0" presId="urn:microsoft.com/office/officeart/2005/8/layout/hierarchy3"/>
    <dgm:cxn modelId="{9C7CB901-9AAC-40FE-A69D-ABAE5FD4BC88}" type="presParOf" srcId="{CCC49CD2-C9CC-4E1F-B192-0B5B702B316E}" destId="{9E54EAED-7057-4AAA-B34E-891B6E725FB2}" srcOrd="1" destOrd="0" presId="urn:microsoft.com/office/officeart/2005/8/layout/hierarchy3"/>
    <dgm:cxn modelId="{6FEE3CD1-652D-4BE8-8F87-E6243FC2ABAA}" type="presParOf" srcId="{9E54EAED-7057-4AAA-B34E-891B6E725FB2}" destId="{236945BC-BBE2-40C3-B0A4-72C4B6B3E595}" srcOrd="0" destOrd="0" presId="urn:microsoft.com/office/officeart/2005/8/layout/hierarchy3"/>
    <dgm:cxn modelId="{DAA37A3A-8124-4866-8528-F6C008DA6932}" type="presOf" srcId="{48AB404C-EE6B-4B54-A1FF-E5441D40A846}" destId="{236945BC-BBE2-40C3-B0A4-72C4B6B3E595}" srcOrd="0" destOrd="0" presId="urn:microsoft.com/office/officeart/2005/8/layout/hierarchy3"/>
    <dgm:cxn modelId="{874DB1BD-61CC-4B6E-BE60-D182143EB2EC}" type="presParOf" srcId="{9E54EAED-7057-4AAA-B34E-891B6E725FB2}" destId="{0F67FA4C-AB6F-418C-AE5F-54611265A099}" srcOrd="1" destOrd="0" presId="urn:microsoft.com/office/officeart/2005/8/layout/hierarchy3"/>
    <dgm:cxn modelId="{10C58EBA-62B6-4F70-907E-91FE3972ADC0}" type="presOf" srcId="{333BD535-0F5F-4030-830E-9DC9DEA8FF7E}" destId="{0F67FA4C-AB6F-418C-AE5F-54611265A099}" srcOrd="0" destOrd="0" presId="urn:microsoft.com/office/officeart/2005/8/layout/hierarchy3"/>
    <dgm:cxn modelId="{F8A6A165-EF2C-4526-970B-3C28A6BE1F47}" type="presParOf" srcId="{9E54EAED-7057-4AAA-B34E-891B6E725FB2}" destId="{43C15DD7-B5AC-4242-8F93-EAD03ADEB32D}" srcOrd="2" destOrd="0" presId="urn:microsoft.com/office/officeart/2005/8/layout/hierarchy3"/>
    <dgm:cxn modelId="{D3066821-017C-42FC-B379-F1A9092EED6F}" type="presOf" srcId="{7D098835-A5B2-4F79-8D6F-E633B3EE536A}" destId="{43C15DD7-B5AC-4242-8F93-EAD03ADEB32D}" srcOrd="0" destOrd="0" presId="urn:microsoft.com/office/officeart/2005/8/layout/hierarchy3"/>
    <dgm:cxn modelId="{C818A4F0-7E41-4B58-B132-AA2265E4D4A2}" type="presParOf" srcId="{9E54EAED-7057-4AAA-B34E-891B6E725FB2}" destId="{0AF1D862-C500-4837-A9E6-F0BC93C66EBF}" srcOrd="3" destOrd="0" presId="urn:microsoft.com/office/officeart/2005/8/layout/hierarchy3"/>
    <dgm:cxn modelId="{82DDFB7E-B68E-4BC1-9876-73AF8B176DB4}" type="presOf" srcId="{A3F8FFC8-6AB7-4BF9-9B9D-A51E6A8707DA}" destId="{0AF1D862-C500-4837-A9E6-F0BC93C66EBF}" srcOrd="0" destOrd="0" presId="urn:microsoft.com/office/officeart/2005/8/layout/hierarchy3"/>
    <dgm:cxn modelId="{C8E24009-B711-4BFE-941C-7BD58F3BDF21}" type="presParOf" srcId="{9E54EAED-7057-4AAA-B34E-891B6E725FB2}" destId="{6F4A31C7-DAF9-401C-97C4-482963E98616}" srcOrd="4" destOrd="0" presId="urn:microsoft.com/office/officeart/2005/8/layout/hierarchy3"/>
    <dgm:cxn modelId="{0FAD3CD9-F80E-4158-9FDD-DB96C3A683F9}" type="presOf" srcId="{77F4BFF1-6CA7-48B8-984C-9432FEE8060D}" destId="{6F4A31C7-DAF9-401C-97C4-482963E98616}" srcOrd="0" destOrd="0" presId="urn:microsoft.com/office/officeart/2005/8/layout/hierarchy3"/>
    <dgm:cxn modelId="{9582D9AE-8EE6-4DC4-A20D-3C76BBC13E4A}" type="presParOf" srcId="{9E54EAED-7057-4AAA-B34E-891B6E725FB2}" destId="{5D89AFB1-8E76-4815-BC4E-36BFB18BE489}" srcOrd="5" destOrd="0" presId="urn:microsoft.com/office/officeart/2005/8/layout/hierarchy3"/>
    <dgm:cxn modelId="{085BA5AC-188D-492C-8546-91C06E5780D7}" type="presOf" srcId="{983C8C58-12FA-4F55-98EB-0EC7F47554C6}" destId="{5D89AFB1-8E76-4815-BC4E-36BFB18BE489}" srcOrd="0" destOrd="0" presId="urn:microsoft.com/office/officeart/2005/8/layout/hierarchy3"/>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3.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DB5C8EAE-74A0-461C-8EE9-583BCC6160A2}" type="doc">
      <dgm:prSet loTypeId="urn:microsoft.com/office/officeart/2005/8/layout/default" loCatId="list" qsTypeId="urn:microsoft.com/office/officeart/2005/8/quickstyle/simple1" qsCatId="simple" csTypeId="urn:microsoft.com/office/officeart/2005/8/colors/accent1_2" csCatId="accent1" phldr="1"/>
      <dgm:spPr/>
      <dgm:t>
        <a:bodyPr/>
        <a:lstStyle/>
        <a:p/>
      </dgm:t>
    </dgm:pt>
    <dgm:pt modelId="{F62BD6C4-A362-495E-A772-82D086FC6C0C}" type="parTrans" cxnId="{B690F42C-E941-41C3-9B88-41B2816BB70E}">
      <dgm:prSet custT="1"/>
      <dgm:spPr/>
      <dgm:t>
        <a:bodyPr/>
        <a:lstStyle/>
        <a:p>
          <a:pPr algn="l"/>
          <a:endParaRPr lang="en-CA" sz="2400">
            <a:latin typeface="Arial" pitchFamily="34" charset="0"/>
            <a:cs typeface="Arial" pitchFamily="34" charset="0"/>
          </a:endParaRPr>
        </a:p>
      </dgm:t>
    </dgm:pt>
    <dgm:pt modelId="{F5E92ECE-53E3-481B-AD1B-8BADE7359186}">
      <dgm:prSet phldrT="[Text]" custT="1"/>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pPr algn="ctr"/>
          <a:r>
            <a:rPr lang="en-CA" sz="2400">
              <a:latin typeface="Arial" pitchFamily="34" charset="0"/>
              <a:cs typeface="Arial" pitchFamily="34" charset="0"/>
            </a:rPr>
            <a:t>Hicks Morley Red</a:t>
          </a:r>
        </a:p>
        <a:p>
          <a:pPr algn="ctr"/>
          <a:r>
            <a:rPr lang="en-CA" sz="2400" b="1">
              <a:latin typeface="Arial" pitchFamily="34" charset="0"/>
              <a:cs typeface="Arial" pitchFamily="34" charset="0"/>
            </a:rPr>
            <a:t>#C4262F</a:t>
          </a:r>
        </a:p>
      </dgm:t>
    </dgm:pt>
    <dgm:pt modelId="{0503FED5-CB0B-40EF-B888-1299EE7CC1BD}" type="sibTrans" cxnId="{B690F42C-E941-41C3-9B88-41B2816BB70E}">
      <dgm:prSet custT="1"/>
      <dgm:spPr/>
      <dgm:t>
        <a:bodyPr/>
        <a:lstStyle/>
        <a:p>
          <a:pPr algn="l"/>
          <a:endParaRPr lang="en-CA" sz="2400">
            <a:latin typeface="Arial" pitchFamily="34" charset="0"/>
            <a:cs typeface="Arial" pitchFamily="34" charset="0"/>
          </a:endParaRPr>
        </a:p>
      </dgm:t>
    </dgm:pt>
    <dgm:pt modelId="{70CA9959-C563-425C-983F-2A78138E3116}" type="parTrans" cxnId="{EF77A34C-A9D9-444A-BD9E-B7164739E640}">
      <dgm:prSet custT="1"/>
      <dgm:spPr/>
      <dgm:t>
        <a:bodyPr/>
        <a:lstStyle/>
        <a:p>
          <a:endParaRPr lang="en-CA" sz="2400"/>
        </a:p>
      </dgm:t>
    </dgm:pt>
    <dgm:pt modelId="{BEDAE5CB-CF1A-405E-845A-9DFF475C76EF}">
      <dgm:prSet custT="1"/>
      <dgm:spPr>
        <a:solidFill>
          <a:srgbClr val="00688A"/>
        </a:solidFill>
        <a:ln w="25400" cap="flat" cmpd="sng" algn="ctr">
          <a:solidFill>
            <a:schemeClr val="lt1">
              <a:hueOff val="0"/>
              <a:satOff val="0"/>
              <a:lumOff val="0"/>
              <a:alphaOff val="0"/>
            </a:schemeClr>
          </a:solidFill>
          <a:prstDash val="solid"/>
        </a:ln>
      </dgm:spPr>
      <dgm:t>
        <a:bodyPr/>
        <a:lstStyle/>
        <a:p>
          <a:r>
            <a:rPr lang="en-CA" sz="2400"/>
            <a:t>Hicks Morley Dark Teal</a:t>
          </a:r>
        </a:p>
        <a:p>
          <a:r>
            <a:rPr lang="en-CA" sz="2400" b="1"/>
            <a:t>#00688A</a:t>
          </a:r>
        </a:p>
      </dgm:t>
    </dgm:pt>
    <dgm:pt modelId="{D84CF391-F158-469D-A070-D3503E3DB8AC}" type="sibTrans" cxnId="{EF77A34C-A9D9-444A-BD9E-B7164739E640}">
      <dgm:prSet custT="1"/>
      <dgm:spPr/>
      <dgm:t>
        <a:bodyPr/>
        <a:lstStyle/>
        <a:p>
          <a:endParaRPr lang="en-CA" sz="2400"/>
        </a:p>
      </dgm:t>
    </dgm:pt>
    <dgm:pt modelId="{B4A1E7D7-52A3-44AC-A0DA-92B5D2E3A695}" type="parTrans" cxnId="{B472E246-A1DA-4E66-8A3E-846F714154F2}">
      <dgm:prSet custT="1"/>
      <dgm:spPr/>
      <dgm:t>
        <a:bodyPr/>
        <a:lstStyle/>
        <a:p>
          <a:pPr algn="l"/>
          <a:endParaRPr lang="en-CA" sz="2400">
            <a:latin typeface="Arial" pitchFamily="34" charset="0"/>
            <a:cs typeface="Arial" pitchFamily="34" charset="0"/>
          </a:endParaRPr>
        </a:p>
      </dgm:t>
    </dgm:pt>
    <dgm:pt modelId="{A62021F2-DFD7-4197-8B59-776A7A3277EF}">
      <dgm:prSet phldrT="[Text]" custT="1"/>
      <dgm:spPr>
        <a:solidFill>
          <a:srgbClr val="45A7BE"/>
        </a:solidFill>
        <a:ln w="25400" cap="flat" cmpd="sng" algn="ctr">
          <a:solidFill>
            <a:schemeClr val="lt1">
              <a:hueOff val="0"/>
              <a:satOff val="0"/>
              <a:lumOff val="0"/>
              <a:alphaOff val="0"/>
            </a:schemeClr>
          </a:solidFill>
          <a:prstDash val="solid"/>
        </a:ln>
      </dgm:spPr>
      <dgm:t>
        <a:bodyPr/>
        <a:lstStyle/>
        <a:p>
          <a:pPr algn="ctr"/>
          <a:r>
            <a:rPr lang="en-CA" sz="2400">
              <a:latin typeface="Arial" pitchFamily="34" charset="0"/>
              <a:cs typeface="Arial" pitchFamily="34" charset="0"/>
            </a:rPr>
            <a:t>Hicks Morley Light Teal</a:t>
          </a:r>
        </a:p>
        <a:p>
          <a:pPr algn="ctr"/>
          <a:r>
            <a:rPr lang="en-CA" sz="2400" b="1">
              <a:latin typeface="Arial" pitchFamily="34" charset="0"/>
              <a:cs typeface="Arial" pitchFamily="34" charset="0"/>
            </a:rPr>
            <a:t>#45A8BF</a:t>
          </a:r>
        </a:p>
      </dgm:t>
    </dgm:pt>
    <dgm:pt modelId="{38621BEC-8A28-4048-93E9-2B32B858A30E}" type="sibTrans" cxnId="{B472E246-A1DA-4E66-8A3E-846F714154F2}">
      <dgm:prSet custT="1"/>
      <dgm:spPr/>
      <dgm:t>
        <a:bodyPr/>
        <a:lstStyle/>
        <a:p>
          <a:pPr algn="l"/>
          <a:endParaRPr lang="en-CA" sz="2400">
            <a:latin typeface="Arial" pitchFamily="34" charset="0"/>
            <a:cs typeface="Arial" pitchFamily="34" charset="0"/>
          </a:endParaRPr>
        </a:p>
      </dgm:t>
    </dgm:pt>
    <dgm:pt modelId="{9407BC84-81CB-4319-92E0-E673DF0C042F}" type="parTrans" cxnId="{186BF216-EA79-46EC-B0CC-9A9518AC0A1C}">
      <dgm:prSet custT="1"/>
      <dgm:spPr/>
      <dgm:t>
        <a:bodyPr/>
        <a:lstStyle/>
        <a:p>
          <a:pPr algn="l"/>
          <a:endParaRPr lang="en-CA" sz="2400">
            <a:latin typeface="Arial" pitchFamily="34" charset="0"/>
            <a:cs typeface="Arial" pitchFamily="34" charset="0"/>
          </a:endParaRPr>
        </a:p>
      </dgm:t>
    </dgm:pt>
    <dgm:pt modelId="{32C69C8B-F07D-4562-98B7-10BDA6CEC812}">
      <dgm:prSet phldrT="[Text]" custT="1"/>
      <dgm:spPr>
        <a:solidFill>
          <a:srgbClr val="58595B"/>
        </a:solidFill>
        <a:ln w="25400" cap="flat" cmpd="sng" algn="ctr">
          <a:solidFill>
            <a:schemeClr val="lt1">
              <a:hueOff val="0"/>
              <a:satOff val="0"/>
              <a:lumOff val="0"/>
              <a:alphaOff val="0"/>
            </a:schemeClr>
          </a:solidFill>
          <a:prstDash val="solid"/>
        </a:ln>
      </dgm:spPr>
      <dgm:t>
        <a:bodyPr/>
        <a:lstStyle/>
        <a:p>
          <a:pPr algn="ctr"/>
          <a:r>
            <a:rPr lang="en-CA" sz="2400">
              <a:latin typeface="Arial" pitchFamily="34" charset="0"/>
              <a:cs typeface="Arial" pitchFamily="34" charset="0"/>
            </a:rPr>
            <a:t>Hicks Morley Dark Grey</a:t>
          </a:r>
        </a:p>
        <a:p>
          <a:pPr algn="ctr"/>
          <a:r>
            <a:rPr lang="en-CA" sz="2400" b="1">
              <a:latin typeface="Arial" pitchFamily="34" charset="0"/>
              <a:cs typeface="Arial" pitchFamily="34" charset="0"/>
            </a:rPr>
            <a:t>#58595B</a:t>
          </a:r>
        </a:p>
      </dgm:t>
    </dgm:pt>
    <dgm:pt modelId="{344BC630-5DF9-4BA4-A077-192E1DAF9F9C}" type="sibTrans" cxnId="{186BF216-EA79-46EC-B0CC-9A9518AC0A1C}">
      <dgm:prSet custT="1"/>
      <dgm:spPr/>
      <dgm:t>
        <a:bodyPr/>
        <a:lstStyle/>
        <a:p>
          <a:pPr algn="l"/>
          <a:endParaRPr lang="en-CA" sz="2400">
            <a:latin typeface="Arial" pitchFamily="34" charset="0"/>
            <a:cs typeface="Arial" pitchFamily="34" charset="0"/>
          </a:endParaRPr>
        </a:p>
      </dgm:t>
    </dgm:pt>
    <dgm:pt modelId="{79A23413-C864-4BAB-B62C-0807A740E658}" type="parTrans" cxnId="{B0BC9AC0-A58B-4271-94C2-478FCB2259D3}">
      <dgm:prSet custT="1"/>
      <dgm:spPr/>
      <dgm:t>
        <a:bodyPr/>
        <a:lstStyle/>
        <a:p>
          <a:pPr algn="l"/>
          <a:endParaRPr lang="en-CA" sz="2400">
            <a:latin typeface="Arial" pitchFamily="34" charset="0"/>
            <a:cs typeface="Arial" pitchFamily="34" charset="0"/>
          </a:endParaRPr>
        </a:p>
      </dgm:t>
    </dgm:pt>
    <dgm:pt modelId="{1EC43935-F375-40D8-A364-FBDC0B1ED28D}">
      <dgm:prSet custT="1"/>
      <dgm:spPr>
        <a:solidFill>
          <a:srgbClr val="A6ACAC"/>
        </a:solidFill>
        <a:ln w="25400" cap="flat" cmpd="sng" algn="ctr">
          <a:solidFill>
            <a:schemeClr val="lt1">
              <a:hueOff val="0"/>
              <a:satOff val="0"/>
              <a:lumOff val="0"/>
              <a:alphaOff val="0"/>
            </a:schemeClr>
          </a:solidFill>
          <a:prstDash val="solid"/>
        </a:ln>
      </dgm:spPr>
      <dgm:t>
        <a:bodyPr/>
        <a:lstStyle/>
        <a:p>
          <a:pPr algn="ctr"/>
          <a:r>
            <a:rPr lang="en-CA" sz="2400">
              <a:latin typeface="Arial" pitchFamily="34" charset="0"/>
              <a:cs typeface="Arial" pitchFamily="34" charset="0"/>
            </a:rPr>
            <a:t>Hicks Morley Medium Grey</a:t>
          </a:r>
        </a:p>
        <a:p>
          <a:pPr algn="ctr"/>
          <a:r>
            <a:rPr lang="en-CA" sz="2400" b="1">
              <a:latin typeface="Arial" pitchFamily="34" charset="0"/>
              <a:cs typeface="Arial" pitchFamily="34" charset="0"/>
            </a:rPr>
            <a:t>#A6ACAC</a:t>
          </a:r>
        </a:p>
      </dgm:t>
    </dgm:pt>
    <dgm:pt modelId="{B215356D-2B35-47EB-93C2-6D6F4C7284F1}" type="sibTrans" cxnId="{B0BC9AC0-A58B-4271-94C2-478FCB2259D3}">
      <dgm:prSet custT="1"/>
      <dgm:spPr/>
      <dgm:t>
        <a:bodyPr/>
        <a:lstStyle/>
        <a:p>
          <a:pPr algn="l"/>
          <a:endParaRPr lang="en-CA" sz="2400">
            <a:latin typeface="Arial" pitchFamily="34" charset="0"/>
            <a:cs typeface="Arial" pitchFamily="34" charset="0"/>
          </a:endParaRPr>
        </a:p>
      </dgm:t>
    </dgm:pt>
    <dgm:pt modelId="{855A0B6C-F46D-4CE1-ADE1-5227860AEC9F}" type="pres">
      <dgm:prSet presAssocID="{DB5C8EAE-74A0-461C-8EE9-583BCC6160A2}" presName="diagram">
        <dgm:presLayoutVars>
          <dgm:dir/>
          <dgm:resizeHandles val="exact"/>
        </dgm:presLayoutVars>
      </dgm:prSet>
      <dgm:spPr/>
      <dgm:t>
        <a:bodyPr/>
        <a:lstStyle/>
        <a:p/>
      </dgm:t>
    </dgm:pt>
    <dgm:pt modelId="{8431A257-D1EE-4906-B22D-50428E04DC31}" type="pres">
      <dgm:prSet presAssocID="{F5E92ECE-53E3-481B-AD1B-8BADE7359186}" presName="node" presStyleLbl="node1" presStyleCnt="5">
        <dgm:presLayoutVars>
          <dgm:bulletEnabled val="1"/>
        </dgm:presLayoutVars>
      </dgm:prSet>
      <dgm:spPr/>
      <dgm:t>
        <a:bodyPr/>
        <a:lstStyle/>
        <a:p/>
      </dgm:t>
    </dgm:pt>
    <dgm:pt modelId="{058229E5-8C13-4AAF-9453-FE2E9B69738B}" type="pres">
      <dgm:prSet presAssocID="{0503FED5-CB0B-40EF-B888-1299EE7CC1BD}" presName="sibTrans"/>
      <dgm:spPr/>
      <dgm:t>
        <a:bodyPr/>
        <a:lstStyle/>
        <a:p/>
      </dgm:t>
    </dgm:pt>
    <dgm:pt modelId="{121998A3-470B-456F-8307-F1334836BBC3}" type="pres">
      <dgm:prSet presAssocID="{BEDAE5CB-CF1A-405E-845A-9DFF475C76EF}" presName="node" presStyleLbl="node1" presStyleIdx="1" presStyleCnt="5">
        <dgm:presLayoutVars>
          <dgm:bulletEnabled val="1"/>
        </dgm:presLayoutVars>
      </dgm:prSet>
      <dgm:spPr/>
      <dgm:t>
        <a:bodyPr/>
        <a:lstStyle/>
        <a:p/>
      </dgm:t>
    </dgm:pt>
    <dgm:pt modelId="{CA7A1584-B57D-45D6-ABE3-5E58D6BBF4A3}" type="pres">
      <dgm:prSet presAssocID="{D84CF391-F158-469D-A070-D3503E3DB8AC}" presName="sibTrans"/>
      <dgm:spPr/>
      <dgm:t>
        <a:bodyPr/>
        <a:lstStyle/>
        <a:p/>
      </dgm:t>
    </dgm:pt>
    <dgm:pt modelId="{77790373-16C1-4013-8EAE-2F4886CA5633}" type="pres">
      <dgm:prSet presAssocID="{A62021F2-DFD7-4197-8B59-776A7A3277EF}" presName="node" presStyleLbl="node1" presStyleIdx="2" presStyleCnt="5">
        <dgm:presLayoutVars>
          <dgm:bulletEnabled val="1"/>
        </dgm:presLayoutVars>
      </dgm:prSet>
      <dgm:spPr/>
      <dgm:t>
        <a:bodyPr/>
        <a:lstStyle/>
        <a:p/>
      </dgm:t>
    </dgm:pt>
    <dgm:pt modelId="{C71AA85B-9EB7-47EA-AA90-46B039FAC613}" type="pres">
      <dgm:prSet presAssocID="{38621BEC-8A28-4048-93E9-2B32B858A30E}" presName="sibTrans"/>
      <dgm:spPr/>
      <dgm:t>
        <a:bodyPr/>
        <a:lstStyle/>
        <a:p/>
      </dgm:t>
    </dgm:pt>
    <dgm:pt modelId="{F0637768-38C7-4F60-B73A-1568B66E5676}" type="pres">
      <dgm:prSet presAssocID="{32C69C8B-F07D-4562-98B7-10BDA6CEC812}" presName="node" presStyleLbl="node1" presStyleIdx="3" presStyleCnt="5">
        <dgm:presLayoutVars>
          <dgm:bulletEnabled val="1"/>
        </dgm:presLayoutVars>
      </dgm:prSet>
      <dgm:spPr/>
      <dgm:t>
        <a:bodyPr/>
        <a:lstStyle/>
        <a:p/>
      </dgm:t>
    </dgm:pt>
    <dgm:pt modelId="{81B47527-1873-4B37-BE2C-8CA3F71CD964}" type="pres">
      <dgm:prSet presAssocID="{344BC630-5DF9-4BA4-A077-192E1DAF9F9C}" presName="sibTrans"/>
      <dgm:spPr/>
      <dgm:t>
        <a:bodyPr/>
        <a:lstStyle/>
        <a:p/>
      </dgm:t>
    </dgm:pt>
    <dgm:pt modelId="{312524A0-2064-4640-9040-8F89BFAE0881}" type="pres">
      <dgm:prSet presAssocID="{1EC43935-F375-40D8-A364-FBDC0B1ED28D}" presName="node" presStyleLbl="node1" presStyleIdx="4" presStyleCnt="5">
        <dgm:presLayoutVars>
          <dgm:bulletEnabled val="1"/>
        </dgm:presLayoutVars>
      </dgm:prSet>
      <dgm:spPr/>
      <dgm:t>
        <a:bodyPr/>
        <a:lstStyle/>
        <a:p/>
      </dgm:t>
    </dgm:pt>
  </dgm:ptLst>
  <dgm:cxnLst>
    <dgm:cxn modelId="{B690F42C-E941-41C3-9B88-41B2816BB70E}" srcId="{DB5C8EAE-74A0-461C-8EE9-583BCC6160A2}" destId="{F5E92ECE-53E3-481B-AD1B-8BADE7359186}" srcOrd="0" destOrd="0" parTransId="{F62BD6C4-A362-495E-A772-82D086FC6C0C}" sibTransId="{0503FED5-CB0B-40EF-B888-1299EE7CC1BD}"/>
    <dgm:cxn modelId="{EF77A34C-A9D9-444A-BD9E-B7164739E640}" srcId="{DB5C8EAE-74A0-461C-8EE9-583BCC6160A2}" destId="{BEDAE5CB-CF1A-405E-845A-9DFF475C76EF}" srcOrd="1" destOrd="0" parTransId="{70CA9959-C563-425C-983F-2A78138E3116}" sibTransId="{D84CF391-F158-469D-A070-D3503E3DB8AC}"/>
    <dgm:cxn modelId="{B472E246-A1DA-4E66-8A3E-846F714154F2}" srcId="{DB5C8EAE-74A0-461C-8EE9-583BCC6160A2}" destId="{A62021F2-DFD7-4197-8B59-776A7A3277EF}" srcOrd="2" destOrd="0" parTransId="{B4A1E7D7-52A3-44AC-A0DA-92B5D2E3A695}" sibTransId="{38621BEC-8A28-4048-93E9-2B32B858A30E}"/>
    <dgm:cxn modelId="{186BF216-EA79-46EC-B0CC-9A9518AC0A1C}" srcId="{DB5C8EAE-74A0-461C-8EE9-583BCC6160A2}" destId="{32C69C8B-F07D-4562-98B7-10BDA6CEC812}" srcOrd="3" destOrd="0" parTransId="{9407BC84-81CB-4319-92E0-E673DF0C042F}" sibTransId="{344BC630-5DF9-4BA4-A077-192E1DAF9F9C}"/>
    <dgm:cxn modelId="{B0BC9AC0-A58B-4271-94C2-478FCB2259D3}" srcId="{DB5C8EAE-74A0-461C-8EE9-583BCC6160A2}" destId="{1EC43935-F375-40D8-A364-FBDC0B1ED28D}" srcOrd="4" destOrd="0" parTransId="{79A23413-C864-4BAB-B62C-0807A740E658}" sibTransId="{B215356D-2B35-47EB-93C2-6D6F4C7284F1}"/>
    <dgm:cxn modelId="{965563AB-A4DD-4A69-A23D-B811F2E19100}" type="presOf" srcId="{DB5C8EAE-74A0-461C-8EE9-583BCC6160A2}" destId="{855A0B6C-F46D-4CE1-ADE1-5227860AEC9F}" srcOrd="0" destOrd="0" presId="urn:microsoft.com/office/officeart/2005/8/layout/default"/>
    <dgm:cxn modelId="{9CA93B49-78A1-476A-9259-E74A928178B9}" type="presParOf" srcId="{855A0B6C-F46D-4CE1-ADE1-5227860AEC9F}" destId="{8431A257-D1EE-4906-B22D-50428E04DC31}" srcOrd="0" destOrd="0" presId="urn:microsoft.com/office/officeart/2005/8/layout/default"/>
    <dgm:cxn modelId="{A1248F80-C83D-45B3-A0EB-01A209EB4763}" type="presOf" srcId="{F5E92ECE-53E3-481B-AD1B-8BADE7359186}" destId="{8431A257-D1EE-4906-B22D-50428E04DC31}" srcOrd="0" destOrd="0" presId="urn:microsoft.com/office/officeart/2005/8/layout/default"/>
    <dgm:cxn modelId="{693D18DB-F275-4EDF-BDA1-4CD2D272CF1E}" type="presParOf" srcId="{855A0B6C-F46D-4CE1-ADE1-5227860AEC9F}" destId="{058229E5-8C13-4AAF-9453-FE2E9B69738B}" srcOrd="1" destOrd="0" presId="urn:microsoft.com/office/officeart/2005/8/layout/default"/>
    <dgm:cxn modelId="{1A5A5380-1D06-479E-B6EF-1A5F8339890D}" type="presParOf" srcId="{855A0B6C-F46D-4CE1-ADE1-5227860AEC9F}" destId="{121998A3-470B-456F-8307-F1334836BBC3}" srcOrd="2" destOrd="0" presId="urn:microsoft.com/office/officeart/2005/8/layout/default"/>
    <dgm:cxn modelId="{D17472C6-D9D6-45E5-A741-DD734AA5AFA4}" type="presOf" srcId="{BEDAE5CB-CF1A-405E-845A-9DFF475C76EF}" destId="{121998A3-470B-456F-8307-F1334836BBC3}" srcOrd="0" destOrd="0" presId="urn:microsoft.com/office/officeart/2005/8/layout/default"/>
    <dgm:cxn modelId="{247F82F2-6C6F-4086-A0AB-773EA2F47238}" type="presParOf" srcId="{855A0B6C-F46D-4CE1-ADE1-5227860AEC9F}" destId="{CA7A1584-B57D-45D6-ABE3-5E58D6BBF4A3}" srcOrd="3" destOrd="0" presId="urn:microsoft.com/office/officeart/2005/8/layout/default"/>
    <dgm:cxn modelId="{D053964F-7274-4BDB-AE3B-6FF5AC56618F}" type="presParOf" srcId="{855A0B6C-F46D-4CE1-ADE1-5227860AEC9F}" destId="{77790373-16C1-4013-8EAE-2F4886CA5633}" srcOrd="4" destOrd="0" presId="urn:microsoft.com/office/officeart/2005/8/layout/default"/>
    <dgm:cxn modelId="{CF4CF7B0-DE9E-4AD9-9D10-5DA50E9FA7B5}" type="presOf" srcId="{A62021F2-DFD7-4197-8B59-776A7A3277EF}" destId="{77790373-16C1-4013-8EAE-2F4886CA5633}" srcOrd="0" destOrd="0" presId="urn:microsoft.com/office/officeart/2005/8/layout/default"/>
    <dgm:cxn modelId="{FA3D29B9-1896-44A4-B69D-51EF8D5DDD31}" type="presParOf" srcId="{855A0B6C-F46D-4CE1-ADE1-5227860AEC9F}" destId="{C71AA85B-9EB7-47EA-AA90-46B039FAC613}" srcOrd="5" destOrd="0" presId="urn:microsoft.com/office/officeart/2005/8/layout/default"/>
    <dgm:cxn modelId="{F0306E2C-3F93-4A06-A30C-B55CCC12E282}" type="presParOf" srcId="{855A0B6C-F46D-4CE1-ADE1-5227860AEC9F}" destId="{F0637768-38C7-4F60-B73A-1568B66E5676}" srcOrd="6" destOrd="0" presId="urn:microsoft.com/office/officeart/2005/8/layout/default"/>
    <dgm:cxn modelId="{E0C07C6D-46B4-4C4A-A7F7-3AE3278C0783}" type="presOf" srcId="{32C69C8B-F07D-4562-98B7-10BDA6CEC812}" destId="{F0637768-38C7-4F60-B73A-1568B66E5676}" srcOrd="0" destOrd="0" presId="urn:microsoft.com/office/officeart/2005/8/layout/default"/>
    <dgm:cxn modelId="{721E436E-ED23-482E-A1EA-F0AEC751495B}" type="presParOf" srcId="{855A0B6C-F46D-4CE1-ADE1-5227860AEC9F}" destId="{81B47527-1873-4B37-BE2C-8CA3F71CD964}" srcOrd="7" destOrd="0" presId="urn:microsoft.com/office/officeart/2005/8/layout/default"/>
    <dgm:cxn modelId="{C6C8524D-658E-4189-AC66-2911CD3DC946}" type="presParOf" srcId="{855A0B6C-F46D-4CE1-ADE1-5227860AEC9F}" destId="{312524A0-2064-4640-9040-8F89BFAE0881}" srcOrd="8" destOrd="0" presId="urn:microsoft.com/office/officeart/2005/8/layout/default"/>
    <dgm:cxn modelId="{A2710DDA-4C8B-49D4-B369-9FC327232C6D}" type="presOf" srcId="{1EC43935-F375-40D8-A364-FBDC0B1ED28D}" destId="{312524A0-2064-4640-9040-8F89BFAE0881}" srcOrd="0" destOrd="0" presId="urn:microsoft.com/office/officeart/2005/8/layout/default"/>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ata30.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D3C5CAE8-6F92-473A-ACC8-38FDE20141D5}"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en-CA"/>
        </a:p>
      </dgm:t>
    </dgm:pt>
    <dgm:pt modelId="{829274AC-2D99-4211-957D-037B87F39B2C}" type="parTrans" cxnId="{11D6506C-CE5B-4656-9B4D-D19FD395926D}">
      <dgm:prSet/>
      <dgm:spPr/>
      <dgm:t>
        <a:bodyPr/>
        <a:lstStyle/>
        <a:p>
          <a:endParaRPr lang="en-CA"/>
        </a:p>
      </dgm:t>
    </dgm:pt>
    <dgm:pt modelId="{F873C3A6-6239-4CF3-8138-A0F8B35BC33F}">
      <dgm:prSet phldrT="[Text]"/>
      <dgm:spPr>
        <a:solidFill>
          <a:schemeClr val="accent4">
            <a:hueOff val="0"/>
            <a:satOff val="0"/>
            <a:lumOff val="0"/>
            <a:alphaOff val="0"/>
          </a:schemeClr>
        </a:solidFill>
        <a:ln w="25400" cap="flat" cmpd="sng" algn="ctr">
          <a:solidFill>
            <a:schemeClr val="accent4">
              <a:hueOff val="0"/>
              <a:satOff val="0"/>
              <a:lumOff val="0"/>
              <a:alphaOff val="0"/>
            </a:schemeClr>
          </a:solidFill>
          <a:prstDash val="solid"/>
        </a:ln>
      </dgm:spPr>
      <dgm:t>
        <a:bodyPr/>
        <a:lstStyle/>
        <a:p>
          <a:r>
            <a:rPr lang="en-CA"/>
            <a:t> </a:t>
          </a:r>
        </a:p>
      </dgm:t>
    </dgm:pt>
    <dgm:pt modelId="{49C39766-1719-46E7-A303-84C52FB31874}" type="parTrans" cxnId="{07E814B7-2FA3-4984-824B-C463D49404A6}">
      <dgm:prSet/>
      <dgm:spPr/>
      <dgm:t>
        <a:bodyPr/>
        <a:lstStyle/>
        <a:p>
          <a:endParaRPr lang="en-CA"/>
        </a:p>
      </dgm:t>
    </dgm:pt>
    <dgm:pt modelId="{68597F3C-2D61-4253-A023-9198C92F5BE0}">
      <dgm:prSet phldrT="[Text]"/>
      <dgm:spPr>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dgm:spPr>
      <dgm:t>
        <a:bodyPr/>
        <a:lstStyle/>
        <a:p>
          <a:r>
            <a:rPr lang="en-CA"/>
            <a:t>Distinguish between non-culpable and culpable absenteeism</a:t>
          </a:r>
        </a:p>
      </dgm:t>
    </dgm:pt>
    <dgm:pt modelId="{81E5386F-73BF-40EF-A9DE-1124C2A012C3}" type="sibTrans" cxnId="{07E814B7-2FA3-4984-824B-C463D49404A6}">
      <dgm:prSet/>
      <dgm:spPr/>
      <dgm:t>
        <a:bodyPr/>
        <a:lstStyle/>
        <a:p>
          <a:endParaRPr lang="en-CA"/>
        </a:p>
      </dgm:t>
    </dgm:pt>
    <dgm:pt modelId="{8A151405-3D6B-44E2-92A5-0F76BA74724E}" type="parTrans" cxnId="{E35AB07A-A762-4FE2-AF52-71F688F63706}">
      <dgm:prSet/>
      <dgm:spPr/>
      <dgm:t>
        <a:bodyPr/>
        <a:lstStyle/>
        <a:p>
          <a:endParaRPr lang="en-CA"/>
        </a:p>
      </dgm:t>
    </dgm:pt>
    <dgm:pt modelId="{220E4E98-07C2-4497-8345-260106BA21C1}">
      <dgm:prSet phldrT="[Text]"/>
      <dgm:spPr>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dgm:spPr>
      <dgm:t>
        <a:bodyPr/>
        <a:lstStyle/>
        <a:p>
          <a:r>
            <a:rPr lang="en-CA"/>
            <a:t>Non-culpable – response should be remedial in nature rather than disciplinary </a:t>
          </a:r>
        </a:p>
      </dgm:t>
    </dgm:pt>
    <dgm:pt modelId="{AAD5D556-8C6E-42C7-89B0-C05AE642B05B}" type="sibTrans" cxnId="{E35AB07A-A762-4FE2-AF52-71F688F63706}">
      <dgm:prSet/>
      <dgm:spPr/>
      <dgm:t>
        <a:bodyPr/>
        <a:lstStyle/>
        <a:p>
          <a:endParaRPr lang="en-CA"/>
        </a:p>
      </dgm:t>
    </dgm:pt>
    <dgm:pt modelId="{F9350581-BDED-4C8E-9020-92A258DD3264}" type="sibTrans" cxnId="{11D6506C-CE5B-4656-9B4D-D19FD395926D}">
      <dgm:prSet/>
      <dgm:spPr/>
      <dgm:t>
        <a:bodyPr/>
        <a:lstStyle/>
        <a:p>
          <a:endParaRPr lang="en-CA"/>
        </a:p>
      </dgm:t>
    </dgm:pt>
    <dgm:pt modelId="{554A5F38-0794-426D-A11E-B7E986AAE8AF}" type="parTrans" cxnId="{B2A33686-227E-467E-9692-274905D1F4FF}">
      <dgm:prSet/>
      <dgm:spPr/>
      <dgm:t>
        <a:bodyPr/>
        <a:lstStyle/>
        <a:p>
          <a:endParaRPr lang="en-CA"/>
        </a:p>
      </dgm:t>
    </dgm:pt>
    <dgm:pt modelId="{0EEC72AE-1732-49D0-9ECC-6A0F3B8BE27A}">
      <dgm:prSet phldrT="[Text]"/>
      <dgm:spPr>
        <a:solidFill>
          <a:schemeClr val="accent4">
            <a:hueOff val="104123"/>
            <a:satOff val="25600"/>
            <a:lumOff val="-11961"/>
            <a:alphaOff val="0"/>
          </a:schemeClr>
        </a:solidFill>
        <a:ln w="25400" cap="flat" cmpd="sng" algn="ctr">
          <a:solidFill>
            <a:schemeClr val="accent4">
              <a:hueOff val="104123"/>
              <a:satOff val="25600"/>
              <a:lumOff val="-11961"/>
              <a:alphaOff val="0"/>
            </a:schemeClr>
          </a:solidFill>
          <a:prstDash val="solid"/>
        </a:ln>
      </dgm:spPr>
      <dgm:t>
        <a:bodyPr/>
        <a:lstStyle/>
        <a:p>
          <a:r>
            <a:rPr lang="en-CA"/>
            <a:t> </a:t>
          </a:r>
        </a:p>
      </dgm:t>
    </dgm:pt>
    <dgm:pt modelId="{21A14BC8-E330-4A71-B0B6-5A04732A4B85}" type="parTrans" cxnId="{918EDD56-0B52-4069-81EB-B8842CCA62F6}">
      <dgm:prSet/>
      <dgm:spPr/>
      <dgm:t>
        <a:bodyPr/>
        <a:lstStyle/>
        <a:p>
          <a:endParaRPr lang="en-CA"/>
        </a:p>
      </dgm:t>
    </dgm:pt>
    <dgm:pt modelId="{444BD50A-1D7D-45D8-8B3B-88468A84E3CB}">
      <dgm:prSet phldrT="[Text]"/>
      <dgm:spPr>
        <a:solidFill>
          <a:schemeClr val="lt1">
            <a:alpha val="90000"/>
            <a:hueOff val="0"/>
            <a:satOff val="0"/>
            <a:lumOff val="0"/>
            <a:alphaOff val="0"/>
          </a:schemeClr>
        </a:solidFill>
        <a:ln w="25400" cap="flat" cmpd="sng" algn="ctr">
          <a:solidFill>
            <a:schemeClr val="accent4">
              <a:hueOff val="104123"/>
              <a:satOff val="25600"/>
              <a:lumOff val="-11961"/>
              <a:alphaOff val="0"/>
            </a:schemeClr>
          </a:solidFill>
          <a:prstDash val="solid"/>
        </a:ln>
      </dgm:spPr>
      <dgm:t>
        <a:bodyPr/>
        <a:lstStyle/>
        <a:p>
          <a:r>
            <a:rPr lang="en-CA"/>
            <a:t>Approach must be “reasonable” in substance and application</a:t>
          </a:r>
        </a:p>
      </dgm:t>
    </dgm:pt>
    <dgm:pt modelId="{53CF494B-A885-4DA4-9FF3-5D4479BC18F8}" type="sibTrans" cxnId="{918EDD56-0B52-4069-81EB-B8842CCA62F6}">
      <dgm:prSet/>
      <dgm:spPr/>
      <dgm:t>
        <a:bodyPr/>
        <a:lstStyle/>
        <a:p>
          <a:endParaRPr lang="en-CA"/>
        </a:p>
      </dgm:t>
    </dgm:pt>
    <dgm:pt modelId="{1CD40439-5800-4107-BDBF-5B84E065984D}" type="sibTrans" cxnId="{B2A33686-227E-467E-9692-274905D1F4FF}">
      <dgm:prSet/>
      <dgm:spPr/>
      <dgm:t>
        <a:bodyPr/>
        <a:lstStyle/>
        <a:p>
          <a:endParaRPr lang="en-CA"/>
        </a:p>
      </dgm:t>
    </dgm:pt>
    <dgm:pt modelId="{D7B8DB7C-5DAD-4B40-A84D-20947E7B6ABE}" type="parTrans" cxnId="{9DA8881A-4B51-4597-A4B7-6E54E6916BD5}">
      <dgm:prSet/>
      <dgm:spPr/>
      <dgm:t>
        <a:bodyPr/>
        <a:lstStyle/>
        <a:p>
          <a:endParaRPr lang="en-CA"/>
        </a:p>
      </dgm:t>
    </dgm:pt>
    <dgm:pt modelId="{E8644B0B-7578-4000-A964-8BB823691386}">
      <dgm:prSet phldrT="[Text]"/>
      <dgm:spPr>
        <a:solidFill>
          <a:schemeClr val="accent4">
            <a:hueOff val="208246"/>
            <a:satOff val="51199"/>
            <a:lumOff val="-23921"/>
            <a:alphaOff val="0"/>
          </a:schemeClr>
        </a:solidFill>
        <a:ln w="25400" cap="flat" cmpd="sng" algn="ctr">
          <a:solidFill>
            <a:schemeClr val="accent4">
              <a:hueOff val="208246"/>
              <a:satOff val="51199"/>
              <a:lumOff val="-23921"/>
              <a:alphaOff val="0"/>
            </a:schemeClr>
          </a:solidFill>
          <a:prstDash val="solid"/>
        </a:ln>
      </dgm:spPr>
      <dgm:t>
        <a:bodyPr/>
        <a:lstStyle/>
        <a:p>
          <a:r>
            <a:rPr lang="en-CA"/>
            <a:t> </a:t>
          </a:r>
        </a:p>
      </dgm:t>
    </dgm:pt>
    <dgm:pt modelId="{F6EBC6CC-447B-407D-930D-F245F59FD5A8}" type="parTrans" cxnId="{99C2F0F6-55F3-4733-80A3-B97B7370DFB4}">
      <dgm:prSet/>
      <dgm:spPr/>
      <dgm:t>
        <a:bodyPr/>
        <a:lstStyle/>
        <a:p>
          <a:endParaRPr lang="en-CA"/>
        </a:p>
      </dgm:t>
    </dgm:pt>
    <dgm:pt modelId="{0ABFB6FF-A0BD-43D6-AAB8-78E654B4074E}">
      <dgm:prSet phldrT="[Text]"/>
      <dgm:spPr>
        <a:solidFill>
          <a:schemeClr val="lt1">
            <a:alpha val="90000"/>
            <a:hueOff val="0"/>
            <a:satOff val="0"/>
            <a:lumOff val="0"/>
            <a:alphaOff val="0"/>
          </a:schemeClr>
        </a:solidFill>
        <a:ln w="25400" cap="flat" cmpd="sng" algn="ctr">
          <a:solidFill>
            <a:schemeClr val="accent4">
              <a:hueOff val="208246"/>
              <a:satOff val="51199"/>
              <a:lumOff val="-23921"/>
              <a:alphaOff val="0"/>
            </a:schemeClr>
          </a:solidFill>
          <a:prstDash val="solid"/>
        </a:ln>
      </dgm:spPr>
      <dgm:t>
        <a:bodyPr/>
        <a:lstStyle/>
        <a:p>
          <a:r>
            <a:rPr lang="en-CA"/>
            <a:t>Ensure approach is consistent with applicable legislation</a:t>
          </a:r>
        </a:p>
      </dgm:t>
    </dgm:pt>
    <dgm:pt modelId="{7D50996A-D21C-4261-BD04-207C8E4A4A4E}" type="sibTrans" cxnId="{99C2F0F6-55F3-4733-80A3-B97B7370DFB4}">
      <dgm:prSet/>
      <dgm:spPr/>
      <dgm:t>
        <a:bodyPr/>
        <a:lstStyle/>
        <a:p>
          <a:endParaRPr lang="en-CA"/>
        </a:p>
      </dgm:t>
    </dgm:pt>
    <dgm:pt modelId="{AAE3514B-189B-42C0-9CEA-8BE4BE09F76A}" type="parTrans" cxnId="{DC55BFC7-2BC5-4F2A-8EE6-9301EE1BA819}">
      <dgm:prSet/>
      <dgm:spPr/>
      <dgm:t>
        <a:bodyPr/>
        <a:lstStyle/>
        <a:p>
          <a:endParaRPr lang="en-CA"/>
        </a:p>
      </dgm:t>
    </dgm:pt>
    <dgm:pt modelId="{074EDFB5-DDAE-4197-A946-5EA5BF51F5C7}">
      <dgm:prSet phldrT="[Text]"/>
      <dgm:spPr>
        <a:solidFill>
          <a:schemeClr val="lt1">
            <a:alpha val="90000"/>
            <a:hueOff val="0"/>
            <a:satOff val="0"/>
            <a:lumOff val="0"/>
            <a:alphaOff val="0"/>
          </a:schemeClr>
        </a:solidFill>
        <a:ln w="25400" cap="flat" cmpd="sng" algn="ctr">
          <a:solidFill>
            <a:schemeClr val="accent4">
              <a:hueOff val="208246"/>
              <a:satOff val="51199"/>
              <a:lumOff val="-23921"/>
              <a:alphaOff val="0"/>
            </a:schemeClr>
          </a:solidFill>
          <a:prstDash val="solid"/>
        </a:ln>
      </dgm:spPr>
      <dgm:t>
        <a:bodyPr/>
        <a:lstStyle/>
        <a:p>
          <a:r>
            <a:rPr lang="en-CA"/>
            <a:t>Ensure there is no conflict with the terms of the collective agreement</a:t>
          </a:r>
        </a:p>
      </dgm:t>
    </dgm:pt>
    <dgm:pt modelId="{E4FCAF03-2DC3-4C58-BB11-BFC08BCB1993}" type="sibTrans" cxnId="{DC55BFC7-2BC5-4F2A-8EE6-9301EE1BA819}">
      <dgm:prSet/>
      <dgm:spPr/>
      <dgm:t>
        <a:bodyPr/>
        <a:lstStyle/>
        <a:p>
          <a:endParaRPr lang="en-CA"/>
        </a:p>
      </dgm:t>
    </dgm:pt>
    <dgm:pt modelId="{B3939AA6-7709-4876-8A42-64C06CB50DA4}" type="sibTrans" cxnId="{9DA8881A-4B51-4597-A4B7-6E54E6916BD5}">
      <dgm:prSet/>
      <dgm:spPr/>
      <dgm:t>
        <a:bodyPr/>
        <a:lstStyle/>
        <a:p>
          <a:endParaRPr lang="en-CA"/>
        </a:p>
      </dgm:t>
    </dgm:pt>
    <dgm:pt modelId="{045BE5DF-0D9C-4D79-9739-B1D403CC3611}" type="pres">
      <dgm:prSet presAssocID="{D3C5CAE8-6F92-473A-ACC8-38FDE20141D5}" presName="linearFlow">
        <dgm:presLayoutVars>
          <dgm:dir/>
          <dgm:animLvl val="lvl"/>
          <dgm:resizeHandles val="exact"/>
        </dgm:presLayoutVars>
      </dgm:prSet>
      <dgm:spPr/>
      <dgm:t>
        <a:bodyPr/>
        <a:lstStyle/>
        <a:p/>
      </dgm:t>
    </dgm:pt>
    <dgm:pt modelId="{70401F71-C2C0-4035-B709-B0DB34CC4128}" type="pres">
      <dgm:prSet presAssocID="{F873C3A6-6239-4CF3-8138-A0F8B35BC33F}" presName="composite"/>
      <dgm:spPr/>
      <dgm:t>
        <a:bodyPr/>
        <a:lstStyle/>
        <a:p/>
      </dgm:t>
    </dgm:pt>
    <dgm:pt modelId="{1505A1B3-0B1C-4D01-81F3-76A24A847152}" type="pres">
      <dgm:prSet presAssocID="{F873C3A6-6239-4CF3-8138-A0F8B35BC33F}" presName="parentText" presStyleLbl="alignNode1" presStyleCnt="3">
        <dgm:presLayoutVars>
          <dgm:chMax val="1"/>
          <dgm:bulletEnabled val="1"/>
        </dgm:presLayoutVars>
      </dgm:prSet>
      <dgm:spPr/>
      <dgm:t>
        <a:bodyPr/>
        <a:lstStyle/>
        <a:p/>
      </dgm:t>
    </dgm:pt>
    <dgm:pt modelId="{31317581-B9D6-421D-B866-385758DC119F}" type="pres">
      <dgm:prSet presAssocID="{F873C3A6-6239-4CF3-8138-A0F8B35BC33F}" presName="descendantText" presStyleLbl="alignAcc1" presStyleCnt="3">
        <dgm:presLayoutVars>
          <dgm:bulletEnabled val="1"/>
        </dgm:presLayoutVars>
      </dgm:prSet>
      <dgm:spPr/>
      <dgm:t>
        <a:bodyPr/>
        <a:lstStyle/>
        <a:p/>
      </dgm:t>
    </dgm:pt>
    <dgm:pt modelId="{845EA1F2-5AF4-4EB6-9838-1E1DFAE072F5}" type="pres">
      <dgm:prSet presAssocID="{F9350581-BDED-4C8E-9020-92A258DD3264}" presName="sp"/>
      <dgm:spPr/>
      <dgm:t>
        <a:bodyPr/>
        <a:lstStyle/>
        <a:p/>
      </dgm:t>
    </dgm:pt>
    <dgm:pt modelId="{39F246B9-8D9D-4B0A-A112-D3D81BD5A54B}" type="pres">
      <dgm:prSet presAssocID="{0EEC72AE-1732-49D0-9ECC-6A0F3B8BE27A}" presName="composite"/>
      <dgm:spPr/>
      <dgm:t>
        <a:bodyPr/>
        <a:lstStyle/>
        <a:p/>
      </dgm:t>
    </dgm:pt>
    <dgm:pt modelId="{6A10CA10-0E86-48C3-8FE8-7B04BA5367D6}" type="pres">
      <dgm:prSet presAssocID="{0EEC72AE-1732-49D0-9ECC-6A0F3B8BE27A}" presName="parentText" presStyleLbl="alignNode1" presStyleIdx="1" presStyleCnt="3">
        <dgm:presLayoutVars>
          <dgm:chMax val="1"/>
          <dgm:bulletEnabled val="1"/>
        </dgm:presLayoutVars>
      </dgm:prSet>
      <dgm:spPr/>
      <dgm:t>
        <a:bodyPr/>
        <a:lstStyle/>
        <a:p/>
      </dgm:t>
    </dgm:pt>
    <dgm:pt modelId="{18C9C3F4-39A3-4FAE-A412-73103A2CBD8C}" type="pres">
      <dgm:prSet presAssocID="{0EEC72AE-1732-49D0-9ECC-6A0F3B8BE27A}" presName="descendantText" presStyleLbl="alignAcc1" presStyleIdx="1" presStyleCnt="3">
        <dgm:presLayoutVars>
          <dgm:bulletEnabled val="1"/>
        </dgm:presLayoutVars>
      </dgm:prSet>
      <dgm:spPr/>
      <dgm:t>
        <a:bodyPr/>
        <a:lstStyle/>
        <a:p/>
      </dgm:t>
    </dgm:pt>
    <dgm:pt modelId="{9A141B73-224D-44E2-86B1-0EC57BFAA433}" type="pres">
      <dgm:prSet presAssocID="{1CD40439-5800-4107-BDBF-5B84E065984D}" presName="sp"/>
      <dgm:spPr/>
      <dgm:t>
        <a:bodyPr/>
        <a:lstStyle/>
        <a:p/>
      </dgm:t>
    </dgm:pt>
    <dgm:pt modelId="{077FCA85-2601-467B-B636-D5BAFEBFE755}" type="pres">
      <dgm:prSet presAssocID="{E8644B0B-7578-4000-A964-8BB823691386}" presName="composite"/>
      <dgm:spPr/>
      <dgm:t>
        <a:bodyPr/>
        <a:lstStyle/>
        <a:p/>
      </dgm:t>
    </dgm:pt>
    <dgm:pt modelId="{F0E39490-B9A7-4162-BE55-590E08588111}" type="pres">
      <dgm:prSet presAssocID="{E8644B0B-7578-4000-A964-8BB823691386}" presName="parentText" presStyleLbl="alignNode1" presStyleIdx="2" presStyleCnt="3">
        <dgm:presLayoutVars>
          <dgm:chMax val="1"/>
          <dgm:bulletEnabled val="1"/>
        </dgm:presLayoutVars>
      </dgm:prSet>
      <dgm:spPr/>
      <dgm:t>
        <a:bodyPr/>
        <a:lstStyle/>
        <a:p/>
      </dgm:t>
    </dgm:pt>
    <dgm:pt modelId="{A995B623-31A5-45C0-8B19-22EB81ED318A}" type="pres">
      <dgm:prSet presAssocID="{E8644B0B-7578-4000-A964-8BB823691386}" presName="descendantText" presStyleLbl="alignAcc1" presStyleIdx="2" presStyleCnt="3">
        <dgm:presLayoutVars>
          <dgm:bulletEnabled val="1"/>
        </dgm:presLayoutVars>
      </dgm:prSet>
      <dgm:spPr/>
      <dgm:t>
        <a:bodyPr/>
        <a:lstStyle/>
        <a:p/>
      </dgm:t>
    </dgm:pt>
  </dgm:ptLst>
  <dgm:cxnLst>
    <dgm:cxn modelId="{11D6506C-CE5B-4656-9B4D-D19FD395926D}" srcId="{D3C5CAE8-6F92-473A-ACC8-38FDE20141D5}" destId="{F873C3A6-6239-4CF3-8138-A0F8B35BC33F}" srcOrd="0" destOrd="0" parTransId="{829274AC-2D99-4211-957D-037B87F39B2C}" sibTransId="{F9350581-BDED-4C8E-9020-92A258DD3264}"/>
    <dgm:cxn modelId="{07E814B7-2FA3-4984-824B-C463D49404A6}" srcId="{F873C3A6-6239-4CF3-8138-A0F8B35BC33F}" destId="{68597F3C-2D61-4253-A023-9198C92F5BE0}" srcOrd="0" destOrd="0" parTransId="{49C39766-1719-46E7-A303-84C52FB31874}" sibTransId="{81E5386F-73BF-40EF-A9DE-1124C2A012C3}"/>
    <dgm:cxn modelId="{E35AB07A-A762-4FE2-AF52-71F688F63706}" srcId="{F873C3A6-6239-4CF3-8138-A0F8B35BC33F}" destId="{220E4E98-07C2-4497-8345-260106BA21C1}" srcOrd="1" destOrd="0" parTransId="{8A151405-3D6B-44E2-92A5-0F76BA74724E}" sibTransId="{AAD5D556-8C6E-42C7-89B0-C05AE642B05B}"/>
    <dgm:cxn modelId="{B2A33686-227E-467E-9692-274905D1F4FF}" srcId="{D3C5CAE8-6F92-473A-ACC8-38FDE20141D5}" destId="{0EEC72AE-1732-49D0-9ECC-6A0F3B8BE27A}" srcOrd="1" destOrd="0" parTransId="{554A5F38-0794-426D-A11E-B7E986AAE8AF}" sibTransId="{1CD40439-5800-4107-BDBF-5B84E065984D}"/>
    <dgm:cxn modelId="{918EDD56-0B52-4069-81EB-B8842CCA62F6}" srcId="{0EEC72AE-1732-49D0-9ECC-6A0F3B8BE27A}" destId="{444BD50A-1D7D-45D8-8B3B-88468A84E3CB}" srcOrd="0" destOrd="0" parTransId="{21A14BC8-E330-4A71-B0B6-5A04732A4B85}" sibTransId="{53CF494B-A885-4DA4-9FF3-5D4479BC18F8}"/>
    <dgm:cxn modelId="{9DA8881A-4B51-4597-A4B7-6E54E6916BD5}" srcId="{D3C5CAE8-6F92-473A-ACC8-38FDE20141D5}" destId="{E8644B0B-7578-4000-A964-8BB823691386}" srcOrd="2" destOrd="0" parTransId="{D7B8DB7C-5DAD-4B40-A84D-20947E7B6ABE}" sibTransId="{B3939AA6-7709-4876-8A42-64C06CB50DA4}"/>
    <dgm:cxn modelId="{99C2F0F6-55F3-4733-80A3-B97B7370DFB4}" srcId="{E8644B0B-7578-4000-A964-8BB823691386}" destId="{0ABFB6FF-A0BD-43D6-AAB8-78E654B4074E}" srcOrd="0" destOrd="0" parTransId="{F6EBC6CC-447B-407D-930D-F245F59FD5A8}" sibTransId="{7D50996A-D21C-4261-BD04-207C8E4A4A4E}"/>
    <dgm:cxn modelId="{DC55BFC7-2BC5-4F2A-8EE6-9301EE1BA819}" srcId="{E8644B0B-7578-4000-A964-8BB823691386}" destId="{074EDFB5-DDAE-4197-A946-5EA5BF51F5C7}" srcOrd="1" destOrd="0" parTransId="{AAE3514B-189B-42C0-9CEA-8BE4BE09F76A}" sibTransId="{E4FCAF03-2DC3-4C58-BB11-BFC08BCB1993}"/>
    <dgm:cxn modelId="{74DEC734-3EF4-42F4-AFB6-4EEC4629BF55}" type="presOf" srcId="{D3C5CAE8-6F92-473A-ACC8-38FDE20141D5}" destId="{045BE5DF-0D9C-4D79-9739-B1D403CC3611}" srcOrd="0" destOrd="0" presId="urn:microsoft.com/office/officeart/2005/8/layout/chevron2"/>
    <dgm:cxn modelId="{6F04D80D-736B-4E36-8122-8313308C462B}" type="presParOf" srcId="{045BE5DF-0D9C-4D79-9739-B1D403CC3611}" destId="{70401F71-C2C0-4035-B709-B0DB34CC4128}" srcOrd="0" destOrd="0" presId="urn:microsoft.com/office/officeart/2005/8/layout/chevron2"/>
    <dgm:cxn modelId="{7EAED1B6-5BC1-421B-B356-12BC789FFF10}" type="presParOf" srcId="{70401F71-C2C0-4035-B709-B0DB34CC4128}" destId="{1505A1B3-0B1C-4D01-81F3-76A24A847152}" srcOrd="0" destOrd="0" presId="urn:microsoft.com/office/officeart/2005/8/layout/chevron2"/>
    <dgm:cxn modelId="{FDC49959-F78D-4050-BC40-C9DEDFFAD679}" type="presOf" srcId="{F873C3A6-6239-4CF3-8138-A0F8B35BC33F}" destId="{1505A1B3-0B1C-4D01-81F3-76A24A847152}" srcOrd="0" destOrd="0" presId="urn:microsoft.com/office/officeart/2005/8/layout/chevron2"/>
    <dgm:cxn modelId="{43902309-6F2D-4BE9-AD97-B5339279F6CF}" type="presParOf" srcId="{70401F71-C2C0-4035-B709-B0DB34CC4128}" destId="{31317581-B9D6-421D-B866-385758DC119F}" srcOrd="1" destOrd="0" presId="urn:microsoft.com/office/officeart/2005/8/layout/chevron2"/>
    <dgm:cxn modelId="{1FA56578-B9B9-4093-98F3-25C9547ABCCE}" type="presOf" srcId="{68597F3C-2D61-4253-A023-9198C92F5BE0}" destId="{31317581-B9D6-421D-B866-385758DC119F}" srcOrd="0" destOrd="0" presId="urn:microsoft.com/office/officeart/2005/8/layout/chevron2"/>
    <dgm:cxn modelId="{5530FDB9-0FBB-43CD-9CCD-08B779CB1247}" type="presOf" srcId="{220E4E98-07C2-4497-8345-260106BA21C1}" destId="{31317581-B9D6-421D-B866-385758DC119F}" srcOrd="0" destOrd="1" presId="urn:microsoft.com/office/officeart/2005/8/layout/chevron2"/>
    <dgm:cxn modelId="{321CDBD2-1E10-4146-BF1F-4C771C9DB23D}" type="presParOf" srcId="{045BE5DF-0D9C-4D79-9739-B1D403CC3611}" destId="{845EA1F2-5AF4-4EB6-9838-1E1DFAE072F5}" srcOrd="1" destOrd="0" presId="urn:microsoft.com/office/officeart/2005/8/layout/chevron2"/>
    <dgm:cxn modelId="{34980823-942E-49B6-98E2-B0B009370C84}" type="presParOf" srcId="{045BE5DF-0D9C-4D79-9739-B1D403CC3611}" destId="{39F246B9-8D9D-4B0A-A112-D3D81BD5A54B}" srcOrd="2" destOrd="0" presId="urn:microsoft.com/office/officeart/2005/8/layout/chevron2"/>
    <dgm:cxn modelId="{44953AC0-EB8B-43F6-B2E9-9FAE0A63B604}" type="presParOf" srcId="{39F246B9-8D9D-4B0A-A112-D3D81BD5A54B}" destId="{6A10CA10-0E86-48C3-8FE8-7B04BA5367D6}" srcOrd="0" destOrd="0" presId="urn:microsoft.com/office/officeart/2005/8/layout/chevron2"/>
    <dgm:cxn modelId="{AAC9E474-BEA0-4936-9C63-622DDD1CE62C}" type="presOf" srcId="{0EEC72AE-1732-49D0-9ECC-6A0F3B8BE27A}" destId="{6A10CA10-0E86-48C3-8FE8-7B04BA5367D6}" srcOrd="0" destOrd="0" presId="urn:microsoft.com/office/officeart/2005/8/layout/chevron2"/>
    <dgm:cxn modelId="{5EA0CDE5-9434-49D5-B8BC-42D8A3724BD5}" type="presParOf" srcId="{39F246B9-8D9D-4B0A-A112-D3D81BD5A54B}" destId="{18C9C3F4-39A3-4FAE-A412-73103A2CBD8C}" srcOrd="1" destOrd="0" presId="urn:microsoft.com/office/officeart/2005/8/layout/chevron2"/>
    <dgm:cxn modelId="{B0AF98EA-9B72-42AF-9B2E-946EDCFBBDDA}" type="presOf" srcId="{444BD50A-1D7D-45D8-8B3B-88468A84E3CB}" destId="{18C9C3F4-39A3-4FAE-A412-73103A2CBD8C}" srcOrd="0" destOrd="0" presId="urn:microsoft.com/office/officeart/2005/8/layout/chevron2"/>
    <dgm:cxn modelId="{E0A35D65-706A-4665-8F21-E33A3E2E7A9A}" type="presParOf" srcId="{045BE5DF-0D9C-4D79-9739-B1D403CC3611}" destId="{9A141B73-224D-44E2-86B1-0EC57BFAA433}" srcOrd="3" destOrd="0" presId="urn:microsoft.com/office/officeart/2005/8/layout/chevron2"/>
    <dgm:cxn modelId="{82D248ED-884B-486D-8961-4BAB05289BAD}" type="presParOf" srcId="{045BE5DF-0D9C-4D79-9739-B1D403CC3611}" destId="{077FCA85-2601-467B-B636-D5BAFEBFE755}" srcOrd="4" destOrd="0" presId="urn:microsoft.com/office/officeart/2005/8/layout/chevron2"/>
    <dgm:cxn modelId="{AB5E192B-135C-4043-9538-C0455C679034}" type="presParOf" srcId="{077FCA85-2601-467B-B636-D5BAFEBFE755}" destId="{F0E39490-B9A7-4162-BE55-590E08588111}" srcOrd="0" destOrd="0" presId="urn:microsoft.com/office/officeart/2005/8/layout/chevron2"/>
    <dgm:cxn modelId="{18DA324B-7E37-4DBD-937F-D3FD79CA9139}" type="presOf" srcId="{E8644B0B-7578-4000-A964-8BB823691386}" destId="{F0E39490-B9A7-4162-BE55-590E08588111}" srcOrd="0" destOrd="0" presId="urn:microsoft.com/office/officeart/2005/8/layout/chevron2"/>
    <dgm:cxn modelId="{DDBC8EA8-9E82-4356-8A87-1477E8CE6D24}" type="presParOf" srcId="{077FCA85-2601-467B-B636-D5BAFEBFE755}" destId="{A995B623-31A5-45C0-8B19-22EB81ED318A}" srcOrd="1" destOrd="0" presId="urn:microsoft.com/office/officeart/2005/8/layout/chevron2"/>
    <dgm:cxn modelId="{99F51574-0C77-4673-BD8A-A82CB809D207}" type="presOf" srcId="{0ABFB6FF-A0BD-43D6-AAB8-78E654B4074E}" destId="{A995B623-31A5-45C0-8B19-22EB81ED318A}" srcOrd="0" destOrd="0" presId="urn:microsoft.com/office/officeart/2005/8/layout/chevron2"/>
    <dgm:cxn modelId="{6D81B6BD-5526-4BFA-BAFA-E42DE7F51ED5}" type="presOf" srcId="{074EDFB5-DDAE-4197-A946-5EA5BF51F5C7}" destId="{A995B623-31A5-45C0-8B19-22EB81ED318A}" srcOrd="0" destOrd="1" presId="urn:microsoft.com/office/officeart/2005/8/layout/chevron2"/>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3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67EC1090-BE40-4430-92E3-FAA3D052ED36}" type="doc">
      <dgm:prSet loTypeId="urn:microsoft.com/office/officeart/2005/8/layout/chevron1" loCatId="process" qsTypeId="urn:microsoft.com/office/officeart/2005/8/quickstyle/simple1" qsCatId="simple" csTypeId="urn:microsoft.com/office/officeart/2005/8/colors/colorful4" csCatId="colorful" phldr="1"/>
      <dgm:spPr/>
      <dgm:t>
        <a:bodyPr/>
        <a:lstStyle/>
        <a:p/>
      </dgm:t>
    </dgm:pt>
    <dgm:pt modelId="{25835128-C07A-41AB-93E7-36AF6D36D5E4}" type="parTrans" cxnId="{F1E77DD0-B97E-447B-80E5-8B5472C23B50}">
      <dgm:prSet/>
      <dgm:spPr/>
      <dgm:t>
        <a:bodyPr/>
        <a:lstStyle/>
        <a:p>
          <a:endParaRPr lang="en-CA"/>
        </a:p>
      </dgm:t>
    </dgm:pt>
    <dgm:pt modelId="{ACB1701E-094D-420B-AC9B-C6D7388938A1}">
      <dgm:prSet phldrT="[Text]"/>
      <dgm:spPr>
        <a:solidFill>
          <a:schemeClr val="accent4">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en-CA"/>
            <a:t>Disability</a:t>
          </a:r>
        </a:p>
      </dgm:t>
    </dgm:pt>
    <dgm:pt modelId="{A538B351-AD27-417A-A677-52F451846B12}" type="sibTrans" cxnId="{F1E77DD0-B97E-447B-80E5-8B5472C23B50}">
      <dgm:prSet/>
      <dgm:spPr/>
      <dgm:t>
        <a:bodyPr/>
        <a:lstStyle/>
        <a:p>
          <a:endParaRPr lang="en-CA"/>
        </a:p>
      </dgm:t>
    </dgm:pt>
    <dgm:pt modelId="{373C34C9-DA1F-4482-B7A3-C2F26E7F4E2B}" type="parTrans" cxnId="{3B327667-3EDD-42AC-998E-9059741D98E8}">
      <dgm:prSet/>
      <dgm:spPr/>
      <dgm:t>
        <a:bodyPr/>
        <a:lstStyle/>
        <a:p>
          <a:endParaRPr lang="en-CA"/>
        </a:p>
      </dgm:t>
    </dgm:pt>
    <dgm:pt modelId="{6C88FA6D-F04E-481D-ADC9-324459087BD7}">
      <dgm:prSet phldrT="[Text]"/>
      <dgm:spPr>
        <a:solidFill>
          <a:schemeClr val="accent4">
            <a:hueOff val="104123"/>
            <a:satOff val="25600"/>
            <a:lumOff val="-11961"/>
            <a:alphaOff val="0"/>
          </a:schemeClr>
        </a:solidFill>
        <a:ln w="25400" cap="flat" cmpd="sng" algn="ctr">
          <a:solidFill>
            <a:schemeClr val="lt1">
              <a:hueOff val="0"/>
              <a:satOff val="0"/>
              <a:lumOff val="0"/>
              <a:alphaOff val="0"/>
            </a:schemeClr>
          </a:solidFill>
          <a:prstDash val="solid"/>
        </a:ln>
      </dgm:spPr>
      <dgm:t>
        <a:bodyPr/>
        <a:lstStyle/>
        <a:p>
          <a:r>
            <a:rPr lang="en-CA"/>
            <a:t>Family Status</a:t>
          </a:r>
        </a:p>
      </dgm:t>
    </dgm:pt>
    <dgm:pt modelId="{AD48E552-950E-45FB-AA70-4B46904526FC}" type="sibTrans" cxnId="{3B327667-3EDD-42AC-998E-9059741D98E8}">
      <dgm:prSet/>
      <dgm:spPr/>
      <dgm:t>
        <a:bodyPr/>
        <a:lstStyle/>
        <a:p>
          <a:endParaRPr lang="en-CA"/>
        </a:p>
      </dgm:t>
    </dgm:pt>
    <dgm:pt modelId="{A8ECBB99-F153-4301-96DF-DBF5074737AE}" type="parTrans" cxnId="{0CF271EE-CAD0-4382-A752-B7E9BC22D776}">
      <dgm:prSet/>
      <dgm:spPr/>
      <dgm:t>
        <a:bodyPr/>
        <a:lstStyle/>
        <a:p>
          <a:endParaRPr lang="en-CA"/>
        </a:p>
      </dgm:t>
    </dgm:pt>
    <dgm:pt modelId="{5BA4EAC6-78FB-4667-96CD-5189323AAF66}">
      <dgm:prSet phldrT="[Text]"/>
      <dgm:spPr>
        <a:solidFill>
          <a:schemeClr val="accent4">
            <a:hueOff val="208246"/>
            <a:satOff val="51199"/>
            <a:lumOff val="-23921"/>
            <a:alphaOff val="0"/>
          </a:schemeClr>
        </a:solidFill>
        <a:ln w="25400" cap="flat" cmpd="sng" algn="ctr">
          <a:solidFill>
            <a:schemeClr val="lt1">
              <a:hueOff val="0"/>
              <a:satOff val="0"/>
              <a:lumOff val="0"/>
              <a:alphaOff val="0"/>
            </a:schemeClr>
          </a:solidFill>
          <a:prstDash val="solid"/>
        </a:ln>
      </dgm:spPr>
      <dgm:t>
        <a:bodyPr/>
        <a:lstStyle/>
        <a:p>
          <a:r>
            <a:rPr lang="en-CA"/>
            <a:t>Religion…</a:t>
          </a:r>
        </a:p>
      </dgm:t>
    </dgm:pt>
    <dgm:pt modelId="{DCC24054-F0AA-4D5B-BC14-90B65204EFC3}" type="sibTrans" cxnId="{0CF271EE-CAD0-4382-A752-B7E9BC22D776}">
      <dgm:prSet/>
      <dgm:spPr/>
      <dgm:t>
        <a:bodyPr/>
        <a:lstStyle/>
        <a:p>
          <a:endParaRPr lang="en-CA"/>
        </a:p>
      </dgm:t>
    </dgm:pt>
    <dgm:pt modelId="{5A237C09-51F6-4898-892A-B4128B2F0DF6}" type="pres">
      <dgm:prSet presAssocID="{67EC1090-BE40-4430-92E3-FAA3D052ED36}" presName="Name0">
        <dgm:presLayoutVars>
          <dgm:dir/>
          <dgm:animLvl val="lvl"/>
          <dgm:resizeHandles val="exact"/>
        </dgm:presLayoutVars>
      </dgm:prSet>
      <dgm:spPr/>
      <dgm:t>
        <a:bodyPr/>
        <a:lstStyle/>
        <a:p/>
      </dgm:t>
    </dgm:pt>
    <dgm:pt modelId="{EDBD2D24-47DB-4094-84A9-ADB8FB8E6743}" type="pres">
      <dgm:prSet presAssocID="{ACB1701E-094D-420B-AC9B-C6D7388938A1}" presName="parTxOnly" presStyleLbl="node1" presStyleCnt="3" custScaleX="272950" custScaleY="174533">
        <dgm:presLayoutVars>
          <dgm:chMax val="0"/>
          <dgm:chPref val="0"/>
          <dgm:bulletEnabled val="1"/>
        </dgm:presLayoutVars>
      </dgm:prSet>
      <dgm:spPr/>
      <dgm:t>
        <a:bodyPr/>
        <a:lstStyle/>
        <a:p/>
      </dgm:t>
    </dgm:pt>
    <dgm:pt modelId="{50A17171-E6E7-47E3-9575-FF73195AFE4B}" type="pres">
      <dgm:prSet presAssocID="{A538B351-AD27-417A-A677-52F451846B12}" presName="parTxOnlySpace"/>
      <dgm:spPr/>
      <dgm:t>
        <a:bodyPr/>
        <a:lstStyle/>
        <a:p/>
      </dgm:t>
    </dgm:pt>
    <dgm:pt modelId="{36ACBCCD-8F57-4BB6-93A8-E3439B4E4D00}" type="pres">
      <dgm:prSet presAssocID="{6C88FA6D-F04E-481D-ADC9-324459087BD7}" presName="parTxOnly" presStyleLbl="node1" presStyleIdx="1" presStyleCnt="3" custScaleX="257503" custScaleY="175774" custLinFactX="-13251" custLinFactNeighborX="-100000" custLinFactNeighborY="-1698">
        <dgm:presLayoutVars>
          <dgm:chMax val="0"/>
          <dgm:chPref val="0"/>
          <dgm:bulletEnabled val="1"/>
        </dgm:presLayoutVars>
      </dgm:prSet>
      <dgm:spPr/>
      <dgm:t>
        <a:bodyPr/>
        <a:lstStyle/>
        <a:p/>
      </dgm:t>
    </dgm:pt>
    <dgm:pt modelId="{12C8629E-7812-41DB-88C2-B47A9DE36683}" type="pres">
      <dgm:prSet presAssocID="{AD48E552-950E-45FB-AA70-4B46904526FC}" presName="parTxOnlySpace"/>
      <dgm:spPr/>
      <dgm:t>
        <a:bodyPr/>
        <a:lstStyle/>
        <a:p/>
      </dgm:t>
    </dgm:pt>
    <dgm:pt modelId="{B41243A7-3208-48E3-9DE1-A883F1791BBA}" type="pres">
      <dgm:prSet presAssocID="{5BA4EAC6-78FB-4667-96CD-5189323AAF66}" presName="parTxOnly" presStyleLbl="node1" presStyleIdx="2" presStyleCnt="3" custScaleX="246175" custScaleY="177222" custLinFactX="-35049" custLinFactNeighborX="-100000" custLinFactNeighborY="-1698">
        <dgm:presLayoutVars>
          <dgm:chMax val="0"/>
          <dgm:chPref val="0"/>
          <dgm:bulletEnabled val="1"/>
        </dgm:presLayoutVars>
      </dgm:prSet>
      <dgm:spPr/>
      <dgm:t>
        <a:bodyPr/>
        <a:lstStyle/>
        <a:p/>
      </dgm:t>
    </dgm:pt>
  </dgm:ptLst>
  <dgm:cxnLst>
    <dgm:cxn modelId="{F1E77DD0-B97E-447B-80E5-8B5472C23B50}" srcId="{67EC1090-BE40-4430-92E3-FAA3D052ED36}" destId="{ACB1701E-094D-420B-AC9B-C6D7388938A1}" srcOrd="0" destOrd="0" parTransId="{25835128-C07A-41AB-93E7-36AF6D36D5E4}" sibTransId="{A538B351-AD27-417A-A677-52F451846B12}"/>
    <dgm:cxn modelId="{3B327667-3EDD-42AC-998E-9059741D98E8}" srcId="{67EC1090-BE40-4430-92E3-FAA3D052ED36}" destId="{6C88FA6D-F04E-481D-ADC9-324459087BD7}" srcOrd="1" destOrd="0" parTransId="{373C34C9-DA1F-4482-B7A3-C2F26E7F4E2B}" sibTransId="{AD48E552-950E-45FB-AA70-4B46904526FC}"/>
    <dgm:cxn modelId="{0CF271EE-CAD0-4382-A752-B7E9BC22D776}" srcId="{67EC1090-BE40-4430-92E3-FAA3D052ED36}" destId="{5BA4EAC6-78FB-4667-96CD-5189323AAF66}" srcOrd="2" destOrd="0" parTransId="{A8ECBB99-F153-4301-96DF-DBF5074737AE}" sibTransId="{DCC24054-F0AA-4D5B-BC14-90B65204EFC3}"/>
    <dgm:cxn modelId="{5E603F54-BBF2-494F-A09A-B544C1C97E44}" type="presOf" srcId="{67EC1090-BE40-4430-92E3-FAA3D052ED36}" destId="{5A237C09-51F6-4898-892A-B4128B2F0DF6}" srcOrd="0" destOrd="0" presId="urn:microsoft.com/office/officeart/2005/8/layout/chevron1"/>
    <dgm:cxn modelId="{DE40FBF7-2239-4809-9C66-3D29EA38E3E7}" type="presParOf" srcId="{5A237C09-51F6-4898-892A-B4128B2F0DF6}" destId="{EDBD2D24-47DB-4094-84A9-ADB8FB8E6743}" srcOrd="0" destOrd="0" presId="urn:microsoft.com/office/officeart/2005/8/layout/chevron1"/>
    <dgm:cxn modelId="{FE81DD1B-7308-4219-87FA-022496846BEB}" type="presOf" srcId="{ACB1701E-094D-420B-AC9B-C6D7388938A1}" destId="{EDBD2D24-47DB-4094-84A9-ADB8FB8E6743}" srcOrd="0" destOrd="0" presId="urn:microsoft.com/office/officeart/2005/8/layout/chevron1"/>
    <dgm:cxn modelId="{F2B9C2B2-700A-493C-92D2-CE58DE0004B2}" type="presParOf" srcId="{5A237C09-51F6-4898-892A-B4128B2F0DF6}" destId="{50A17171-E6E7-47E3-9575-FF73195AFE4B}" srcOrd="1" destOrd="0" presId="urn:microsoft.com/office/officeart/2005/8/layout/chevron1"/>
    <dgm:cxn modelId="{6990DB84-EAA1-47FE-927A-2A2809E8A5BD}" type="presParOf" srcId="{5A237C09-51F6-4898-892A-B4128B2F0DF6}" destId="{36ACBCCD-8F57-4BB6-93A8-E3439B4E4D00}" srcOrd="2" destOrd="0" presId="urn:microsoft.com/office/officeart/2005/8/layout/chevron1"/>
    <dgm:cxn modelId="{1112902C-A20B-489E-9EF6-713F9A7884CA}" type="presOf" srcId="{6C88FA6D-F04E-481D-ADC9-324459087BD7}" destId="{36ACBCCD-8F57-4BB6-93A8-E3439B4E4D00}" srcOrd="0" destOrd="0" presId="urn:microsoft.com/office/officeart/2005/8/layout/chevron1"/>
    <dgm:cxn modelId="{CFD78A66-11EF-403B-A635-F6BB0C7C0AB4}" type="presParOf" srcId="{5A237C09-51F6-4898-892A-B4128B2F0DF6}" destId="{12C8629E-7812-41DB-88C2-B47A9DE36683}" srcOrd="3" destOrd="0" presId="urn:microsoft.com/office/officeart/2005/8/layout/chevron1"/>
    <dgm:cxn modelId="{DB7501EA-FC6D-4F76-BE90-4B77032369DF}" type="presParOf" srcId="{5A237C09-51F6-4898-892A-B4128B2F0DF6}" destId="{B41243A7-3208-48E3-9DE1-A883F1791BBA}" srcOrd="4" destOrd="0" presId="urn:microsoft.com/office/officeart/2005/8/layout/chevron1"/>
    <dgm:cxn modelId="{8D337880-40E5-40E0-8AA3-90E6F9D356EB}" type="presOf" srcId="{5BA4EAC6-78FB-4667-96CD-5189323AAF66}" destId="{B41243A7-3208-48E3-9DE1-A883F1791BBA}" srcOrd="0" destOrd="0" presId="urn:microsoft.com/office/officeart/2005/8/layout/chevron1"/>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32.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7BEA98CC-64CE-4831-8652-A8C999E3A65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31EB7E90-F51A-4C6C-B6DF-55558B9CC231}" type="parTrans" cxnId="{9723997F-ED22-45A0-8AC7-9090303DB224}">
      <dgm:prSet custT="1"/>
      <dgm:spPr/>
      <dgm:t>
        <a:bodyPr/>
        <a:lstStyle/>
        <a:p>
          <a:pPr algn="l"/>
          <a:endParaRPr lang="en-CA" sz="2000" b="1">
            <a:latin typeface="Arial" pitchFamily="34" charset="0"/>
            <a:cs typeface="Arial" pitchFamily="34" charset="0"/>
          </a:endParaRPr>
        </a:p>
      </dgm:t>
    </dgm:pt>
    <dgm:pt modelId="{29C05C26-996B-47B5-A7FE-B4D0C58096E7}">
      <dgm:prSet phldrT="[Text]" custT="1"/>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pPr algn="ctr"/>
          <a:r>
            <a:rPr lang="en-CA" sz="2000" b="0">
              <a:latin typeface="Arial" pitchFamily="34" charset="0"/>
              <a:cs typeface="Arial" pitchFamily="34" charset="0"/>
            </a:rPr>
            <a:t>Distinguish between culpable and non-culpable absences</a:t>
          </a:r>
        </a:p>
      </dgm:t>
    </dgm:pt>
    <dgm:pt modelId="{96810B4B-88EC-4700-83FF-4F6F643BC38E}" type="sibTrans" cxnId="{9723997F-ED22-45A0-8AC7-9090303DB224}">
      <dgm:prSet custT="1"/>
      <dgm:spPr/>
      <dgm:t>
        <a:bodyPr/>
        <a:lstStyle/>
        <a:p>
          <a:pPr algn="l"/>
          <a:endParaRPr lang="en-CA" sz="2000" b="1">
            <a:latin typeface="Arial" pitchFamily="34" charset="0"/>
            <a:cs typeface="Arial" pitchFamily="34" charset="0"/>
          </a:endParaRPr>
        </a:p>
      </dgm:t>
    </dgm:pt>
    <dgm:pt modelId="{DA23D4D9-93C5-4621-B673-88EFCCE61E18}" type="parTrans" cxnId="{A9C85B23-1417-478F-A139-D9179C82F705}">
      <dgm:prSet custT="1"/>
      <dgm:spPr/>
      <dgm:t>
        <a:bodyPr/>
        <a:lstStyle/>
        <a:p>
          <a:pPr algn="l"/>
          <a:endParaRPr lang="en-CA" sz="2000" b="1">
            <a:latin typeface="Arial" pitchFamily="34" charset="0"/>
            <a:cs typeface="Arial" pitchFamily="34" charset="0"/>
          </a:endParaRPr>
        </a:p>
      </dgm:t>
    </dgm:pt>
    <dgm:pt modelId="{F5C1BDA3-F274-4CEC-8583-AD92EBED2602}">
      <dgm:prSet phldrT="[Text]" custT="1"/>
      <dgm:spPr>
        <a:solidFill>
          <a:srgbClr val="45A7BE"/>
        </a:solidFill>
        <a:ln w="25400" cap="flat" cmpd="sng" algn="ctr">
          <a:solidFill>
            <a:schemeClr val="lt1">
              <a:hueOff val="0"/>
              <a:satOff val="0"/>
              <a:lumOff val="0"/>
              <a:alphaOff val="0"/>
            </a:schemeClr>
          </a:solidFill>
          <a:prstDash val="solid"/>
        </a:ln>
      </dgm:spPr>
      <dgm:t>
        <a:bodyPr/>
        <a:lstStyle/>
        <a:p>
          <a:pPr algn="ctr"/>
          <a:r>
            <a:rPr lang="en-CA" sz="2000" b="0">
              <a:latin typeface="Arial" pitchFamily="34" charset="0"/>
              <a:cs typeface="Arial" pitchFamily="34" charset="0"/>
            </a:rPr>
            <a:t>Create reasonable and rational thresholds</a:t>
          </a:r>
        </a:p>
      </dgm:t>
    </dgm:pt>
    <dgm:pt modelId="{94381749-4760-46F5-ABBE-5D4EF7F6E61A}" type="sibTrans" cxnId="{A9C85B23-1417-478F-A139-D9179C82F705}">
      <dgm:prSet custT="1"/>
      <dgm:spPr/>
      <dgm:t>
        <a:bodyPr/>
        <a:lstStyle/>
        <a:p>
          <a:pPr algn="l"/>
          <a:endParaRPr lang="en-CA" sz="2000" b="1">
            <a:latin typeface="Arial" pitchFamily="34" charset="0"/>
            <a:cs typeface="Arial" pitchFamily="34" charset="0"/>
          </a:endParaRPr>
        </a:p>
      </dgm:t>
    </dgm:pt>
    <dgm:pt modelId="{EB92FD9B-C9D3-4AD8-9842-B73AF60F22E2}" type="parTrans" cxnId="{0547FF4D-DFCE-4AAE-BB96-F23992FE9E41}">
      <dgm:prSet custT="1"/>
      <dgm:spPr/>
      <dgm:t>
        <a:bodyPr/>
        <a:lstStyle/>
        <a:p>
          <a:pPr algn="l"/>
          <a:endParaRPr lang="en-CA" sz="2000" b="1">
            <a:latin typeface="Arial" pitchFamily="34" charset="0"/>
            <a:cs typeface="Arial" pitchFamily="34" charset="0"/>
          </a:endParaRPr>
        </a:p>
      </dgm:t>
    </dgm:pt>
    <dgm:pt modelId="{2AD5C6D3-E71E-4198-A712-62BA722B12AA}">
      <dgm:prSet phldrT="[Text]" custT="1"/>
      <dgm:spPr>
        <a:solidFill>
          <a:srgbClr val="58595B"/>
        </a:solidFill>
        <a:ln w="25400" cap="flat" cmpd="sng" algn="ctr">
          <a:solidFill>
            <a:schemeClr val="lt1">
              <a:hueOff val="0"/>
              <a:satOff val="0"/>
              <a:lumOff val="0"/>
              <a:alphaOff val="0"/>
            </a:schemeClr>
          </a:solidFill>
          <a:prstDash val="solid"/>
        </a:ln>
      </dgm:spPr>
      <dgm:t>
        <a:bodyPr/>
        <a:lstStyle/>
        <a:p>
          <a:pPr algn="ctr"/>
          <a:r>
            <a:rPr lang="en-CA" sz="2000" b="0">
              <a:latin typeface="Arial" pitchFamily="34" charset="0"/>
              <a:cs typeface="Arial" pitchFamily="34" charset="0"/>
            </a:rPr>
            <a:t>Provide counselling and offer assistance; warn when necessary</a:t>
          </a:r>
        </a:p>
      </dgm:t>
    </dgm:pt>
    <dgm:pt modelId="{873E205B-5EC6-42D4-889B-245B98B7B134}" type="sibTrans" cxnId="{0547FF4D-DFCE-4AAE-BB96-F23992FE9E41}">
      <dgm:prSet custT="1"/>
      <dgm:spPr/>
      <dgm:t>
        <a:bodyPr/>
        <a:lstStyle/>
        <a:p>
          <a:pPr algn="l"/>
          <a:endParaRPr lang="en-CA" sz="2000" b="1">
            <a:latin typeface="Arial" pitchFamily="34" charset="0"/>
            <a:cs typeface="Arial" pitchFamily="34" charset="0"/>
          </a:endParaRPr>
        </a:p>
      </dgm:t>
    </dgm:pt>
    <dgm:pt modelId="{D94884C1-FC04-472F-87B7-FA98FB200BDF}" type="parTrans" cxnId="{18558DF1-4A42-4D87-A753-DC1E4F7B6C55}">
      <dgm:prSet custT="1"/>
      <dgm:spPr/>
      <dgm:t>
        <a:bodyPr/>
        <a:lstStyle/>
        <a:p>
          <a:pPr algn="l"/>
          <a:endParaRPr lang="en-CA" sz="2000" b="1">
            <a:latin typeface="Arial" pitchFamily="34" charset="0"/>
            <a:cs typeface="Arial" pitchFamily="34" charset="0"/>
          </a:endParaRPr>
        </a:p>
      </dgm:t>
    </dgm:pt>
    <dgm:pt modelId="{6EA20CB3-EC63-4FD4-AD20-4770394B481B}">
      <dgm:prSet phldrT="[Text]" custT="1"/>
      <dgm:spPr>
        <a:solidFill>
          <a:srgbClr val="A6ACAC"/>
        </a:solidFill>
        <a:ln w="25400" cap="flat" cmpd="sng" algn="ctr">
          <a:solidFill>
            <a:schemeClr val="lt1">
              <a:hueOff val="0"/>
              <a:satOff val="0"/>
              <a:lumOff val="0"/>
              <a:alphaOff val="0"/>
            </a:schemeClr>
          </a:solidFill>
          <a:prstDash val="solid"/>
        </a:ln>
      </dgm:spPr>
      <dgm:t>
        <a:bodyPr/>
        <a:lstStyle/>
        <a:p>
          <a:pPr algn="ctr"/>
          <a:r>
            <a:rPr lang="en-CA" sz="2000" b="0">
              <a:latin typeface="Arial" pitchFamily="34" charset="0"/>
              <a:cs typeface="Arial" pitchFamily="34" charset="0"/>
            </a:rPr>
            <a:t> Apply consistently </a:t>
          </a:r>
        </a:p>
      </dgm:t>
    </dgm:pt>
    <dgm:pt modelId="{77C4FDE5-88BD-47F2-80CC-C35E9E1CFBD1}" type="sibTrans" cxnId="{18558DF1-4A42-4D87-A753-DC1E4F7B6C55}">
      <dgm:prSet custT="1"/>
      <dgm:spPr/>
      <dgm:t>
        <a:bodyPr/>
        <a:lstStyle/>
        <a:p>
          <a:pPr algn="l"/>
          <a:endParaRPr lang="en-CA" sz="2000" b="1">
            <a:latin typeface="Arial" pitchFamily="34" charset="0"/>
            <a:cs typeface="Arial" pitchFamily="34" charset="0"/>
          </a:endParaRPr>
        </a:p>
      </dgm:t>
    </dgm:pt>
    <dgm:pt modelId="{1CED6FDB-B542-46C3-ACCF-1A0B340B2ADF}" type="parTrans" cxnId="{B59172BF-099B-4A2E-BAFB-A5E36CC6F0BE}">
      <dgm:prSet custT="1"/>
      <dgm:spPr/>
      <dgm:t>
        <a:bodyPr/>
        <a:lstStyle/>
        <a:p>
          <a:pPr algn="l"/>
          <a:endParaRPr lang="en-CA" sz="2000" b="1">
            <a:latin typeface="Arial" pitchFamily="34" charset="0"/>
            <a:cs typeface="Arial" pitchFamily="34" charset="0"/>
          </a:endParaRPr>
        </a:p>
      </dgm:t>
    </dgm:pt>
    <dgm:pt modelId="{B4A95C28-E0F9-4818-AE72-840705040EC3}">
      <dgm:prSet phldrT="[Text]" custT="1"/>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pPr algn="ctr"/>
          <a:r>
            <a:rPr lang="en-CA" sz="2000" b="0">
              <a:latin typeface="Arial" pitchFamily="34" charset="0"/>
              <a:cs typeface="Arial" pitchFamily="34" charset="0"/>
            </a:rPr>
            <a:t>Build in flexibility and discretion</a:t>
          </a:r>
        </a:p>
      </dgm:t>
    </dgm:pt>
    <dgm:pt modelId="{FE86E5FA-879B-4287-9ED3-9F6821D80F2F}" type="sibTrans" cxnId="{B59172BF-099B-4A2E-BAFB-A5E36CC6F0BE}">
      <dgm:prSet custT="1"/>
      <dgm:spPr/>
      <dgm:t>
        <a:bodyPr/>
        <a:lstStyle/>
        <a:p>
          <a:pPr algn="l"/>
          <a:endParaRPr lang="en-CA" sz="2000" b="1">
            <a:latin typeface="Arial" pitchFamily="34" charset="0"/>
            <a:cs typeface="Arial" pitchFamily="34" charset="0"/>
          </a:endParaRPr>
        </a:p>
      </dgm:t>
    </dgm:pt>
    <dgm:pt modelId="{FA6C36D4-543D-4B51-A177-0309757B432D}" type="pres">
      <dgm:prSet presAssocID="{7BEA98CC-64CE-4831-8652-A8C999E3A651}" presName="diagram">
        <dgm:presLayoutVars>
          <dgm:dir/>
          <dgm:resizeHandles val="exact"/>
        </dgm:presLayoutVars>
      </dgm:prSet>
      <dgm:spPr/>
      <dgm:t>
        <a:bodyPr/>
        <a:lstStyle/>
        <a:p/>
      </dgm:t>
    </dgm:pt>
    <dgm:pt modelId="{07DD5438-97BB-419B-B9A2-F9C8CAC0E1A6}" type="pres">
      <dgm:prSet presAssocID="{29C05C26-996B-47B5-A7FE-B4D0C58096E7}" presName="node" presStyleLbl="node1" presStyleCnt="5">
        <dgm:presLayoutVars>
          <dgm:bulletEnabled val="1"/>
        </dgm:presLayoutVars>
      </dgm:prSet>
      <dgm:spPr/>
      <dgm:t>
        <a:bodyPr/>
        <a:lstStyle/>
        <a:p/>
      </dgm:t>
    </dgm:pt>
    <dgm:pt modelId="{F7EE6BFA-7946-4CE1-A9C6-48FC381B2552}" type="pres">
      <dgm:prSet presAssocID="{96810B4B-88EC-4700-83FF-4F6F643BC38E}" presName="sibTrans"/>
      <dgm:spPr/>
      <dgm:t>
        <a:bodyPr/>
        <a:lstStyle/>
        <a:p/>
      </dgm:t>
    </dgm:pt>
    <dgm:pt modelId="{5DEB950E-3B2B-4C99-997E-3AAB6DC21663}" type="pres">
      <dgm:prSet presAssocID="{F5C1BDA3-F274-4CEC-8583-AD92EBED2602}" presName="node" presStyleLbl="node1" presStyleIdx="1" presStyleCnt="5">
        <dgm:presLayoutVars>
          <dgm:bulletEnabled val="1"/>
        </dgm:presLayoutVars>
      </dgm:prSet>
      <dgm:spPr/>
      <dgm:t>
        <a:bodyPr/>
        <a:lstStyle/>
        <a:p/>
      </dgm:t>
    </dgm:pt>
    <dgm:pt modelId="{AB1850DC-03C8-47E2-9F2E-49FBE490565E}" type="pres">
      <dgm:prSet presAssocID="{94381749-4760-46F5-ABBE-5D4EF7F6E61A}" presName="sibTrans"/>
      <dgm:spPr/>
      <dgm:t>
        <a:bodyPr/>
        <a:lstStyle/>
        <a:p/>
      </dgm:t>
    </dgm:pt>
    <dgm:pt modelId="{16307023-A7E6-450E-AF19-08DB062A4BB1}" type="pres">
      <dgm:prSet presAssocID="{2AD5C6D3-E71E-4198-A712-62BA722B12AA}" presName="node" presStyleLbl="node1" presStyleIdx="2" presStyleCnt="5">
        <dgm:presLayoutVars>
          <dgm:bulletEnabled val="1"/>
        </dgm:presLayoutVars>
      </dgm:prSet>
      <dgm:spPr/>
      <dgm:t>
        <a:bodyPr/>
        <a:lstStyle/>
        <a:p/>
      </dgm:t>
    </dgm:pt>
    <dgm:pt modelId="{C13D97B8-AA2C-4ED1-9A7F-363693A50D9F}" type="pres">
      <dgm:prSet presAssocID="{873E205B-5EC6-42D4-889B-245B98B7B134}" presName="sibTrans"/>
      <dgm:spPr/>
      <dgm:t>
        <a:bodyPr/>
        <a:lstStyle/>
        <a:p/>
      </dgm:t>
    </dgm:pt>
    <dgm:pt modelId="{B3EBB187-6BED-46EB-A0F2-7C7147E011BB}" type="pres">
      <dgm:prSet presAssocID="{6EA20CB3-EC63-4FD4-AD20-4770394B481B}" presName="node" presStyleLbl="node1" presStyleIdx="3" presStyleCnt="5">
        <dgm:presLayoutVars>
          <dgm:bulletEnabled val="1"/>
        </dgm:presLayoutVars>
      </dgm:prSet>
      <dgm:spPr/>
      <dgm:t>
        <a:bodyPr/>
        <a:lstStyle/>
        <a:p/>
      </dgm:t>
    </dgm:pt>
    <dgm:pt modelId="{E2CFF489-643D-4CB6-B0E2-D5F7B6075526}" type="pres">
      <dgm:prSet presAssocID="{77C4FDE5-88BD-47F2-80CC-C35E9E1CFBD1}" presName="sibTrans"/>
      <dgm:spPr/>
      <dgm:t>
        <a:bodyPr/>
        <a:lstStyle/>
        <a:p/>
      </dgm:t>
    </dgm:pt>
    <dgm:pt modelId="{F666F2F7-DB65-4035-8916-C8CCEABEB2AF}" type="pres">
      <dgm:prSet presAssocID="{B4A95C28-E0F9-4818-AE72-840705040EC3}" presName="node" presStyleLbl="node1" presStyleIdx="4" presStyleCnt="5">
        <dgm:presLayoutVars>
          <dgm:bulletEnabled val="1"/>
        </dgm:presLayoutVars>
      </dgm:prSet>
      <dgm:spPr/>
      <dgm:t>
        <a:bodyPr/>
        <a:lstStyle/>
        <a:p/>
      </dgm:t>
    </dgm:pt>
  </dgm:ptLst>
  <dgm:cxnLst>
    <dgm:cxn modelId="{9723997F-ED22-45A0-8AC7-9090303DB224}" srcId="{7BEA98CC-64CE-4831-8652-A8C999E3A651}" destId="{29C05C26-996B-47B5-A7FE-B4D0C58096E7}" srcOrd="0" destOrd="0" parTransId="{31EB7E90-F51A-4C6C-B6DF-55558B9CC231}" sibTransId="{96810B4B-88EC-4700-83FF-4F6F643BC38E}"/>
    <dgm:cxn modelId="{A9C85B23-1417-478F-A139-D9179C82F705}" srcId="{7BEA98CC-64CE-4831-8652-A8C999E3A651}" destId="{F5C1BDA3-F274-4CEC-8583-AD92EBED2602}" srcOrd="1" destOrd="0" parTransId="{DA23D4D9-93C5-4621-B673-88EFCCE61E18}" sibTransId="{94381749-4760-46F5-ABBE-5D4EF7F6E61A}"/>
    <dgm:cxn modelId="{0547FF4D-DFCE-4AAE-BB96-F23992FE9E41}" srcId="{7BEA98CC-64CE-4831-8652-A8C999E3A651}" destId="{2AD5C6D3-E71E-4198-A712-62BA722B12AA}" srcOrd="2" destOrd="0" parTransId="{EB92FD9B-C9D3-4AD8-9842-B73AF60F22E2}" sibTransId="{873E205B-5EC6-42D4-889B-245B98B7B134}"/>
    <dgm:cxn modelId="{18558DF1-4A42-4D87-A753-DC1E4F7B6C55}" srcId="{7BEA98CC-64CE-4831-8652-A8C999E3A651}" destId="{6EA20CB3-EC63-4FD4-AD20-4770394B481B}" srcOrd="3" destOrd="0" parTransId="{D94884C1-FC04-472F-87B7-FA98FB200BDF}" sibTransId="{77C4FDE5-88BD-47F2-80CC-C35E9E1CFBD1}"/>
    <dgm:cxn modelId="{B59172BF-099B-4A2E-BAFB-A5E36CC6F0BE}" srcId="{7BEA98CC-64CE-4831-8652-A8C999E3A651}" destId="{B4A95C28-E0F9-4818-AE72-840705040EC3}" srcOrd="4" destOrd="0" parTransId="{1CED6FDB-B542-46C3-ACCF-1A0B340B2ADF}" sibTransId="{FE86E5FA-879B-4287-9ED3-9F6821D80F2F}"/>
    <dgm:cxn modelId="{8605D08A-8CFB-4079-AA42-ADC5725332BA}" type="presOf" srcId="{7BEA98CC-64CE-4831-8652-A8C999E3A651}" destId="{FA6C36D4-543D-4B51-A177-0309757B432D}" srcOrd="0" destOrd="0" presId="urn:microsoft.com/office/officeart/2005/8/layout/default"/>
    <dgm:cxn modelId="{BE473E1D-EB89-4581-93DF-5E7F7EF1ADD2}" type="presParOf" srcId="{FA6C36D4-543D-4B51-A177-0309757B432D}" destId="{07DD5438-97BB-419B-B9A2-F9C8CAC0E1A6}" srcOrd="0" destOrd="0" presId="urn:microsoft.com/office/officeart/2005/8/layout/default"/>
    <dgm:cxn modelId="{F70366DA-9E12-42BC-B4C6-0F6630A86810}" type="presOf" srcId="{29C05C26-996B-47B5-A7FE-B4D0C58096E7}" destId="{07DD5438-97BB-419B-B9A2-F9C8CAC0E1A6}" srcOrd="0" destOrd="0" presId="urn:microsoft.com/office/officeart/2005/8/layout/default"/>
    <dgm:cxn modelId="{127CF5DF-1028-4C87-B0BC-1C025F0DCE1D}" type="presParOf" srcId="{FA6C36D4-543D-4B51-A177-0309757B432D}" destId="{F7EE6BFA-7946-4CE1-A9C6-48FC381B2552}" srcOrd="1" destOrd="0" presId="urn:microsoft.com/office/officeart/2005/8/layout/default"/>
    <dgm:cxn modelId="{330C40DE-D9A5-4623-96BB-52B834D16C12}" type="presParOf" srcId="{FA6C36D4-543D-4B51-A177-0309757B432D}" destId="{5DEB950E-3B2B-4C99-997E-3AAB6DC21663}" srcOrd="2" destOrd="0" presId="urn:microsoft.com/office/officeart/2005/8/layout/default"/>
    <dgm:cxn modelId="{01864DE2-1A1F-4324-B61D-89FC96122960}" type="presOf" srcId="{F5C1BDA3-F274-4CEC-8583-AD92EBED2602}" destId="{5DEB950E-3B2B-4C99-997E-3AAB6DC21663}" srcOrd="0" destOrd="0" presId="urn:microsoft.com/office/officeart/2005/8/layout/default"/>
    <dgm:cxn modelId="{A7D80774-9BD5-4C67-96A4-2D94A2A56FBD}" type="presParOf" srcId="{FA6C36D4-543D-4B51-A177-0309757B432D}" destId="{AB1850DC-03C8-47E2-9F2E-49FBE490565E}" srcOrd="3" destOrd="0" presId="urn:microsoft.com/office/officeart/2005/8/layout/default"/>
    <dgm:cxn modelId="{52612C1E-F4B5-4E27-B6F5-97E4A6D35C3B}" type="presParOf" srcId="{FA6C36D4-543D-4B51-A177-0309757B432D}" destId="{16307023-A7E6-450E-AF19-08DB062A4BB1}" srcOrd="4" destOrd="0" presId="urn:microsoft.com/office/officeart/2005/8/layout/default"/>
    <dgm:cxn modelId="{D01F6F13-2647-4F0E-B292-B4C57652F72E}" type="presOf" srcId="{2AD5C6D3-E71E-4198-A712-62BA722B12AA}" destId="{16307023-A7E6-450E-AF19-08DB062A4BB1}" srcOrd="0" destOrd="0" presId="urn:microsoft.com/office/officeart/2005/8/layout/default"/>
    <dgm:cxn modelId="{819582EF-085A-4F58-AD3C-A0937D2ADC4F}" type="presParOf" srcId="{FA6C36D4-543D-4B51-A177-0309757B432D}" destId="{C13D97B8-AA2C-4ED1-9A7F-363693A50D9F}" srcOrd="5" destOrd="0" presId="urn:microsoft.com/office/officeart/2005/8/layout/default"/>
    <dgm:cxn modelId="{05A62BE2-301C-4833-81D6-D792476B3521}" type="presParOf" srcId="{FA6C36D4-543D-4B51-A177-0309757B432D}" destId="{B3EBB187-6BED-46EB-A0F2-7C7147E011BB}" srcOrd="6" destOrd="0" presId="urn:microsoft.com/office/officeart/2005/8/layout/default"/>
    <dgm:cxn modelId="{739908D0-47A9-4A68-ADEF-8EB46C36D1B1}" type="presOf" srcId="{6EA20CB3-EC63-4FD4-AD20-4770394B481B}" destId="{B3EBB187-6BED-46EB-A0F2-7C7147E011BB}" srcOrd="0" destOrd="0" presId="urn:microsoft.com/office/officeart/2005/8/layout/default"/>
    <dgm:cxn modelId="{251D55FE-D34B-43E5-87A0-F1ED8CD25733}" type="presParOf" srcId="{FA6C36D4-543D-4B51-A177-0309757B432D}" destId="{E2CFF489-643D-4CB6-B0E2-D5F7B6075526}" srcOrd="7" destOrd="0" presId="urn:microsoft.com/office/officeart/2005/8/layout/default"/>
    <dgm:cxn modelId="{DC2EAFEF-37B8-478C-8CFB-2FD924C80598}" type="presParOf" srcId="{FA6C36D4-543D-4B51-A177-0309757B432D}" destId="{F666F2F7-DB65-4035-8916-C8CCEABEB2AF}" srcOrd="8" destOrd="0" presId="urn:microsoft.com/office/officeart/2005/8/layout/default"/>
    <dgm:cxn modelId="{037E34D1-CE28-4B1D-8039-01189C40E9E2}" type="presOf" srcId="{B4A95C28-E0F9-4818-AE72-840705040EC3}" destId="{F666F2F7-DB65-4035-8916-C8CCEABEB2AF}" srcOrd="0" destOrd="0" presId="urn:microsoft.com/office/officeart/2005/8/layout/default"/>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33.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91D77970-3BEA-48E7-A8C8-6B4B6BF7308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CA"/>
        </a:p>
      </dgm:t>
    </dgm:pt>
    <dgm:pt modelId="{99F939E7-F0A9-466F-B3A8-AC2ED4F07CD7}" type="parTrans" cxnId="{4D5E989A-EB16-41B3-B3D6-0F7A290FA8C7}">
      <dgm:prSet/>
      <dgm:spPr/>
      <dgm:t>
        <a:bodyPr/>
        <a:lstStyle/>
        <a:p>
          <a:endParaRPr lang="en-CA"/>
        </a:p>
      </dgm:t>
    </dgm:pt>
    <dgm:pt modelId="{A1A93911-45E6-4F78-924F-0F56A2D88D9F}">
      <dgm:prSet phldrT="[Text]"/>
      <dgm:spPr>
        <a:solidFill>
          <a:srgbClr val="58595B"/>
        </a:solidFill>
        <a:ln w="25400" cap="flat" cmpd="sng" algn="ctr">
          <a:solidFill>
            <a:schemeClr val="lt1">
              <a:hueOff val="0"/>
              <a:satOff val="0"/>
              <a:lumOff val="0"/>
              <a:alphaOff val="0"/>
            </a:schemeClr>
          </a:solidFill>
          <a:prstDash val="solid"/>
        </a:ln>
      </dgm:spPr>
      <dgm:t>
        <a:bodyPr/>
        <a:lstStyle/>
        <a:p>
          <a:r>
            <a:rPr lang="en-CA"/>
            <a:t>Enforce attendance policy consistently</a:t>
          </a:r>
        </a:p>
      </dgm:t>
    </dgm:pt>
    <dgm:pt modelId="{C2016D6D-D30F-452D-9D6D-082904FFDE6C}" type="sibTrans" cxnId="{4D5E989A-EB16-41B3-B3D6-0F7A290FA8C7}">
      <dgm:prSet/>
      <dgm:spPr>
        <a:noFill/>
        <a:ln w="25400" cap="flat" cmpd="sng" algn="ctr">
          <a:solidFill>
            <a:schemeClr val="accent1">
              <a:shade val="60000"/>
              <a:hueOff val="0"/>
              <a:satOff val="0"/>
              <a:lumOff val="0"/>
              <a:alphaOff val="0"/>
            </a:schemeClr>
          </a:solidFill>
          <a:prstDash val="solid"/>
        </a:ln>
      </dgm:spPr>
      <dgm:t>
        <a:bodyPr/>
        <a:lstStyle/>
        <a:p>
          <a:endParaRPr lang="en-CA"/>
        </a:p>
      </dgm:t>
    </dgm:pt>
    <dgm:pt modelId="{6A80CA34-C45E-4C0D-BA89-744CF7E5A301}" type="parTrans" cxnId="{1BD1DF27-FC52-4ECE-850E-E79165A17A7F}">
      <dgm:prSet/>
      <dgm:spPr/>
      <dgm:t>
        <a:bodyPr/>
        <a:lstStyle/>
        <a:p>
          <a:endParaRPr lang="en-CA"/>
        </a:p>
      </dgm:t>
    </dgm:pt>
    <dgm:pt modelId="{D0A27929-2A54-4AA4-90A1-FB0767FFE6F2}">
      <dgm:prSet phldrT="[Text]"/>
      <dgm:spPr>
        <a:solidFill>
          <a:srgbClr val="CDD2D2"/>
        </a:solidFill>
        <a:ln w="25400" cap="flat" cmpd="sng" algn="ctr">
          <a:solidFill>
            <a:schemeClr val="lt1">
              <a:hueOff val="0"/>
              <a:satOff val="0"/>
              <a:lumOff val="0"/>
              <a:alphaOff val="0"/>
            </a:schemeClr>
          </a:solidFill>
          <a:prstDash val="solid"/>
        </a:ln>
      </dgm:spPr>
      <dgm:t>
        <a:bodyPr/>
        <a:lstStyle/>
        <a:p>
          <a:r>
            <a:rPr lang="en-CA"/>
            <a:t>Address absences and tardiness immediately</a:t>
          </a:r>
        </a:p>
      </dgm:t>
    </dgm:pt>
    <dgm:pt modelId="{F0FCFE67-0636-453C-9879-2C6117B72955}" type="sibTrans" cxnId="{1BD1DF27-FC52-4ECE-850E-E79165A17A7F}">
      <dgm:prSet/>
      <dgm:spPr/>
      <dgm:t>
        <a:bodyPr/>
        <a:lstStyle/>
        <a:p>
          <a:endParaRPr lang="en-CA"/>
        </a:p>
      </dgm:t>
    </dgm:pt>
    <dgm:pt modelId="{962746C7-A142-4933-99E5-1D945D8DABDB}" type="parTrans" cxnId="{528467DC-C268-4E1A-A043-E98B1AD97549}">
      <dgm:prSet/>
      <dgm:spPr/>
      <dgm:t>
        <a:bodyPr/>
        <a:lstStyle/>
        <a:p>
          <a:endParaRPr lang="en-CA"/>
        </a:p>
      </dgm:t>
    </dgm:pt>
    <dgm:pt modelId="{3B95E100-E667-4745-9B27-29E0D6984CEB}">
      <dgm:prSet phldrT="[Text]"/>
      <dgm:spPr>
        <a:solidFill>
          <a:srgbClr val="45A7BE"/>
        </a:solidFill>
        <a:ln w="25400" cap="flat" cmpd="sng" algn="ctr">
          <a:solidFill>
            <a:schemeClr val="lt1">
              <a:hueOff val="0"/>
              <a:satOff val="0"/>
              <a:lumOff val="0"/>
              <a:alphaOff val="0"/>
            </a:schemeClr>
          </a:solidFill>
          <a:prstDash val="solid"/>
        </a:ln>
      </dgm:spPr>
      <dgm:t>
        <a:bodyPr/>
        <a:lstStyle/>
        <a:p>
          <a:r>
            <a:rPr lang="en-CA"/>
            <a:t>Attendance Management Program (AMP)</a:t>
          </a:r>
        </a:p>
      </dgm:t>
    </dgm:pt>
    <dgm:pt modelId="{8C6841ED-0C79-4FB8-9F05-9F819621494E}" type="sibTrans" cxnId="{528467DC-C268-4E1A-A043-E98B1AD97549}">
      <dgm:prSet/>
      <dgm:spPr/>
      <dgm:t>
        <a:bodyPr/>
        <a:lstStyle/>
        <a:p>
          <a:endParaRPr lang="en-CA"/>
        </a:p>
      </dgm:t>
    </dgm:pt>
    <dgm:pt modelId="{09ECD9B4-0EA3-4050-BEE1-DB634A345BB2}" type="pres">
      <dgm:prSet presAssocID="{91D77970-3BEA-48E7-A8C8-6B4B6BF73086}" presName="Name0">
        <dgm:presLayoutVars>
          <dgm:chMax val="7"/>
          <dgm:chPref val="7"/>
          <dgm:dir/>
        </dgm:presLayoutVars>
      </dgm:prSet>
      <dgm:spPr/>
      <dgm:t>
        <a:bodyPr/>
        <a:lstStyle/>
        <a:p/>
      </dgm:t>
    </dgm:pt>
    <dgm:pt modelId="{5F121161-9BDA-4C0F-8C31-862142105195}" type="pres">
      <dgm:prSet presAssocID="{91D77970-3BEA-48E7-A8C8-6B4B6BF73086}" presName="Name1"/>
      <dgm:spPr/>
      <dgm:t>
        <a:bodyPr/>
        <a:lstStyle/>
        <a:p/>
      </dgm:t>
    </dgm:pt>
    <dgm:pt modelId="{5009C796-7F3F-4D82-8A42-848448B1047C}" type="pres">
      <dgm:prSet presAssocID="{91D77970-3BEA-48E7-A8C8-6B4B6BF73086}" presName="cycle"/>
      <dgm:spPr/>
      <dgm:t>
        <a:bodyPr/>
        <a:lstStyle/>
        <a:p/>
      </dgm:t>
    </dgm:pt>
    <dgm:pt modelId="{F22468C7-4293-4139-8F86-3A04E5030EB4}" type="pres">
      <dgm:prSet presAssocID="{91D77970-3BEA-48E7-A8C8-6B4B6BF73086}" presName="srcNode" presStyleLbl="node1" presStyleCnt="5"/>
      <dgm:spPr/>
      <dgm:t>
        <a:bodyPr/>
        <a:lstStyle/>
        <a:p/>
      </dgm:t>
    </dgm:pt>
    <dgm:pt modelId="{B619B2B4-BF44-433B-A4DF-6AE1F53301B2}" type="pres">
      <dgm:prSet presAssocID="{91D77970-3BEA-48E7-A8C8-6B4B6BF73086}" presName="conn" presStyleLbl="parChTrans1D2" presStyleCnt="1"/>
      <dgm:spPr/>
      <dgm:t>
        <a:bodyPr/>
        <a:lstStyle/>
        <a:p/>
      </dgm:t>
    </dgm:pt>
    <dgm:pt modelId="{0B04CFAC-3252-484B-91C6-60284B7C44F1}" type="pres">
      <dgm:prSet presAssocID="{91D77970-3BEA-48E7-A8C8-6B4B6BF73086}" presName="extraNode" presStyleLbl="node1" presStyleIdx="1" presStyleCnt="5"/>
      <dgm:spPr/>
      <dgm:t>
        <a:bodyPr/>
        <a:lstStyle/>
        <a:p/>
      </dgm:t>
    </dgm:pt>
    <dgm:pt modelId="{392F920E-4320-48C4-8213-8FE0B5648FB0}" type="pres">
      <dgm:prSet presAssocID="{91D77970-3BEA-48E7-A8C8-6B4B6BF73086}" presName="dstNode" presStyleLbl="node1" presStyleIdx="1" presStyleCnt="5"/>
      <dgm:spPr/>
      <dgm:t>
        <a:bodyPr/>
        <a:lstStyle/>
        <a:p/>
      </dgm:t>
    </dgm:pt>
    <dgm:pt modelId="{4AE1A710-E37A-477A-84DF-17AC82B1D4FE}" type="pres">
      <dgm:prSet presAssocID="{A1A93911-45E6-4F78-924F-0F56A2D88D9F}" presName="text_1" presStyleLbl="node1" presStyleIdx="2" presStyleCnt="5" custLinFactNeighborX="-805" custLinFactNeighborY="-5487">
        <dgm:presLayoutVars>
          <dgm:bulletEnabled val="1"/>
        </dgm:presLayoutVars>
      </dgm:prSet>
      <dgm:spPr/>
      <dgm:t>
        <a:bodyPr/>
        <a:lstStyle/>
        <a:p/>
      </dgm:t>
    </dgm:pt>
    <dgm:pt modelId="{CDE0A966-14B8-4D17-91BF-5DD46D52685A}" type="pres">
      <dgm:prSet presAssocID="{A1A93911-45E6-4F78-924F-0F56A2D88D9F}" presName="accent_1"/>
      <dgm:spPr/>
      <dgm:t>
        <a:bodyPr/>
        <a:lstStyle/>
        <a:p/>
      </dgm:t>
    </dgm:pt>
    <dgm:pt modelId="{056BEBE0-25BD-4801-A5CE-E1D81F37C4B2}" type="pres">
      <dgm:prSet presAssocID="{A1A93911-45E6-4F78-924F-0F56A2D88D9F}" presName="accentRepeatNode" presStyleLbl="solidFgAcc1" presStyleCnt="3"/>
      <dgm:spPr>
        <a:solidFill>
          <a:schemeClr val="lt1">
            <a:hueOff val="0"/>
            <a:satOff val="0"/>
            <a:lumOff val="0"/>
            <a:alphaOff val="0"/>
          </a:schemeClr>
        </a:solidFill>
        <a:ln w="25400" cap="flat" cmpd="sng" algn="ctr">
          <a:solidFill>
            <a:schemeClr val="accent1">
              <a:hueOff val="0"/>
              <a:satOff val="0"/>
              <a:lumOff val="0"/>
              <a:alphaOff val="0"/>
            </a:schemeClr>
          </a:solidFill>
          <a:prstDash val="solid"/>
        </a:ln>
      </dgm:spPr>
      <dgm:t>
        <a:bodyPr/>
        <a:lstStyle/>
        <a:p/>
      </dgm:t>
    </dgm:pt>
    <dgm:pt modelId="{E39CF9BA-2A41-465B-ACE1-0EDB90144BD0}" type="pres">
      <dgm:prSet presAssocID="{D0A27929-2A54-4AA4-90A1-FB0767FFE6F2}" presName="text_2" presStyleLbl="node1" presStyleIdx="3" presStyleCnt="5">
        <dgm:presLayoutVars>
          <dgm:bulletEnabled val="1"/>
        </dgm:presLayoutVars>
      </dgm:prSet>
      <dgm:spPr/>
      <dgm:t>
        <a:bodyPr/>
        <a:lstStyle/>
        <a:p/>
      </dgm:t>
    </dgm:pt>
    <dgm:pt modelId="{BB1813DD-97E2-405B-9FDB-6AF2BBCFC40D}" type="pres">
      <dgm:prSet presAssocID="{D0A27929-2A54-4AA4-90A1-FB0767FFE6F2}" presName="accent_2"/>
      <dgm:spPr/>
      <dgm:t>
        <a:bodyPr/>
        <a:lstStyle/>
        <a:p/>
      </dgm:t>
    </dgm:pt>
    <dgm:pt modelId="{3725D385-6F9B-49F0-AD12-565EABAD202F}" type="pres">
      <dgm:prSet presAssocID="{D0A27929-2A54-4AA4-90A1-FB0767FFE6F2}" presName="accentRepeatNode" presStyleLbl="solidFgAcc1" presStyleIdx="1" presStyleCnt="3"/>
      <dgm:spPr>
        <a:solidFill>
          <a:schemeClr val="lt1">
            <a:hueOff val="0"/>
            <a:satOff val="0"/>
            <a:lumOff val="0"/>
            <a:alphaOff val="0"/>
          </a:schemeClr>
        </a:solidFill>
        <a:ln w="25400" cap="flat" cmpd="sng" algn="ctr">
          <a:solidFill>
            <a:schemeClr val="accent1">
              <a:hueOff val="0"/>
              <a:satOff val="0"/>
              <a:lumOff val="0"/>
              <a:alphaOff val="0"/>
            </a:schemeClr>
          </a:solidFill>
          <a:prstDash val="solid"/>
        </a:ln>
      </dgm:spPr>
      <dgm:t>
        <a:bodyPr/>
        <a:lstStyle/>
        <a:p/>
      </dgm:t>
    </dgm:pt>
    <dgm:pt modelId="{1D4FE6BF-BD42-4A1A-9AEC-2B803344CAC3}" type="pres">
      <dgm:prSet presAssocID="{3B95E100-E667-4745-9B27-29E0D6984CEB}" presName="text_3" presStyleLbl="node1" presStyleIdx="4" presStyleCnt="5">
        <dgm:presLayoutVars>
          <dgm:bulletEnabled val="1"/>
        </dgm:presLayoutVars>
      </dgm:prSet>
      <dgm:spPr/>
      <dgm:t>
        <a:bodyPr/>
        <a:lstStyle/>
        <a:p/>
      </dgm:t>
    </dgm:pt>
    <dgm:pt modelId="{9805DB9D-65DA-4996-862A-C2573AD471BF}" type="pres">
      <dgm:prSet presAssocID="{3B95E100-E667-4745-9B27-29E0D6984CEB}" presName="accent_3"/>
      <dgm:spPr/>
      <dgm:t>
        <a:bodyPr/>
        <a:lstStyle/>
        <a:p/>
      </dgm:t>
    </dgm:pt>
    <dgm:pt modelId="{02267B7F-9DEF-4C76-AA93-B6C169971F87}" type="pres">
      <dgm:prSet presAssocID="{3B95E100-E667-4745-9B27-29E0D6984CEB}" presName="accentRepeatNode" presStyleLbl="solidFgAcc1" presStyleIdx="2" presStyleCnt="3"/>
      <dgm:spPr>
        <a:solidFill>
          <a:schemeClr val="lt1">
            <a:hueOff val="0"/>
            <a:satOff val="0"/>
            <a:lumOff val="0"/>
            <a:alphaOff val="0"/>
          </a:schemeClr>
        </a:solidFill>
        <a:ln w="25400" cap="flat" cmpd="sng" algn="ctr">
          <a:solidFill>
            <a:schemeClr val="accent1">
              <a:hueOff val="0"/>
              <a:satOff val="0"/>
              <a:lumOff val="0"/>
              <a:alphaOff val="0"/>
            </a:schemeClr>
          </a:solidFill>
          <a:prstDash val="solid"/>
        </a:ln>
      </dgm:spPr>
      <dgm:t>
        <a:bodyPr/>
        <a:lstStyle/>
        <a:p/>
      </dgm:t>
    </dgm:pt>
  </dgm:ptLst>
  <dgm:cxnLst>
    <dgm:cxn modelId="{4D5E989A-EB16-41B3-B3D6-0F7A290FA8C7}" srcId="{91D77970-3BEA-48E7-A8C8-6B4B6BF73086}" destId="{A1A93911-45E6-4F78-924F-0F56A2D88D9F}" srcOrd="0" destOrd="0" parTransId="{99F939E7-F0A9-466F-B3A8-AC2ED4F07CD7}" sibTransId="{C2016D6D-D30F-452D-9D6D-082904FFDE6C}"/>
    <dgm:cxn modelId="{1BD1DF27-FC52-4ECE-850E-E79165A17A7F}" srcId="{91D77970-3BEA-48E7-A8C8-6B4B6BF73086}" destId="{D0A27929-2A54-4AA4-90A1-FB0767FFE6F2}" srcOrd="1" destOrd="0" parTransId="{6A80CA34-C45E-4C0D-BA89-744CF7E5A301}" sibTransId="{F0FCFE67-0636-453C-9879-2C6117B72955}"/>
    <dgm:cxn modelId="{528467DC-C268-4E1A-A043-E98B1AD97549}" srcId="{91D77970-3BEA-48E7-A8C8-6B4B6BF73086}" destId="{3B95E100-E667-4745-9B27-29E0D6984CEB}" srcOrd="2" destOrd="0" parTransId="{962746C7-A142-4933-99E5-1D945D8DABDB}" sibTransId="{8C6841ED-0C79-4FB8-9F05-9F819621494E}"/>
    <dgm:cxn modelId="{67E64871-05B9-47AB-B2A9-C7A3DD31662B}" type="presOf" srcId="{91D77970-3BEA-48E7-A8C8-6B4B6BF73086}" destId="{09ECD9B4-0EA3-4050-BEE1-DB634A345BB2}" srcOrd="0" destOrd="0" presId="urn:microsoft.com/office/officeart/2008/layout/VerticalCurvedList"/>
    <dgm:cxn modelId="{70DBFF7F-A085-4493-AA3D-88A9F64EEEC0}" type="presParOf" srcId="{09ECD9B4-0EA3-4050-BEE1-DB634A345BB2}" destId="{5F121161-9BDA-4C0F-8C31-862142105195}" srcOrd="0" destOrd="0" presId="urn:microsoft.com/office/officeart/2008/layout/VerticalCurvedList"/>
    <dgm:cxn modelId="{516A19C8-6290-469D-967C-09FCC1F8CBA6}" type="presParOf" srcId="{5F121161-9BDA-4C0F-8C31-862142105195}" destId="{5009C796-7F3F-4D82-8A42-848448B1047C}" srcOrd="0" destOrd="0" presId="urn:microsoft.com/office/officeart/2008/layout/VerticalCurvedList"/>
    <dgm:cxn modelId="{72E87CB1-7AA7-471E-9536-B8B96CCB7F4F}" type="presParOf" srcId="{5009C796-7F3F-4D82-8A42-848448B1047C}" destId="{F22468C7-4293-4139-8F86-3A04E5030EB4}" srcOrd="0" destOrd="0" presId="urn:microsoft.com/office/officeart/2008/layout/VerticalCurvedList"/>
    <dgm:cxn modelId="{AE249D64-194B-403B-94C4-E8F009EEC3FC}" type="presParOf" srcId="{5009C796-7F3F-4D82-8A42-848448B1047C}" destId="{B619B2B4-BF44-433B-A4DF-6AE1F53301B2}" srcOrd="1" destOrd="0" presId="urn:microsoft.com/office/officeart/2008/layout/VerticalCurvedList"/>
    <dgm:cxn modelId="{4BA488EA-7E9A-4526-850F-8FF5B362DE94}" type="presOf" srcId="{C2016D6D-D30F-452D-9D6D-082904FFDE6C}" destId="{B619B2B4-BF44-433B-A4DF-6AE1F53301B2}" srcOrd="0" destOrd="0" presId="urn:microsoft.com/office/officeart/2008/layout/VerticalCurvedList"/>
    <dgm:cxn modelId="{65D568B7-5270-4B2D-B238-1BEB3FCFB875}" type="presParOf" srcId="{5009C796-7F3F-4D82-8A42-848448B1047C}" destId="{0B04CFAC-3252-484B-91C6-60284B7C44F1}" srcOrd="2" destOrd="0" presId="urn:microsoft.com/office/officeart/2008/layout/VerticalCurvedList"/>
    <dgm:cxn modelId="{9989F02B-9188-4BFF-B206-DB6D42244AB5}" type="presParOf" srcId="{5009C796-7F3F-4D82-8A42-848448B1047C}" destId="{392F920E-4320-48C4-8213-8FE0B5648FB0}" srcOrd="3" destOrd="0" presId="urn:microsoft.com/office/officeart/2008/layout/VerticalCurvedList"/>
    <dgm:cxn modelId="{D003626F-8D2E-4982-ABAE-94DFEC848028}" type="presParOf" srcId="{5F121161-9BDA-4C0F-8C31-862142105195}" destId="{4AE1A710-E37A-477A-84DF-17AC82B1D4FE}" srcOrd="1" destOrd="0" presId="urn:microsoft.com/office/officeart/2008/layout/VerticalCurvedList"/>
    <dgm:cxn modelId="{562675C8-C8AB-4EF4-80C4-06730359F2E3}" type="presOf" srcId="{A1A93911-45E6-4F78-924F-0F56A2D88D9F}" destId="{4AE1A710-E37A-477A-84DF-17AC82B1D4FE}" srcOrd="0" destOrd="0" presId="urn:microsoft.com/office/officeart/2008/layout/VerticalCurvedList"/>
    <dgm:cxn modelId="{64634D2D-6951-4446-B363-E5A029E49F47}" type="presParOf" srcId="{5F121161-9BDA-4C0F-8C31-862142105195}" destId="{CDE0A966-14B8-4D17-91BF-5DD46D52685A}" srcOrd="2" destOrd="0" presId="urn:microsoft.com/office/officeart/2008/layout/VerticalCurvedList"/>
    <dgm:cxn modelId="{66A3B114-3C6D-4CD5-8697-62C614BC5E23}" type="presParOf" srcId="{CDE0A966-14B8-4D17-91BF-5DD46D52685A}" destId="{056BEBE0-25BD-4801-A5CE-E1D81F37C4B2}" srcOrd="0" destOrd="0" presId="urn:microsoft.com/office/officeart/2008/layout/VerticalCurvedList"/>
    <dgm:cxn modelId="{9CE369C8-4FD6-4282-BDFE-B457F165AF28}" type="presParOf" srcId="{5F121161-9BDA-4C0F-8C31-862142105195}" destId="{E39CF9BA-2A41-465B-ACE1-0EDB90144BD0}" srcOrd="3" destOrd="0" presId="urn:microsoft.com/office/officeart/2008/layout/VerticalCurvedList"/>
    <dgm:cxn modelId="{48D2019F-05B9-499B-9B81-9F443FCB9D8E}" type="presOf" srcId="{D0A27929-2A54-4AA4-90A1-FB0767FFE6F2}" destId="{E39CF9BA-2A41-465B-ACE1-0EDB90144BD0}" srcOrd="0" destOrd="0" presId="urn:microsoft.com/office/officeart/2008/layout/VerticalCurvedList"/>
    <dgm:cxn modelId="{5A4C0C09-2631-478C-A25F-915309C9D2DC}" type="presParOf" srcId="{5F121161-9BDA-4C0F-8C31-862142105195}" destId="{BB1813DD-97E2-405B-9FDB-6AF2BBCFC40D}" srcOrd="4" destOrd="0" presId="urn:microsoft.com/office/officeart/2008/layout/VerticalCurvedList"/>
    <dgm:cxn modelId="{C6EDC373-547A-4DA4-8814-0514C55CFC69}" type="presParOf" srcId="{BB1813DD-97E2-405B-9FDB-6AF2BBCFC40D}" destId="{3725D385-6F9B-49F0-AD12-565EABAD202F}" srcOrd="0" destOrd="0" presId="urn:microsoft.com/office/officeart/2008/layout/VerticalCurvedList"/>
    <dgm:cxn modelId="{9918B142-365E-4FAD-9C65-ABA9DE2AC99C}" type="presParOf" srcId="{5F121161-9BDA-4C0F-8C31-862142105195}" destId="{1D4FE6BF-BD42-4A1A-9AEC-2B803344CAC3}" srcOrd="5" destOrd="0" presId="urn:microsoft.com/office/officeart/2008/layout/VerticalCurvedList"/>
    <dgm:cxn modelId="{DA69A910-0F8D-48BC-AD38-EE83E81A07ED}" type="presOf" srcId="{3B95E100-E667-4745-9B27-29E0D6984CEB}" destId="{1D4FE6BF-BD42-4A1A-9AEC-2B803344CAC3}" srcOrd="0" destOrd="0" presId="urn:microsoft.com/office/officeart/2008/layout/VerticalCurvedList"/>
    <dgm:cxn modelId="{920BAAA5-7CF9-4B35-8B7D-AF57606693DB}" type="presParOf" srcId="{5F121161-9BDA-4C0F-8C31-862142105195}" destId="{9805DB9D-65DA-4996-862A-C2573AD471BF}" srcOrd="6" destOrd="0" presId="urn:microsoft.com/office/officeart/2008/layout/VerticalCurvedList"/>
    <dgm:cxn modelId="{AE945C9A-B41D-4F8E-B9B6-92FBDD69AD59}" type="presParOf" srcId="{9805DB9D-65DA-4996-862A-C2573AD471BF}" destId="{02267B7F-9DEF-4C76-AA93-B6C169971F87}" srcOrd="0" destOrd="0" presId="urn:microsoft.com/office/officeart/2008/layout/VerticalCurvedList"/>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34.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44A4A5F4-D119-4D8A-A209-33A45D58FC70}"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CA"/>
        </a:p>
      </dgm:t>
    </dgm:pt>
    <dgm:pt modelId="{E784B2A3-A99C-4852-8BE3-D94128DCABBC}" type="parTrans" cxnId="{728CEDBA-8FD1-45CA-AEC1-70AAC9F0A9CF}">
      <dgm:prSet/>
      <dgm:spPr/>
      <dgm:t>
        <a:bodyPr/>
        <a:lstStyle/>
        <a:p>
          <a:endParaRPr lang="en-CA"/>
        </a:p>
      </dgm:t>
    </dgm:pt>
    <dgm:pt modelId="{94BA904F-FDF3-4BFF-9A20-F2B42305B9FB}">
      <dgm:prSet phldrT="[Text]" custT="1"/>
      <dgm:spPr>
        <a:solidFill>
          <a:schemeClr val="bg1">
            <a:lumMod val="85000"/>
            <a:alpha val="90000"/>
          </a:schemeClr>
        </a:solidFill>
        <a:ln>
          <a:noFill/>
        </a:ln>
      </dgm:spPr>
      <dgm:t>
        <a:bodyPr/>
        <a:lstStyle/>
        <a:p>
          <a:r>
            <a:rPr lang="en-CA" sz="1800" b="0">
              <a:solidFill>
                <a:schemeClr val="tx1"/>
              </a:solidFill>
            </a:rPr>
            <a:t>Benefits</a:t>
          </a:r>
        </a:p>
      </dgm:t>
    </dgm:pt>
    <dgm:pt modelId="{C399D2A0-B480-4CD4-9743-276532DC21CF}" type="parTrans" cxnId="{6A663B49-E751-4727-BA00-EED8DFF4FADD}">
      <dgm:prSet/>
      <dgm:spPr/>
      <dgm:t>
        <a:bodyPr/>
        <a:lstStyle/>
        <a:p>
          <a:endParaRPr lang="en-CA"/>
        </a:p>
      </dgm:t>
    </dgm:pt>
    <dgm:pt modelId="{E76116D7-AC43-42B3-9D8D-CF4E39113706}">
      <dgm:prSet phldrT="[Text]" custT="1"/>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en-CA" sz="1400" b="0"/>
            <a:t>Medical documentation practices</a:t>
          </a:r>
        </a:p>
      </dgm:t>
    </dgm:pt>
    <dgm:pt modelId="{1AD18488-47DF-4EF1-A901-6B482EF1D257}" type="sibTrans" cxnId="{6A663B49-E751-4727-BA00-EED8DFF4FADD}">
      <dgm:prSet/>
      <dgm:spPr/>
      <dgm:t>
        <a:bodyPr/>
        <a:lstStyle/>
        <a:p>
          <a:endParaRPr lang="en-CA"/>
        </a:p>
      </dgm:t>
    </dgm:pt>
    <dgm:pt modelId="{5B01DE25-6061-4480-A100-C2059FECDBBA}" type="parTrans" cxnId="{249B115B-5DE9-4928-84F7-EB148DB380C5}">
      <dgm:prSet/>
      <dgm:spPr/>
      <dgm:t>
        <a:bodyPr/>
        <a:lstStyle/>
        <a:p>
          <a:endParaRPr lang="en-CA"/>
        </a:p>
      </dgm:t>
    </dgm:pt>
    <dgm:pt modelId="{BC9C639E-E7FE-4753-8842-F78F5B0FA748}">
      <dgm:prSet phldrT="[Text]" custT="1"/>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en-CA" sz="1400" b="0"/>
            <a:t>Reporting procedures</a:t>
          </a:r>
        </a:p>
      </dgm:t>
    </dgm:pt>
    <dgm:pt modelId="{A59A5B56-0054-46C5-BC21-396B03851FB0}" type="sibTrans" cxnId="{249B115B-5DE9-4928-84F7-EB148DB380C5}">
      <dgm:prSet/>
      <dgm:spPr/>
      <dgm:t>
        <a:bodyPr/>
        <a:lstStyle/>
        <a:p>
          <a:endParaRPr lang="en-CA"/>
        </a:p>
      </dgm:t>
    </dgm:pt>
    <dgm:pt modelId="{A9D575A1-3974-46B8-A790-0A6CF56DDB0E}" type="parTrans" cxnId="{99F0DE0F-8DC6-4C8A-AFBF-45FBC100B12A}">
      <dgm:prSet/>
      <dgm:spPr/>
      <dgm:t>
        <a:bodyPr/>
        <a:lstStyle/>
        <a:p>
          <a:endParaRPr lang="en-CA"/>
        </a:p>
      </dgm:t>
    </dgm:pt>
    <dgm:pt modelId="{59C946B1-D36F-4A19-87CA-F5C5C4A62D23}">
      <dgm:prSet custT="1"/>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en-CA" sz="1400" b="0"/>
            <a:t>Accommodation procedures</a:t>
          </a:r>
        </a:p>
      </dgm:t>
    </dgm:pt>
    <dgm:pt modelId="{5505652D-B6D2-4A50-BD8C-797215418C66}" type="sibTrans" cxnId="{99F0DE0F-8DC6-4C8A-AFBF-45FBC100B12A}">
      <dgm:prSet/>
      <dgm:spPr/>
      <dgm:t>
        <a:bodyPr/>
        <a:lstStyle/>
        <a:p>
          <a:endParaRPr lang="en-CA"/>
        </a:p>
      </dgm:t>
    </dgm:pt>
    <dgm:pt modelId="{28B318EF-A900-44C6-B94F-2E0F33FCEC50}" type="parTrans" cxnId="{D1664C09-EBB4-4B98-9D0E-F705FA80285F}">
      <dgm:prSet/>
      <dgm:spPr/>
      <dgm:t>
        <a:bodyPr/>
        <a:lstStyle/>
        <a:p>
          <a:endParaRPr lang="en-CA"/>
        </a:p>
      </dgm:t>
    </dgm:pt>
    <dgm:pt modelId="{16338A12-5717-4143-8BBE-87D9B8763367}">
      <dgm:prSet phldrT="[Text]" custT="1"/>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en-CA" sz="1400" b="0"/>
            <a:t>Improving attendance</a:t>
          </a:r>
        </a:p>
      </dgm:t>
    </dgm:pt>
    <dgm:pt modelId="{5EE7146F-608F-4C66-ADCB-B961907799FE}" type="sibTrans" cxnId="{D1664C09-EBB4-4B98-9D0E-F705FA80285F}">
      <dgm:prSet/>
      <dgm:spPr/>
      <dgm:t>
        <a:bodyPr/>
        <a:lstStyle/>
        <a:p>
          <a:endParaRPr lang="en-CA"/>
        </a:p>
      </dgm:t>
    </dgm:pt>
    <dgm:pt modelId="{78DAF71D-2750-4ADD-AC47-6A89C30ED97A}" type="parTrans" cxnId="{B8F7442E-2BB8-4AF5-BF9E-9D786C21DEC3}">
      <dgm:prSet/>
      <dgm:spPr/>
      <dgm:t>
        <a:bodyPr/>
        <a:lstStyle/>
        <a:p>
          <a:endParaRPr lang="en-CA"/>
        </a:p>
      </dgm:t>
    </dgm:pt>
    <dgm:pt modelId="{6427C6C7-812C-4F3F-89CE-AB1E1C7EBBBF}">
      <dgm:prSet/>
      <dgm:spPr/>
      <dgm:t>
        <a:bodyPr/>
        <a:lstStyle/>
        <a:p>
          <a:endParaRPr lang="en-CA"/>
        </a:p>
      </dgm:t>
    </dgm:pt>
    <dgm:pt modelId="{27CFE57A-57B3-41F6-B57F-D5BFABEDCBE5}" type="sibTrans" cxnId="{B8F7442E-2BB8-4AF5-BF9E-9D786C21DEC3}">
      <dgm:prSet/>
      <dgm:spPr/>
      <dgm:t>
        <a:bodyPr/>
        <a:lstStyle/>
        <a:p>
          <a:endParaRPr lang="en-CA"/>
        </a:p>
      </dgm:t>
    </dgm:pt>
    <dgm:pt modelId="{DC85A17C-E674-452A-9E30-D710CA5C811D}" type="sibTrans" cxnId="{728CEDBA-8FD1-45CA-AEC1-70AAC9F0A9CF}">
      <dgm:prSet/>
      <dgm:spPr/>
      <dgm:t>
        <a:bodyPr/>
        <a:lstStyle/>
        <a:p>
          <a:endParaRPr lang="en-CA"/>
        </a:p>
      </dgm:t>
    </dgm:pt>
    <dgm:pt modelId="{14B22634-1F1F-4EB8-968D-EE05494F939C}" type="parTrans" cxnId="{40B84C49-63B0-42D8-8B0D-0EBA7C2E2AAF}">
      <dgm:prSet/>
      <dgm:spPr/>
      <dgm:t>
        <a:bodyPr/>
        <a:lstStyle/>
        <a:p>
          <a:endParaRPr lang="en-CA"/>
        </a:p>
      </dgm:t>
    </dgm:pt>
    <dgm:pt modelId="{0CEB9178-3E23-442C-9928-64F171CCDC3C}">
      <dgm:prSet phldrT="[Text]" custT="1"/>
      <dgm:spPr>
        <a:solidFill>
          <a:schemeClr val="bg1">
            <a:lumMod val="85000"/>
            <a:alpha val="90000"/>
          </a:schemeClr>
        </a:solidFill>
        <a:ln>
          <a:noFill/>
        </a:ln>
      </dgm:spPr>
      <dgm:t>
        <a:bodyPr/>
        <a:lstStyle/>
        <a:p>
          <a:r>
            <a:rPr lang="en-CA" sz="1800" b="0">
              <a:solidFill>
                <a:schemeClr val="tx1"/>
              </a:solidFill>
            </a:rPr>
            <a:t>Challenges</a:t>
          </a:r>
        </a:p>
      </dgm:t>
    </dgm:pt>
    <dgm:pt modelId="{390A8985-4CE0-4C16-A5A0-FBE0685ECDA8}" type="parTrans" cxnId="{AA237B98-966A-4754-9D3A-249665CC4AD9}">
      <dgm:prSet/>
      <dgm:spPr/>
      <dgm:t>
        <a:bodyPr/>
        <a:lstStyle/>
        <a:p>
          <a:endParaRPr lang="en-CA"/>
        </a:p>
      </dgm:t>
    </dgm:pt>
    <dgm:pt modelId="{5265135F-7900-498E-A1F5-FFFAAAADD050}">
      <dgm:prSet phldrT="[Text]" custT="1"/>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en-CA" sz="1400" b="0"/>
            <a:t>Breach of collective agreement</a:t>
          </a:r>
        </a:p>
      </dgm:t>
    </dgm:pt>
    <dgm:pt modelId="{C1E898CC-152F-4574-8595-45F3F8E6D95B}" type="sibTrans" cxnId="{AA237B98-966A-4754-9D3A-249665CC4AD9}">
      <dgm:prSet/>
      <dgm:spPr/>
      <dgm:t>
        <a:bodyPr/>
        <a:lstStyle/>
        <a:p>
          <a:endParaRPr lang="en-CA"/>
        </a:p>
      </dgm:t>
    </dgm:pt>
    <dgm:pt modelId="{35113BFB-3900-4335-A240-7CE8777ACA81}" type="parTrans" cxnId="{6F766117-6DB0-40EB-83EE-1BEE23044CF0}">
      <dgm:prSet/>
      <dgm:spPr/>
      <dgm:t>
        <a:bodyPr/>
        <a:lstStyle/>
        <a:p>
          <a:endParaRPr lang="en-CA"/>
        </a:p>
      </dgm:t>
    </dgm:pt>
    <dgm:pt modelId="{4A32842F-492D-4818-A85C-A7FDF899F2A0}">
      <dgm:prSet phldrT="[Text]" custT="1"/>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en-CA" sz="1400" b="0"/>
            <a:t>ESA/WSIA leaves</a:t>
          </a:r>
        </a:p>
      </dgm:t>
    </dgm:pt>
    <dgm:pt modelId="{798226C6-1CAD-45EC-AE61-84778A35721C}" type="sibTrans" cxnId="{6F766117-6DB0-40EB-83EE-1BEE23044CF0}">
      <dgm:prSet/>
      <dgm:spPr/>
      <dgm:t>
        <a:bodyPr/>
        <a:lstStyle/>
        <a:p>
          <a:endParaRPr lang="en-CA"/>
        </a:p>
      </dgm:t>
    </dgm:pt>
    <dgm:pt modelId="{84F94A50-8B70-4EFB-B9E7-EB95E9FA19C5}" type="parTrans" cxnId="{AC542583-9C7B-4174-8A38-76443B2EDC61}">
      <dgm:prSet/>
      <dgm:spPr/>
      <dgm:t>
        <a:bodyPr/>
        <a:lstStyle/>
        <a:p>
          <a:endParaRPr lang="en-CA"/>
        </a:p>
      </dgm:t>
    </dgm:pt>
    <dgm:pt modelId="{21827DF4-A088-40FC-A4F9-C1183897E245}">
      <dgm:prSet phldrT="[Text]" custT="1"/>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en-CA" sz="1400" b="0"/>
            <a:t>Discriminatory effect</a:t>
          </a:r>
        </a:p>
      </dgm:t>
    </dgm:pt>
    <dgm:pt modelId="{82628775-6ED7-4198-BD6D-4902067E9904}" type="sibTrans" cxnId="{AC542583-9C7B-4174-8A38-76443B2EDC61}">
      <dgm:prSet/>
      <dgm:spPr/>
      <dgm:t>
        <a:bodyPr/>
        <a:lstStyle/>
        <a:p>
          <a:endParaRPr lang="en-CA"/>
        </a:p>
      </dgm:t>
    </dgm:pt>
    <dgm:pt modelId="{17B61F6A-FF72-422C-A815-7C175BCEA6FC}" type="parTrans" cxnId="{FDAF908D-2D87-42AD-958B-743AD1D5C38D}">
      <dgm:prSet/>
      <dgm:spPr/>
      <dgm:t>
        <a:bodyPr/>
        <a:lstStyle/>
        <a:p>
          <a:endParaRPr lang="en-CA"/>
        </a:p>
      </dgm:t>
    </dgm:pt>
    <dgm:pt modelId="{0888F9E9-897F-41EF-9CCD-DCC7F530C620}">
      <dgm:prSet phldrT="[Text]" custT="1"/>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en-CA" sz="1400" b="0"/>
            <a:t>Disciplinary effect</a:t>
          </a:r>
        </a:p>
      </dgm:t>
    </dgm:pt>
    <dgm:pt modelId="{F56E11E8-8F6B-4F4F-BF49-8100FB1B8E38}" type="sibTrans" cxnId="{FDAF908D-2D87-42AD-958B-743AD1D5C38D}">
      <dgm:prSet/>
      <dgm:spPr/>
      <dgm:t>
        <a:bodyPr/>
        <a:lstStyle/>
        <a:p>
          <a:endParaRPr lang="en-CA"/>
        </a:p>
      </dgm:t>
    </dgm:pt>
    <dgm:pt modelId="{6C8E3F85-4D48-4DEF-AA8B-5ECBA6FCE8B3}" type="sibTrans" cxnId="{40B84C49-63B0-42D8-8B0D-0EBA7C2E2AAF}">
      <dgm:prSet/>
      <dgm:spPr/>
      <dgm:t>
        <a:bodyPr/>
        <a:lstStyle/>
        <a:p>
          <a:endParaRPr lang="en-CA"/>
        </a:p>
      </dgm:t>
    </dgm:pt>
    <dgm:pt modelId="{CCFB507F-CA55-4C46-B87B-A18001CADFE6}" type="pres">
      <dgm:prSet presAssocID="{44A4A5F4-D119-4D8A-A209-33A45D58FC70}" presName="outerComposite">
        <dgm:presLayoutVars>
          <dgm:chMax val="2"/>
          <dgm:animLvl val="lvl"/>
          <dgm:resizeHandles val="exact"/>
        </dgm:presLayoutVars>
      </dgm:prSet>
      <dgm:spPr/>
      <dgm:t>
        <a:bodyPr/>
        <a:lstStyle/>
        <a:p/>
      </dgm:t>
    </dgm:pt>
    <dgm:pt modelId="{E8E541B3-BD2D-4BF0-9F52-2ACDD561179F}" type="pres">
      <dgm:prSet presAssocID="{44A4A5F4-D119-4D8A-A209-33A45D58FC70}" presName="dummyMaxCanvas"/>
      <dgm:spPr/>
      <dgm:t>
        <a:bodyPr/>
        <a:lstStyle/>
        <a:p/>
      </dgm:t>
    </dgm:pt>
    <dgm:pt modelId="{BA342502-3A89-4A19-A23F-C8EC609177B1}" type="pres">
      <dgm:prSet presAssocID="{44A4A5F4-D119-4D8A-A209-33A45D58FC70}" presName="parentComposite"/>
      <dgm:spPr/>
      <dgm:t>
        <a:bodyPr/>
        <a:lstStyle/>
        <a:p/>
      </dgm:t>
    </dgm:pt>
    <dgm:pt modelId="{8F7C3C96-880C-4726-A061-3EFA45F1B7CB}" type="pres">
      <dgm:prSet presAssocID="{44A4A5F4-D119-4D8A-A209-33A45D58FC70}" presName="parent1" presStyleLbl="alignAccFollowNode1" presStyleCnt="4" custScaleX="128285" custLinFactNeighborX="-21640" custLinFactNeighborY="13629">
        <dgm:presLayoutVars>
          <dgm:chMax val="4"/>
        </dgm:presLayoutVars>
      </dgm:prSet>
      <dgm:spPr/>
      <dgm:t>
        <a:bodyPr/>
        <a:lstStyle/>
        <a:p/>
      </dgm:t>
    </dgm:pt>
    <dgm:pt modelId="{FEFD65A0-4561-45AF-8AE6-6D525ABCBB64}" type="pres">
      <dgm:prSet presAssocID="{44A4A5F4-D119-4D8A-A209-33A45D58FC70}" presName="parent2" presStyleLbl="alignAccFollowNode1" presStyleIdx="1" presStyleCnt="4" custScaleX="120888" custLinFactNeighborX="-1082" custLinFactNeighborY="13629">
        <dgm:presLayoutVars>
          <dgm:chMax val="4"/>
        </dgm:presLayoutVars>
      </dgm:prSet>
      <dgm:spPr/>
      <dgm:t>
        <a:bodyPr/>
        <a:lstStyle/>
        <a:p/>
      </dgm:t>
    </dgm:pt>
    <dgm:pt modelId="{E29CC1B7-9951-487B-8335-5528ED4AB547}" type="pres">
      <dgm:prSet presAssocID="{44A4A5F4-D119-4D8A-A209-33A45D58FC70}" presName="childrenComposite"/>
      <dgm:spPr/>
      <dgm:t>
        <a:bodyPr/>
        <a:lstStyle/>
        <a:p/>
      </dgm:t>
    </dgm:pt>
    <dgm:pt modelId="{FFC7C3AC-E969-40CF-AF21-C880E51B17A2}" type="pres">
      <dgm:prSet presAssocID="{44A4A5F4-D119-4D8A-A209-33A45D58FC70}" presName="dummyMaxCanvas_ChildArea"/>
      <dgm:spPr/>
      <dgm:t>
        <a:bodyPr/>
        <a:lstStyle/>
        <a:p/>
      </dgm:t>
    </dgm:pt>
    <dgm:pt modelId="{7ECED4B1-3FBB-475E-9578-9F4808DED591}" type="pres">
      <dgm:prSet presAssocID="{44A4A5F4-D119-4D8A-A209-33A45D58FC70}" presName="fulcrum" presStyleLbl="alignAccFollowNode1" presStyleIdx="2" presStyleCnt="4" custScaleY="44837" custLinFactNeighborX="1692" custLinFactNeighborY="-31600"/>
      <dgm:spPr>
        <a:solidFill>
          <a:schemeClr val="tx1">
            <a:lumMod val="50000"/>
            <a:lumOff val="50000"/>
            <a:alpha val="90000"/>
          </a:schemeClr>
        </a:solidFill>
        <a:ln>
          <a:noFill/>
        </a:ln>
      </dgm:spPr>
      <dgm:t>
        <a:bodyPr/>
        <a:lstStyle/>
        <a:p/>
      </dgm:t>
    </dgm:pt>
    <dgm:pt modelId="{F6E6D237-FF05-4154-827F-86F9723381FD}" type="pres">
      <dgm:prSet presAssocID="{44A4A5F4-D119-4D8A-A209-33A45D58FC70}" presName="balance_44" presStyleLbl="alignAccFollowNode1" presStyleIdx="3" presStyleCnt="4" custScaleX="122813" custScaleY="105332">
        <dgm:presLayoutVars>
          <dgm:bulletEnabled val="1"/>
        </dgm:presLayoutVars>
      </dgm:prSet>
      <dgm:spPr>
        <a:solidFill>
          <a:schemeClr val="tx1">
            <a:lumMod val="50000"/>
            <a:lumOff val="50000"/>
            <a:alpha val="90000"/>
          </a:schemeClr>
        </a:solidFill>
        <a:ln>
          <a:noFill/>
        </a:ln>
      </dgm:spPr>
      <dgm:t>
        <a:bodyPr/>
        <a:lstStyle/>
        <a:p/>
      </dgm:t>
    </dgm:pt>
    <dgm:pt modelId="{F327E4B8-22CE-42A4-9A3B-6DDC33F56907}" type="pres">
      <dgm:prSet presAssocID="{44A4A5F4-D119-4D8A-A209-33A45D58FC70}" presName="right_44_1" presStyleLbl="node1" presStyleCnt="8" custScaleX="316743" custLinFactNeighborX="89297">
        <dgm:presLayoutVars>
          <dgm:bulletEnabled val="1"/>
        </dgm:presLayoutVars>
      </dgm:prSet>
      <dgm:spPr/>
      <dgm:t>
        <a:bodyPr/>
        <a:lstStyle/>
        <a:p/>
      </dgm:t>
    </dgm:pt>
    <dgm:pt modelId="{AEB86B07-F7B3-4B25-B9C7-2BD31737C4AE}" type="pres">
      <dgm:prSet presAssocID="{44A4A5F4-D119-4D8A-A209-33A45D58FC70}" presName="right_44_2" presStyleLbl="node1" presStyleIdx="1" presStyleCnt="8" custScaleX="316743" custLinFactNeighborX="89297">
        <dgm:presLayoutVars>
          <dgm:bulletEnabled val="1"/>
        </dgm:presLayoutVars>
      </dgm:prSet>
      <dgm:spPr/>
      <dgm:t>
        <a:bodyPr/>
        <a:lstStyle/>
        <a:p/>
      </dgm:t>
    </dgm:pt>
    <dgm:pt modelId="{2794334A-E07B-4D72-BA71-98C68EBE40EB}" type="pres">
      <dgm:prSet presAssocID="{44A4A5F4-D119-4D8A-A209-33A45D58FC70}" presName="right_44_3" presStyleLbl="node1" presStyleIdx="2" presStyleCnt="8" custScaleX="316743" custLinFactNeighborX="89297">
        <dgm:presLayoutVars>
          <dgm:bulletEnabled val="1"/>
        </dgm:presLayoutVars>
      </dgm:prSet>
      <dgm:spPr/>
      <dgm:t>
        <a:bodyPr/>
        <a:lstStyle/>
        <a:p/>
      </dgm:t>
    </dgm:pt>
    <dgm:pt modelId="{E29D04B0-73D7-4E01-91FB-34A5D9E1B2E0}" type="pres">
      <dgm:prSet presAssocID="{44A4A5F4-D119-4D8A-A209-33A45D58FC70}" presName="right_44_4" presStyleLbl="node1" presStyleIdx="3" presStyleCnt="8" custScaleX="316743" custLinFactNeighborX="89297">
        <dgm:presLayoutVars>
          <dgm:bulletEnabled val="1"/>
        </dgm:presLayoutVars>
      </dgm:prSet>
      <dgm:spPr/>
      <dgm:t>
        <a:bodyPr/>
        <a:lstStyle/>
        <a:p/>
      </dgm:t>
    </dgm:pt>
    <dgm:pt modelId="{969AE86E-DD97-4ADD-8C45-707458A3F64C}" type="pres">
      <dgm:prSet presAssocID="{44A4A5F4-D119-4D8A-A209-33A45D58FC70}" presName="left_44_1" presStyleLbl="node1" presStyleIdx="4" presStyleCnt="8" custScaleX="287547" custLinFactNeighborX="-72597">
        <dgm:presLayoutVars>
          <dgm:bulletEnabled val="1"/>
        </dgm:presLayoutVars>
      </dgm:prSet>
      <dgm:spPr/>
      <dgm:t>
        <a:bodyPr/>
        <a:lstStyle/>
        <a:p/>
      </dgm:t>
    </dgm:pt>
    <dgm:pt modelId="{4BF3D50B-0D99-48E2-AD78-B381EF9AF56C}" type="pres">
      <dgm:prSet presAssocID="{44A4A5F4-D119-4D8A-A209-33A45D58FC70}" presName="left_44_2" presStyleLbl="node1" presStyleIdx="5" presStyleCnt="8" custScaleX="287547" custLinFactNeighborX="-72597">
        <dgm:presLayoutVars>
          <dgm:bulletEnabled val="1"/>
        </dgm:presLayoutVars>
      </dgm:prSet>
      <dgm:spPr/>
      <dgm:t>
        <a:bodyPr/>
        <a:lstStyle/>
        <a:p/>
      </dgm:t>
    </dgm:pt>
    <dgm:pt modelId="{01C985CC-72CD-4B1D-B658-3BA3B497434B}" type="pres">
      <dgm:prSet presAssocID="{44A4A5F4-D119-4D8A-A209-33A45D58FC70}" presName="left_44_3" presStyleLbl="node1" presStyleIdx="6" presStyleCnt="8" custScaleX="287547" custLinFactNeighborX="-72597">
        <dgm:presLayoutVars>
          <dgm:bulletEnabled val="1"/>
        </dgm:presLayoutVars>
      </dgm:prSet>
      <dgm:spPr/>
      <dgm:t>
        <a:bodyPr/>
        <a:lstStyle/>
        <a:p/>
      </dgm:t>
    </dgm:pt>
    <dgm:pt modelId="{317BA80F-91FB-4B2E-B5A3-535B63D280F2}" type="pres">
      <dgm:prSet presAssocID="{44A4A5F4-D119-4D8A-A209-33A45D58FC70}" presName="left_44_4" presStyleLbl="node1" presStyleIdx="7" presStyleCnt="8" custScaleX="287547" custLinFactNeighborX="-72597">
        <dgm:presLayoutVars>
          <dgm:bulletEnabled val="1"/>
        </dgm:presLayoutVars>
      </dgm:prSet>
      <dgm:spPr/>
      <dgm:t>
        <a:bodyPr/>
        <a:lstStyle/>
        <a:p/>
      </dgm:t>
    </dgm:pt>
  </dgm:ptLst>
  <dgm:cxnLst>
    <dgm:cxn modelId="{728CEDBA-8FD1-45CA-AEC1-70AAC9F0A9CF}" srcId="{44A4A5F4-D119-4D8A-A209-33A45D58FC70}" destId="{94BA904F-FDF3-4BFF-9A20-F2B42305B9FB}" srcOrd="0" destOrd="0" parTransId="{E784B2A3-A99C-4852-8BE3-D94128DCABBC}" sibTransId="{DC85A17C-E674-452A-9E30-D710CA5C811D}"/>
    <dgm:cxn modelId="{6A663B49-E751-4727-BA00-EED8DFF4FADD}" srcId="{94BA904F-FDF3-4BFF-9A20-F2B42305B9FB}" destId="{E76116D7-AC43-42B3-9D8D-CF4E39113706}" srcOrd="0" destOrd="0" parTransId="{C399D2A0-B480-4CD4-9743-276532DC21CF}" sibTransId="{1AD18488-47DF-4EF1-A901-6B482EF1D257}"/>
    <dgm:cxn modelId="{249B115B-5DE9-4928-84F7-EB148DB380C5}" srcId="{94BA904F-FDF3-4BFF-9A20-F2B42305B9FB}" destId="{BC9C639E-E7FE-4753-8842-F78F5B0FA748}" srcOrd="1" destOrd="0" parTransId="{5B01DE25-6061-4480-A100-C2059FECDBBA}" sibTransId="{A59A5B56-0054-46C5-BC21-396B03851FB0}"/>
    <dgm:cxn modelId="{99F0DE0F-8DC6-4C8A-AFBF-45FBC100B12A}" srcId="{94BA904F-FDF3-4BFF-9A20-F2B42305B9FB}" destId="{59C946B1-D36F-4A19-87CA-F5C5C4A62D23}" srcOrd="2" destOrd="0" parTransId="{A9D575A1-3974-46B8-A790-0A6CF56DDB0E}" sibTransId="{5505652D-B6D2-4A50-BD8C-797215418C66}"/>
    <dgm:cxn modelId="{D1664C09-EBB4-4B98-9D0E-F705FA80285F}" srcId="{94BA904F-FDF3-4BFF-9A20-F2B42305B9FB}" destId="{16338A12-5717-4143-8BBE-87D9B8763367}" srcOrd="3" destOrd="0" parTransId="{28B318EF-A900-44C6-B94F-2E0F33FCEC50}" sibTransId="{5EE7146F-608F-4C66-ADCB-B961907799FE}"/>
    <dgm:cxn modelId="{B8F7442E-2BB8-4AF5-BF9E-9D786C21DEC3}" srcId="{94BA904F-FDF3-4BFF-9A20-F2B42305B9FB}" destId="{6427C6C7-812C-4F3F-89CE-AB1E1C7EBBBF}" srcOrd="4" destOrd="0" parTransId="{78DAF71D-2750-4ADD-AC47-6A89C30ED97A}" sibTransId="{27CFE57A-57B3-41F6-B57F-D5BFABEDCBE5}"/>
    <dgm:cxn modelId="{40B84C49-63B0-42D8-8B0D-0EBA7C2E2AAF}" srcId="{44A4A5F4-D119-4D8A-A209-33A45D58FC70}" destId="{0CEB9178-3E23-442C-9928-64F171CCDC3C}" srcOrd="1" destOrd="0" parTransId="{14B22634-1F1F-4EB8-968D-EE05494F939C}" sibTransId="{6C8E3F85-4D48-4DEF-AA8B-5ECBA6FCE8B3}"/>
    <dgm:cxn modelId="{AA237B98-966A-4754-9D3A-249665CC4AD9}" srcId="{0CEB9178-3E23-442C-9928-64F171CCDC3C}" destId="{5265135F-7900-498E-A1F5-FFFAAAADD050}" srcOrd="0" destOrd="0" parTransId="{390A8985-4CE0-4C16-A5A0-FBE0685ECDA8}" sibTransId="{C1E898CC-152F-4574-8595-45F3F8E6D95B}"/>
    <dgm:cxn modelId="{6F766117-6DB0-40EB-83EE-1BEE23044CF0}" srcId="{0CEB9178-3E23-442C-9928-64F171CCDC3C}" destId="{4A32842F-492D-4818-A85C-A7FDF899F2A0}" srcOrd="1" destOrd="0" parTransId="{35113BFB-3900-4335-A240-7CE8777ACA81}" sibTransId="{798226C6-1CAD-45EC-AE61-84778A35721C}"/>
    <dgm:cxn modelId="{AC542583-9C7B-4174-8A38-76443B2EDC61}" srcId="{0CEB9178-3E23-442C-9928-64F171CCDC3C}" destId="{21827DF4-A088-40FC-A4F9-C1183897E245}" srcOrd="2" destOrd="0" parTransId="{84F94A50-8B70-4EFB-B9E7-EB95E9FA19C5}" sibTransId="{82628775-6ED7-4198-BD6D-4902067E9904}"/>
    <dgm:cxn modelId="{FDAF908D-2D87-42AD-958B-743AD1D5C38D}" srcId="{0CEB9178-3E23-442C-9928-64F171CCDC3C}" destId="{0888F9E9-897F-41EF-9CCD-DCC7F530C620}" srcOrd="3" destOrd="0" parTransId="{17B61F6A-FF72-422C-A815-7C175BCEA6FC}" sibTransId="{F56E11E8-8F6B-4F4F-BF49-8100FB1B8E38}"/>
    <dgm:cxn modelId="{26CDFDE5-DC0A-4859-89AC-BE2A64A66789}" type="presOf" srcId="{44A4A5F4-D119-4D8A-A209-33A45D58FC70}" destId="{CCFB507F-CA55-4C46-B87B-A18001CADFE6}" srcOrd="0" destOrd="0" presId="urn:microsoft.com/office/officeart/2005/8/layout/balance1"/>
    <dgm:cxn modelId="{CCCC682A-A919-402E-9998-D79D39B2563C}" type="presParOf" srcId="{CCFB507F-CA55-4C46-B87B-A18001CADFE6}" destId="{E8E541B3-BD2D-4BF0-9F52-2ACDD561179F}" srcOrd="0" destOrd="0" presId="urn:microsoft.com/office/officeart/2005/8/layout/balance1"/>
    <dgm:cxn modelId="{3A09D631-AEFB-4A27-B077-489B38408D71}" type="presParOf" srcId="{CCFB507F-CA55-4C46-B87B-A18001CADFE6}" destId="{BA342502-3A89-4A19-A23F-C8EC609177B1}" srcOrd="1" destOrd="0" presId="urn:microsoft.com/office/officeart/2005/8/layout/balance1"/>
    <dgm:cxn modelId="{42651DD2-88C1-480B-B8E2-62E833F73E73}" type="presParOf" srcId="{BA342502-3A89-4A19-A23F-C8EC609177B1}" destId="{8F7C3C96-880C-4726-A061-3EFA45F1B7CB}" srcOrd="0" destOrd="0" presId="urn:microsoft.com/office/officeart/2005/8/layout/balance1"/>
    <dgm:cxn modelId="{2C27D159-28EA-4AF3-9475-FBBF9997D2C5}" type="presOf" srcId="{94BA904F-FDF3-4BFF-9A20-F2B42305B9FB}" destId="{8F7C3C96-880C-4726-A061-3EFA45F1B7CB}" srcOrd="0" destOrd="0" presId="urn:microsoft.com/office/officeart/2005/8/layout/balance1"/>
    <dgm:cxn modelId="{03CB996D-2605-4520-A65C-DD0819312293}" type="presParOf" srcId="{BA342502-3A89-4A19-A23F-C8EC609177B1}" destId="{FEFD65A0-4561-45AF-8AE6-6D525ABCBB64}" srcOrd="1" destOrd="0" presId="urn:microsoft.com/office/officeart/2005/8/layout/balance1"/>
    <dgm:cxn modelId="{EB65FDC8-4FF9-42D0-9B09-ECD728518CAF}" type="presOf" srcId="{0CEB9178-3E23-442C-9928-64F171CCDC3C}" destId="{FEFD65A0-4561-45AF-8AE6-6D525ABCBB64}" srcOrd="0" destOrd="0" presId="urn:microsoft.com/office/officeart/2005/8/layout/balance1"/>
    <dgm:cxn modelId="{4F6D95E4-7B1B-471B-B60E-4817261EE235}" type="presParOf" srcId="{CCFB507F-CA55-4C46-B87B-A18001CADFE6}" destId="{E29CC1B7-9951-487B-8335-5528ED4AB547}" srcOrd="2" destOrd="0" presId="urn:microsoft.com/office/officeart/2005/8/layout/balance1"/>
    <dgm:cxn modelId="{18EAD70D-B458-48F0-AE28-C3222D2DF6B2}" type="presParOf" srcId="{E29CC1B7-9951-487B-8335-5528ED4AB547}" destId="{FFC7C3AC-E969-40CF-AF21-C880E51B17A2}" srcOrd="0" destOrd="0" presId="urn:microsoft.com/office/officeart/2005/8/layout/balance1"/>
    <dgm:cxn modelId="{97B9F8B4-09C0-490D-A63C-D4EBE09455B0}" type="presParOf" srcId="{E29CC1B7-9951-487B-8335-5528ED4AB547}" destId="{7ECED4B1-3FBB-475E-9578-9F4808DED591}" srcOrd="1" destOrd="0" presId="urn:microsoft.com/office/officeart/2005/8/layout/balance1"/>
    <dgm:cxn modelId="{598438AC-1FA1-4F46-AA09-A1431A40A2FA}" type="presParOf" srcId="{E29CC1B7-9951-487B-8335-5528ED4AB547}" destId="{F6E6D237-FF05-4154-827F-86F9723381FD}" srcOrd="2" destOrd="0" presId="urn:microsoft.com/office/officeart/2005/8/layout/balance1"/>
    <dgm:cxn modelId="{5BCFEBB3-CC0B-4711-8328-C8E1850399B3}" type="presParOf" srcId="{E29CC1B7-9951-487B-8335-5528ED4AB547}" destId="{F327E4B8-22CE-42A4-9A3B-6DDC33F56907}" srcOrd="3" destOrd="0" presId="urn:microsoft.com/office/officeart/2005/8/layout/balance1"/>
    <dgm:cxn modelId="{268A37D9-CA7D-4A0C-B7CB-F5AAB63F10CA}" type="presOf" srcId="{5265135F-7900-498E-A1F5-FFFAAAADD050}" destId="{F327E4B8-22CE-42A4-9A3B-6DDC33F56907}" srcOrd="0" destOrd="0" presId="urn:microsoft.com/office/officeart/2005/8/layout/balance1"/>
    <dgm:cxn modelId="{B0C75D5F-BAF2-4190-9526-B4CAED025EA6}" type="presParOf" srcId="{E29CC1B7-9951-487B-8335-5528ED4AB547}" destId="{AEB86B07-F7B3-4B25-B9C7-2BD31737C4AE}" srcOrd="4" destOrd="0" presId="urn:microsoft.com/office/officeart/2005/8/layout/balance1"/>
    <dgm:cxn modelId="{294C8A71-69D7-496A-821A-236D4847BA8C}" type="presOf" srcId="{4A32842F-492D-4818-A85C-A7FDF899F2A0}" destId="{AEB86B07-F7B3-4B25-B9C7-2BD31737C4AE}" srcOrd="0" destOrd="0" presId="urn:microsoft.com/office/officeart/2005/8/layout/balance1"/>
    <dgm:cxn modelId="{9B9DECD9-F055-41CC-863D-B1DFEA505B84}" type="presParOf" srcId="{E29CC1B7-9951-487B-8335-5528ED4AB547}" destId="{2794334A-E07B-4D72-BA71-98C68EBE40EB}" srcOrd="5" destOrd="0" presId="urn:microsoft.com/office/officeart/2005/8/layout/balance1"/>
    <dgm:cxn modelId="{F375F701-E8C5-4519-9E7B-043C4813D6B6}" type="presOf" srcId="{21827DF4-A088-40FC-A4F9-C1183897E245}" destId="{2794334A-E07B-4D72-BA71-98C68EBE40EB}" srcOrd="0" destOrd="0" presId="urn:microsoft.com/office/officeart/2005/8/layout/balance1"/>
    <dgm:cxn modelId="{CDC9B454-160C-46BD-90ED-DFCCD7E386BF}" type="presParOf" srcId="{E29CC1B7-9951-487B-8335-5528ED4AB547}" destId="{E29D04B0-73D7-4E01-91FB-34A5D9E1B2E0}" srcOrd="6" destOrd="0" presId="urn:microsoft.com/office/officeart/2005/8/layout/balance1"/>
    <dgm:cxn modelId="{A56AE16C-C8C0-45F7-8486-E5C753ADD87C}" type="presOf" srcId="{0888F9E9-897F-41EF-9CCD-DCC7F530C620}" destId="{E29D04B0-73D7-4E01-91FB-34A5D9E1B2E0}" srcOrd="0" destOrd="0" presId="urn:microsoft.com/office/officeart/2005/8/layout/balance1"/>
    <dgm:cxn modelId="{0E95FBBB-8BCE-4DFD-96AE-BE8EAA9F6E2C}" type="presParOf" srcId="{E29CC1B7-9951-487B-8335-5528ED4AB547}" destId="{969AE86E-DD97-4ADD-8C45-707458A3F64C}" srcOrd="7" destOrd="0" presId="urn:microsoft.com/office/officeart/2005/8/layout/balance1"/>
    <dgm:cxn modelId="{F7873B87-1385-48AD-B213-FD6CDA4571E7}" type="presOf" srcId="{E76116D7-AC43-42B3-9D8D-CF4E39113706}" destId="{969AE86E-DD97-4ADD-8C45-707458A3F64C}" srcOrd="0" destOrd="0" presId="urn:microsoft.com/office/officeart/2005/8/layout/balance1"/>
    <dgm:cxn modelId="{8385FC91-CD68-4CDB-8F62-32A165F66376}" type="presParOf" srcId="{E29CC1B7-9951-487B-8335-5528ED4AB547}" destId="{4BF3D50B-0D99-48E2-AD78-B381EF9AF56C}" srcOrd="8" destOrd="0" presId="urn:microsoft.com/office/officeart/2005/8/layout/balance1"/>
    <dgm:cxn modelId="{C2F09BBB-E29C-4AFF-BEF9-BC154EA71F72}" type="presOf" srcId="{BC9C639E-E7FE-4753-8842-F78F5B0FA748}" destId="{4BF3D50B-0D99-48E2-AD78-B381EF9AF56C}" srcOrd="0" destOrd="0" presId="urn:microsoft.com/office/officeart/2005/8/layout/balance1"/>
    <dgm:cxn modelId="{ED6347A4-3E53-40DA-8F1C-AE145B6FB2A9}" type="presParOf" srcId="{E29CC1B7-9951-487B-8335-5528ED4AB547}" destId="{01C985CC-72CD-4B1D-B658-3BA3B497434B}" srcOrd="9" destOrd="0" presId="urn:microsoft.com/office/officeart/2005/8/layout/balance1"/>
    <dgm:cxn modelId="{C22AB204-BD00-4D04-81E1-A0903852075E}" type="presOf" srcId="{59C946B1-D36F-4A19-87CA-F5C5C4A62D23}" destId="{01C985CC-72CD-4B1D-B658-3BA3B497434B}" srcOrd="0" destOrd="0" presId="urn:microsoft.com/office/officeart/2005/8/layout/balance1"/>
    <dgm:cxn modelId="{5F7F7BC2-0028-4516-B03D-45FD024BF048}" type="presParOf" srcId="{E29CC1B7-9951-487B-8335-5528ED4AB547}" destId="{317BA80F-91FB-4B2E-B5A3-535B63D280F2}" srcOrd="10" destOrd="0" presId="urn:microsoft.com/office/officeart/2005/8/layout/balance1"/>
    <dgm:cxn modelId="{DC4DBEDA-CDE9-488C-B203-D975CCF007D4}" type="presOf" srcId="{16338A12-5717-4143-8BBE-87D9B8763367}" destId="{317BA80F-91FB-4B2E-B5A3-535B63D280F2}" srcOrd="0" destOrd="0" presId="urn:microsoft.com/office/officeart/2005/8/layout/balance1"/>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35.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236F47BA-5026-4671-B3AA-64B3EDE68253}" type="doc">
      <dgm:prSet loTypeId="urn:microsoft.com/office/officeart/2005/8/layout/process2" loCatId="process" qsTypeId="urn:microsoft.com/office/officeart/2005/8/quickstyle/simple1" qsCatId="simple" csTypeId="urn:microsoft.com/office/officeart/2005/8/colors/colorful1" csCatId="colorful" phldr="1"/>
      <dgm:spPr/>
      <dgm:t>
        <a:bodyPr/>
        <a:lstStyle/>
        <a:p/>
      </dgm:t>
    </dgm:pt>
    <dgm:pt modelId="{EBD92EBA-6951-4E12-93BB-DE74AFD02C8D}" type="parTrans" cxnId="{0FB28BCD-E514-4225-B485-1A9DA712DBAD}">
      <dgm:prSet/>
      <dgm:spPr/>
      <dgm:t>
        <a:bodyPr/>
        <a:lstStyle/>
        <a:p>
          <a:endParaRPr lang="en-CA"/>
        </a:p>
      </dgm:t>
    </dgm:pt>
    <dgm:pt modelId="{F7604F63-DA3A-468D-AE42-984EC694FF16}">
      <dgm:prSet phldrT="[Text]"/>
      <dgm:spPr>
        <a:solidFill>
          <a:schemeClr val="accent2">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en-CA"/>
            <a:t>Individualized approach</a:t>
          </a:r>
        </a:p>
      </dgm:t>
    </dgm:pt>
    <dgm:pt modelId="{B5CBDF5E-B9CE-4BC4-B635-724A74B2A1AA}" type="sibTrans" cxnId="{0FB28BCD-E514-4225-B485-1A9DA712DBAD}">
      <dgm:prSet/>
      <dgm:spPr>
        <a:solidFill>
          <a:schemeClr val="accent2">
            <a:hueOff val="0"/>
            <a:satOff val="0"/>
            <a:lumOff val="0"/>
            <a:alphaOff val="0"/>
          </a:schemeClr>
        </a:solidFill>
        <a:ln>
          <a:noFill/>
        </a:ln>
      </dgm:spPr>
      <dgm:t>
        <a:bodyPr/>
        <a:lstStyle/>
        <a:p>
          <a:endParaRPr lang="en-CA"/>
        </a:p>
      </dgm:t>
    </dgm:pt>
    <dgm:pt modelId="{5E681C4E-D2FD-4FA3-996A-D8FC17AA261F}" type="parTrans" cxnId="{0FDF8097-4FF0-4A31-86B0-8A93D37585BA}">
      <dgm:prSet/>
      <dgm:spPr/>
      <dgm:t>
        <a:bodyPr/>
        <a:lstStyle/>
        <a:p>
          <a:endParaRPr lang="en-CA"/>
        </a:p>
      </dgm:t>
    </dgm:pt>
    <dgm:pt modelId="{1C00FA8C-100E-44C2-905F-3091F149C45D}">
      <dgm:prSet phldrT="[Text]"/>
      <dgm:spPr>
        <a:solidFill>
          <a:schemeClr val="accent3">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en-CA"/>
            <a:t>Consultation</a:t>
          </a:r>
        </a:p>
      </dgm:t>
    </dgm:pt>
    <dgm:pt modelId="{70EE5BF5-4334-47BF-B632-63D83FD29B41}" type="sibTrans" cxnId="{0FDF8097-4FF0-4A31-86B0-8A93D37585BA}">
      <dgm:prSet/>
      <dgm:spPr>
        <a:solidFill>
          <a:schemeClr val="accent3">
            <a:hueOff val="0"/>
            <a:satOff val="0"/>
            <a:lumOff val="0"/>
            <a:alphaOff val="0"/>
          </a:schemeClr>
        </a:solidFill>
        <a:ln>
          <a:noFill/>
        </a:ln>
      </dgm:spPr>
      <dgm:t>
        <a:bodyPr/>
        <a:lstStyle/>
        <a:p>
          <a:endParaRPr lang="en-CA"/>
        </a:p>
      </dgm:t>
    </dgm:pt>
    <dgm:pt modelId="{6D6C50C5-C397-4052-85ED-E56CBD5477AA}" type="parTrans" cxnId="{48DC72D4-B596-4790-8496-2FD9C3A0D4A8}">
      <dgm:prSet/>
      <dgm:spPr/>
      <dgm:t>
        <a:bodyPr/>
        <a:lstStyle/>
        <a:p>
          <a:endParaRPr lang="en-CA"/>
        </a:p>
      </dgm:t>
    </dgm:pt>
    <dgm:pt modelId="{2E0D52C1-259B-4CC3-A6D0-963E67C27A12}">
      <dgm:prSet phldrT="[Text]"/>
      <dgm:spPr>
        <a:solidFill>
          <a:schemeClr val="accent4">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en-CA"/>
            <a:t>Establish clear roles</a:t>
          </a:r>
        </a:p>
      </dgm:t>
    </dgm:pt>
    <dgm:pt modelId="{760F2A7A-0E29-4332-9EF4-5582D62D5A78}" type="sibTrans" cxnId="{48DC72D4-B596-4790-8496-2FD9C3A0D4A8}">
      <dgm:prSet/>
      <dgm:spPr/>
      <dgm:t>
        <a:bodyPr/>
        <a:lstStyle/>
        <a:p>
          <a:endParaRPr lang="en-CA"/>
        </a:p>
      </dgm:t>
    </dgm:pt>
    <dgm:pt modelId="{29065D0E-9D3E-45DB-A9DA-3AE216619932}" type="pres">
      <dgm:prSet presAssocID="{236F47BA-5026-4671-B3AA-64B3EDE68253}" presName="linearFlow">
        <dgm:presLayoutVars>
          <dgm:resizeHandles val="exact"/>
        </dgm:presLayoutVars>
      </dgm:prSet>
      <dgm:spPr/>
      <dgm:t>
        <a:bodyPr/>
        <a:lstStyle/>
        <a:p/>
      </dgm:t>
    </dgm:pt>
    <dgm:pt modelId="{1CD70228-54D8-4C0D-ABFB-E8176927DA44}" type="pres">
      <dgm:prSet presAssocID="{F7604F63-DA3A-468D-AE42-984EC694FF16}" presName="node" presStyleLbl="node1" presStyleCnt="3" custScaleX="489375">
        <dgm:presLayoutVars>
          <dgm:bulletEnabled val="1"/>
        </dgm:presLayoutVars>
      </dgm:prSet>
      <dgm:spPr/>
      <dgm:t>
        <a:bodyPr/>
        <a:lstStyle/>
        <a:p/>
      </dgm:t>
    </dgm:pt>
    <dgm:pt modelId="{AEC316EA-AAA6-4284-AA82-63BA3D97E192}" type="pres">
      <dgm:prSet presAssocID="{B5CBDF5E-B9CE-4BC4-B635-724A74B2A1AA}" presName="sibTrans" presStyleLbl="sibTrans2D1" presStyleCnt="2"/>
      <dgm:spPr/>
      <dgm:t>
        <a:bodyPr/>
        <a:lstStyle/>
        <a:p/>
      </dgm:t>
    </dgm:pt>
    <dgm:pt modelId="{96E4DD3B-FEA9-428C-9B64-6544F722F7A8}" type="pres">
      <dgm:prSet presAssocID="{B5CBDF5E-B9CE-4BC4-B635-724A74B2A1AA}" presName="connectorText" presStyleLbl="sibTrans2D1" presStyleCnt="2"/>
      <dgm:spPr/>
      <dgm:t>
        <a:bodyPr/>
        <a:lstStyle/>
        <a:p/>
      </dgm:t>
    </dgm:pt>
    <dgm:pt modelId="{0D51D33A-0563-4203-95B7-78712C2CEB26}" type="pres">
      <dgm:prSet presAssocID="{1C00FA8C-100E-44C2-905F-3091F149C45D}" presName="node" presStyleLbl="node1" presStyleIdx="1" presStyleCnt="3" custScaleX="489375">
        <dgm:presLayoutVars>
          <dgm:bulletEnabled val="1"/>
        </dgm:presLayoutVars>
      </dgm:prSet>
      <dgm:spPr/>
      <dgm:t>
        <a:bodyPr/>
        <a:lstStyle/>
        <a:p/>
      </dgm:t>
    </dgm:pt>
    <dgm:pt modelId="{793BFBCB-E78D-4D3E-BB35-D2DD3B01468C}" type="pres">
      <dgm:prSet presAssocID="{70EE5BF5-4334-47BF-B632-63D83FD29B41}" presName="sibTrans" presStyleLbl="sibTrans2D1" presStyleIdx="1" presStyleCnt="2"/>
      <dgm:spPr/>
      <dgm:t>
        <a:bodyPr/>
        <a:lstStyle/>
        <a:p/>
      </dgm:t>
    </dgm:pt>
    <dgm:pt modelId="{79C6E88F-CDB7-4E91-A0B2-9B5083BF4529}" type="pres">
      <dgm:prSet presAssocID="{70EE5BF5-4334-47BF-B632-63D83FD29B41}" presName="connectorText" presStyleLbl="sibTrans2D1" presStyleIdx="1" presStyleCnt="2"/>
      <dgm:spPr/>
      <dgm:t>
        <a:bodyPr/>
        <a:lstStyle/>
        <a:p/>
      </dgm:t>
    </dgm:pt>
    <dgm:pt modelId="{925A037F-765D-4898-AB15-400EC3C7604D}" type="pres">
      <dgm:prSet presAssocID="{2E0D52C1-259B-4CC3-A6D0-963E67C27A12}" presName="node" presStyleLbl="node1" presStyleIdx="2" presStyleCnt="3" custScaleX="489375">
        <dgm:presLayoutVars>
          <dgm:bulletEnabled val="1"/>
        </dgm:presLayoutVars>
      </dgm:prSet>
      <dgm:spPr/>
      <dgm:t>
        <a:bodyPr/>
        <a:lstStyle/>
        <a:p/>
      </dgm:t>
    </dgm:pt>
  </dgm:ptLst>
  <dgm:cxnLst>
    <dgm:cxn modelId="{0FB28BCD-E514-4225-B485-1A9DA712DBAD}" srcId="{236F47BA-5026-4671-B3AA-64B3EDE68253}" destId="{F7604F63-DA3A-468D-AE42-984EC694FF16}" srcOrd="0" destOrd="0" parTransId="{EBD92EBA-6951-4E12-93BB-DE74AFD02C8D}" sibTransId="{B5CBDF5E-B9CE-4BC4-B635-724A74B2A1AA}"/>
    <dgm:cxn modelId="{0FDF8097-4FF0-4A31-86B0-8A93D37585BA}" srcId="{236F47BA-5026-4671-B3AA-64B3EDE68253}" destId="{1C00FA8C-100E-44C2-905F-3091F149C45D}" srcOrd="1" destOrd="0" parTransId="{5E681C4E-D2FD-4FA3-996A-D8FC17AA261F}" sibTransId="{70EE5BF5-4334-47BF-B632-63D83FD29B41}"/>
    <dgm:cxn modelId="{48DC72D4-B596-4790-8496-2FD9C3A0D4A8}" srcId="{236F47BA-5026-4671-B3AA-64B3EDE68253}" destId="{2E0D52C1-259B-4CC3-A6D0-963E67C27A12}" srcOrd="2" destOrd="0" parTransId="{6D6C50C5-C397-4052-85ED-E56CBD5477AA}" sibTransId="{760F2A7A-0E29-4332-9EF4-5582D62D5A78}"/>
    <dgm:cxn modelId="{7E9B6ED3-EC52-47B1-A3F8-BFDB1EDCEF91}" type="presOf" srcId="{236F47BA-5026-4671-B3AA-64B3EDE68253}" destId="{29065D0E-9D3E-45DB-A9DA-3AE216619932}" srcOrd="0" destOrd="0" presId="urn:microsoft.com/office/officeart/2005/8/layout/process2"/>
    <dgm:cxn modelId="{94C3F2E4-0B28-48B8-B030-8DEA90EEB83E}" type="presParOf" srcId="{29065D0E-9D3E-45DB-A9DA-3AE216619932}" destId="{1CD70228-54D8-4C0D-ABFB-E8176927DA44}" srcOrd="0" destOrd="0" presId="urn:microsoft.com/office/officeart/2005/8/layout/process2"/>
    <dgm:cxn modelId="{5638166C-1165-4DBD-8153-2F05DF1AF2B3}" type="presOf" srcId="{F7604F63-DA3A-468D-AE42-984EC694FF16}" destId="{1CD70228-54D8-4C0D-ABFB-E8176927DA44}" srcOrd="0" destOrd="0" presId="urn:microsoft.com/office/officeart/2005/8/layout/process2"/>
    <dgm:cxn modelId="{430EC510-78F3-4176-9C38-6B8D03866395}" type="presParOf" srcId="{29065D0E-9D3E-45DB-A9DA-3AE216619932}" destId="{AEC316EA-AAA6-4284-AA82-63BA3D97E192}" srcOrd="1" destOrd="0" presId="urn:microsoft.com/office/officeart/2005/8/layout/process2"/>
    <dgm:cxn modelId="{27A61842-AC9F-4044-812F-5C29D07A2D85}" type="presOf" srcId="{B5CBDF5E-B9CE-4BC4-B635-724A74B2A1AA}" destId="{AEC316EA-AAA6-4284-AA82-63BA3D97E192}" srcOrd="0" destOrd="0" presId="urn:microsoft.com/office/officeart/2005/8/layout/process2"/>
    <dgm:cxn modelId="{FC499963-D16E-4F6B-B05B-FF5822A06F7F}" type="presParOf" srcId="{AEC316EA-AAA6-4284-AA82-63BA3D97E192}" destId="{96E4DD3B-FEA9-428C-9B64-6544F722F7A8}" srcOrd="0" destOrd="0" presId="urn:microsoft.com/office/officeart/2005/8/layout/process2"/>
    <dgm:cxn modelId="{9C4EB1E6-0BF4-4697-886C-59FA6DCF03B0}" type="presOf" srcId="{B5CBDF5E-B9CE-4BC4-B635-724A74B2A1AA}" destId="{96E4DD3B-FEA9-428C-9B64-6544F722F7A8}" srcOrd="1" destOrd="0" presId="urn:microsoft.com/office/officeart/2005/8/layout/process2"/>
    <dgm:cxn modelId="{8A8EB4C9-6B99-44C5-A475-DDF91058041B}" type="presParOf" srcId="{29065D0E-9D3E-45DB-A9DA-3AE216619932}" destId="{0D51D33A-0563-4203-95B7-78712C2CEB26}" srcOrd="2" destOrd="0" presId="urn:microsoft.com/office/officeart/2005/8/layout/process2"/>
    <dgm:cxn modelId="{63DDE995-E456-4C04-8AB5-07C907A48E8D}" type="presOf" srcId="{1C00FA8C-100E-44C2-905F-3091F149C45D}" destId="{0D51D33A-0563-4203-95B7-78712C2CEB26}" srcOrd="0" destOrd="0" presId="urn:microsoft.com/office/officeart/2005/8/layout/process2"/>
    <dgm:cxn modelId="{5075C163-F2AB-4B04-A8DE-2C55B02852B4}" type="presParOf" srcId="{29065D0E-9D3E-45DB-A9DA-3AE216619932}" destId="{793BFBCB-E78D-4D3E-BB35-D2DD3B01468C}" srcOrd="3" destOrd="0" presId="urn:microsoft.com/office/officeart/2005/8/layout/process2"/>
    <dgm:cxn modelId="{E3FB6C01-40FE-461A-9BEA-A32CEBED8AE1}" type="presOf" srcId="{70EE5BF5-4334-47BF-B632-63D83FD29B41}" destId="{793BFBCB-E78D-4D3E-BB35-D2DD3B01468C}" srcOrd="0" destOrd="0" presId="urn:microsoft.com/office/officeart/2005/8/layout/process2"/>
    <dgm:cxn modelId="{6B935E42-4050-455A-B854-344EB801D0AE}" type="presParOf" srcId="{793BFBCB-E78D-4D3E-BB35-D2DD3B01468C}" destId="{79C6E88F-CDB7-4E91-A0B2-9B5083BF4529}" srcOrd="0" destOrd="0" presId="urn:microsoft.com/office/officeart/2005/8/layout/process2"/>
    <dgm:cxn modelId="{6EBBA70E-118A-4824-97B4-303A8B293618}" type="presOf" srcId="{70EE5BF5-4334-47BF-B632-63D83FD29B41}" destId="{79C6E88F-CDB7-4E91-A0B2-9B5083BF4529}" srcOrd="1" destOrd="0" presId="urn:microsoft.com/office/officeart/2005/8/layout/process2"/>
    <dgm:cxn modelId="{F5735234-88CD-4F60-8CE7-7DC4ED2A72E2}" type="presParOf" srcId="{29065D0E-9D3E-45DB-A9DA-3AE216619932}" destId="{925A037F-765D-4898-AB15-400EC3C7604D}" srcOrd="4" destOrd="0" presId="urn:microsoft.com/office/officeart/2005/8/layout/process2"/>
    <dgm:cxn modelId="{82761E46-9EEB-4E51-84A6-EEBC580647A8}" type="presOf" srcId="{2E0D52C1-259B-4CC3-A6D0-963E67C27A12}" destId="{925A037F-765D-4898-AB15-400EC3C7604D}" srcOrd="0" destOrd="0" presId="urn:microsoft.com/office/officeart/2005/8/layout/process2"/>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36.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50290D04-7A1A-4B34-AB3A-762763F2E4F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CA"/>
        </a:p>
      </dgm:t>
    </dgm:pt>
    <dgm:pt modelId="{B9C75D0E-02EB-4C1B-8A11-E87789034F7B}" type="parTrans" cxnId="{522F3AB1-41BB-4FC1-888F-7B6379980D10}">
      <dgm:prSet custT="1"/>
      <dgm:spPr/>
      <dgm:t>
        <a:bodyPr/>
        <a:lstStyle/>
        <a:p>
          <a:endParaRPr lang="en-CA" sz="2400"/>
        </a:p>
      </dgm:t>
    </dgm:pt>
    <dgm:pt modelId="{65CC1D36-FF4D-49F2-A1F1-397BB68351F3}">
      <dgm:prSet phldrT="[Text]" custT="1"/>
      <dgm:spPr>
        <a:solidFill>
          <a:srgbClr val="45A7BE"/>
        </a:solidFill>
        <a:ln w="25400" cap="flat" cmpd="sng" algn="ctr">
          <a:solidFill>
            <a:schemeClr val="accent1">
              <a:hueOff val="0"/>
              <a:satOff val="0"/>
              <a:lumOff val="0"/>
              <a:alphaOff val="0"/>
            </a:schemeClr>
          </a:solidFill>
          <a:prstDash val="solid"/>
        </a:ln>
      </dgm:spPr>
      <dgm:t>
        <a:bodyPr/>
        <a:lstStyle/>
        <a:p>
          <a:endParaRPr lang="en-CA" sz="2400"/>
        </a:p>
      </dgm:t>
    </dgm:pt>
    <dgm:pt modelId="{9030F1FA-0BC6-474C-BB69-448E962EA618}" type="parTrans" cxnId="{5B70BA7E-1E9B-4C73-ACEC-FBCE56CFC807}">
      <dgm:prSet custT="1"/>
      <dgm:spPr/>
      <dgm:t>
        <a:bodyPr/>
        <a:lstStyle/>
        <a:p>
          <a:endParaRPr lang="en-CA" sz="2400"/>
        </a:p>
      </dgm:t>
    </dgm:pt>
    <dgm:pt modelId="{881058E4-967E-4B5D-B343-0B23AF7F90DC}">
      <dgm:prSet phldrT="[Text]" custT="1"/>
      <dgm:spPr>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dgm:spPr>
      <dgm:t>
        <a:bodyPr/>
        <a:lstStyle/>
        <a:p>
          <a:pPr>
            <a:buNone/>
          </a:pPr>
          <a:r>
            <a:rPr lang="en-CA" sz="2400"/>
            <a:t>Setting the appropriate attendance standard</a:t>
          </a:r>
        </a:p>
      </dgm:t>
    </dgm:pt>
    <dgm:pt modelId="{02793901-D625-400C-BDD1-481F1535706A}" type="sibTrans" cxnId="{5B70BA7E-1E9B-4C73-ACEC-FBCE56CFC807}">
      <dgm:prSet custT="1"/>
      <dgm:spPr/>
      <dgm:t>
        <a:bodyPr/>
        <a:lstStyle/>
        <a:p>
          <a:endParaRPr lang="en-CA" sz="2400"/>
        </a:p>
      </dgm:t>
    </dgm:pt>
    <dgm:pt modelId="{39BBDC40-A3B6-4050-BBC6-933A27348230}" type="sibTrans" cxnId="{522F3AB1-41BB-4FC1-888F-7B6379980D10}">
      <dgm:prSet custT="1"/>
      <dgm:spPr/>
      <dgm:t>
        <a:bodyPr/>
        <a:lstStyle/>
        <a:p>
          <a:endParaRPr lang="en-CA" sz="2400"/>
        </a:p>
      </dgm:t>
    </dgm:pt>
    <dgm:pt modelId="{00947A16-A641-4E3B-9994-D8996C885BDA}" type="parTrans" cxnId="{53F58A78-68AC-4F12-B8F0-608B737D9B38}">
      <dgm:prSet custT="1"/>
      <dgm:spPr/>
      <dgm:t>
        <a:bodyPr/>
        <a:lstStyle/>
        <a:p>
          <a:endParaRPr lang="en-CA" sz="2400"/>
        </a:p>
      </dgm:t>
    </dgm:pt>
    <dgm:pt modelId="{301EF8D3-957F-441D-8092-D88C4B3DC1B9}">
      <dgm:prSet phldrT="[Text]" custT="1"/>
      <dgm:spPr>
        <a:solidFill>
          <a:srgbClr val="45A7BE"/>
        </a:solidFill>
        <a:ln w="25400" cap="flat" cmpd="sng" algn="ctr">
          <a:solidFill>
            <a:schemeClr val="accent1">
              <a:hueOff val="0"/>
              <a:satOff val="0"/>
              <a:lumOff val="0"/>
              <a:alphaOff val="0"/>
            </a:schemeClr>
          </a:solidFill>
          <a:prstDash val="solid"/>
        </a:ln>
      </dgm:spPr>
      <dgm:t>
        <a:bodyPr/>
        <a:lstStyle/>
        <a:p>
          <a:endParaRPr lang="en-CA" sz="2400"/>
        </a:p>
      </dgm:t>
    </dgm:pt>
    <dgm:pt modelId="{DE4E73A6-8F8E-4550-AF69-211C6249E1C5}" type="parTrans" cxnId="{E1B6C40A-0979-4D1C-9CAA-6ACD84F38B20}">
      <dgm:prSet custT="1"/>
      <dgm:spPr/>
      <dgm:t>
        <a:bodyPr/>
        <a:lstStyle/>
        <a:p>
          <a:endParaRPr lang="en-CA" sz="2400"/>
        </a:p>
      </dgm:t>
    </dgm:pt>
    <dgm:pt modelId="{865D757D-C717-42E3-96A7-6E63ABA2E309}">
      <dgm:prSet phldrT="[Text]" custT="1"/>
      <dgm:spPr>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dgm:spPr>
      <dgm:t>
        <a:bodyPr/>
        <a:lstStyle/>
        <a:p>
          <a:pPr>
            <a:buNone/>
          </a:pPr>
          <a:r>
            <a:rPr lang="en-CA" sz="2400"/>
            <a:t>Reasonable steps of progression</a:t>
          </a:r>
        </a:p>
      </dgm:t>
    </dgm:pt>
    <dgm:pt modelId="{A8203245-6743-44CB-8837-22E739873965}" type="sibTrans" cxnId="{E1B6C40A-0979-4D1C-9CAA-6ACD84F38B20}">
      <dgm:prSet custT="1"/>
      <dgm:spPr/>
      <dgm:t>
        <a:bodyPr/>
        <a:lstStyle/>
        <a:p>
          <a:endParaRPr lang="en-CA" sz="2400"/>
        </a:p>
      </dgm:t>
    </dgm:pt>
    <dgm:pt modelId="{C7481D40-3ED2-4B29-8D21-22E69D886225}" type="sibTrans" cxnId="{53F58A78-68AC-4F12-B8F0-608B737D9B38}">
      <dgm:prSet custT="1"/>
      <dgm:spPr/>
      <dgm:t>
        <a:bodyPr/>
        <a:lstStyle/>
        <a:p>
          <a:endParaRPr lang="en-CA" sz="2400"/>
        </a:p>
      </dgm:t>
    </dgm:pt>
    <dgm:pt modelId="{4310E82D-B0A7-4C69-B9E5-04A30D182539}" type="parTrans" cxnId="{3FF83F2F-E394-4FF9-BC01-1ECCDF6D3009}">
      <dgm:prSet custT="1"/>
      <dgm:spPr/>
      <dgm:t>
        <a:bodyPr/>
        <a:lstStyle/>
        <a:p>
          <a:endParaRPr lang="en-CA" sz="2400"/>
        </a:p>
      </dgm:t>
    </dgm:pt>
    <dgm:pt modelId="{850F6C87-2135-4928-9CCE-25DB961D63DF}">
      <dgm:prSet phldrT="[Text]" custT="1"/>
      <dgm:spPr>
        <a:solidFill>
          <a:srgbClr val="45A7BE"/>
        </a:solidFill>
        <a:ln w="25400" cap="flat" cmpd="sng" algn="ctr">
          <a:solidFill>
            <a:schemeClr val="accent1">
              <a:hueOff val="0"/>
              <a:satOff val="0"/>
              <a:lumOff val="0"/>
              <a:alphaOff val="0"/>
            </a:schemeClr>
          </a:solidFill>
          <a:prstDash val="solid"/>
        </a:ln>
      </dgm:spPr>
      <dgm:t>
        <a:bodyPr/>
        <a:lstStyle/>
        <a:p>
          <a:endParaRPr lang="en-CA" sz="2400"/>
        </a:p>
      </dgm:t>
    </dgm:pt>
    <dgm:pt modelId="{362B2EE7-850E-4F8A-87B6-0F323BD615BC}" type="parTrans" cxnId="{2DA68C9B-4023-4E96-9048-8D708ABCCFB9}">
      <dgm:prSet custT="1"/>
      <dgm:spPr/>
      <dgm:t>
        <a:bodyPr/>
        <a:lstStyle/>
        <a:p>
          <a:endParaRPr lang="en-CA" sz="2400"/>
        </a:p>
      </dgm:t>
    </dgm:pt>
    <dgm:pt modelId="{D8DDCFDF-2487-4C68-AA0F-9D564688499C}">
      <dgm:prSet phldrT="[Text]" custT="1"/>
      <dgm:spPr>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dgm:spPr>
      <dgm:t>
        <a:bodyPr/>
        <a:lstStyle/>
        <a:p>
          <a:pPr>
            <a:buNone/>
          </a:pPr>
          <a:r>
            <a:rPr lang="en-CA" sz="2400"/>
            <a:t>Effective communication with employees</a:t>
          </a:r>
        </a:p>
      </dgm:t>
    </dgm:pt>
    <dgm:pt modelId="{53E437D1-F39A-42B5-9D20-0FA570DC8483}" type="sibTrans" cxnId="{2DA68C9B-4023-4E96-9048-8D708ABCCFB9}">
      <dgm:prSet custT="1"/>
      <dgm:spPr/>
      <dgm:t>
        <a:bodyPr/>
        <a:lstStyle/>
        <a:p>
          <a:endParaRPr lang="en-CA" sz="2400"/>
        </a:p>
      </dgm:t>
    </dgm:pt>
    <dgm:pt modelId="{8092D54F-6540-4A93-B2A0-52B65EC526C3}" type="sibTrans" cxnId="{3FF83F2F-E394-4FF9-BC01-1ECCDF6D3009}">
      <dgm:prSet custT="1"/>
      <dgm:spPr/>
      <dgm:t>
        <a:bodyPr/>
        <a:lstStyle/>
        <a:p>
          <a:endParaRPr lang="en-CA" sz="2400"/>
        </a:p>
      </dgm:t>
    </dgm:pt>
    <dgm:pt modelId="{1BA8E8E5-515E-477A-AED0-FC12CA829C38}" type="parTrans" cxnId="{4D6D4E3E-4D1C-4243-8AD8-B6632AA44C7C}">
      <dgm:prSet custT="1"/>
      <dgm:spPr/>
      <dgm:t>
        <a:bodyPr/>
        <a:lstStyle/>
        <a:p>
          <a:endParaRPr lang="en-CA" sz="2400"/>
        </a:p>
      </dgm:t>
    </dgm:pt>
    <dgm:pt modelId="{78606ABA-C62B-466F-8A96-1D0420ADF730}">
      <dgm:prSet phldrT="[Text]" custT="1"/>
      <dgm:spPr>
        <a:solidFill>
          <a:srgbClr val="45A7BE"/>
        </a:solidFill>
        <a:ln w="25400" cap="flat" cmpd="sng" algn="ctr">
          <a:solidFill>
            <a:schemeClr val="accent1">
              <a:hueOff val="0"/>
              <a:satOff val="0"/>
              <a:lumOff val="0"/>
              <a:alphaOff val="0"/>
            </a:schemeClr>
          </a:solidFill>
          <a:prstDash val="solid"/>
        </a:ln>
      </dgm:spPr>
      <dgm:t>
        <a:bodyPr/>
        <a:lstStyle/>
        <a:p>
          <a:endParaRPr lang="en-CA" sz="2400"/>
        </a:p>
      </dgm:t>
    </dgm:pt>
    <dgm:pt modelId="{79AEC667-1D10-4CA7-980F-37A7894A1F83}" type="parTrans" cxnId="{957FEB96-16F8-4E2C-8BA8-8C34C0101C88}">
      <dgm:prSet custT="1"/>
      <dgm:spPr/>
      <dgm:t>
        <a:bodyPr/>
        <a:lstStyle/>
        <a:p>
          <a:endParaRPr lang="en-CA" sz="2400"/>
        </a:p>
      </dgm:t>
    </dgm:pt>
    <dgm:pt modelId="{D200373C-FDFC-49BF-9B7E-EBCCDA3D20EF}">
      <dgm:prSet phldrT="[Text]" custT="1"/>
      <dgm:spPr>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dgm:spPr>
      <dgm:t>
        <a:bodyPr/>
        <a:lstStyle/>
        <a:p>
          <a:pPr>
            <a:buNone/>
          </a:pPr>
          <a:r>
            <a:rPr lang="en-CA" sz="2400"/>
            <a:t>Apply discretion as needed</a:t>
          </a:r>
        </a:p>
      </dgm:t>
    </dgm:pt>
    <dgm:pt modelId="{614B00C7-FDE0-42B9-B85D-2AF8EEB85509}" type="sibTrans" cxnId="{957FEB96-16F8-4E2C-8BA8-8C34C0101C88}">
      <dgm:prSet custT="1"/>
      <dgm:spPr/>
      <dgm:t>
        <a:bodyPr/>
        <a:lstStyle/>
        <a:p>
          <a:endParaRPr lang="en-CA" sz="2400"/>
        </a:p>
      </dgm:t>
    </dgm:pt>
    <dgm:pt modelId="{E5259047-D235-404A-B094-1F3047E2B5CF}" type="sibTrans" cxnId="{4D6D4E3E-4D1C-4243-8AD8-B6632AA44C7C}">
      <dgm:prSet custT="1"/>
      <dgm:spPr/>
      <dgm:t>
        <a:bodyPr/>
        <a:lstStyle/>
        <a:p>
          <a:endParaRPr lang="en-CA" sz="2400"/>
        </a:p>
      </dgm:t>
    </dgm:pt>
    <dgm:pt modelId="{5ED96914-F601-4794-BDB7-F46A8A766285}" type="pres">
      <dgm:prSet presAssocID="{50290D04-7A1A-4B34-AB3A-762763F2E4F5}" presName="linearFlow">
        <dgm:presLayoutVars>
          <dgm:dir/>
          <dgm:animLvl val="lvl"/>
          <dgm:resizeHandles val="exact"/>
        </dgm:presLayoutVars>
      </dgm:prSet>
      <dgm:spPr/>
      <dgm:t>
        <a:bodyPr/>
        <a:lstStyle/>
        <a:p/>
      </dgm:t>
    </dgm:pt>
    <dgm:pt modelId="{5D90DD1A-0422-4CA6-BF3B-696D4DF8F8C4}" type="pres">
      <dgm:prSet presAssocID="{65CC1D36-FF4D-49F2-A1F1-397BB68351F3}" presName="composite"/>
      <dgm:spPr/>
      <dgm:t>
        <a:bodyPr/>
        <a:lstStyle/>
        <a:p/>
      </dgm:t>
    </dgm:pt>
    <dgm:pt modelId="{203511F9-DC34-4DD2-A5DE-BC5204FD01B1}" type="pres">
      <dgm:prSet presAssocID="{65CC1D36-FF4D-49F2-A1F1-397BB68351F3}" presName="parentText" presStyleLbl="alignNode1" presStyleCnt="4">
        <dgm:presLayoutVars>
          <dgm:chMax val="1"/>
          <dgm:bulletEnabled val="1"/>
        </dgm:presLayoutVars>
      </dgm:prSet>
      <dgm:spPr/>
      <dgm:t>
        <a:bodyPr/>
        <a:lstStyle/>
        <a:p/>
      </dgm:t>
    </dgm:pt>
    <dgm:pt modelId="{51E82129-1B4D-434C-8602-270B15919F65}" type="pres">
      <dgm:prSet presAssocID="{65CC1D36-FF4D-49F2-A1F1-397BB68351F3}" presName="descendantText" presStyleLbl="alignAcc1" presStyleCnt="4">
        <dgm:presLayoutVars>
          <dgm:bulletEnabled val="1"/>
        </dgm:presLayoutVars>
      </dgm:prSet>
      <dgm:spPr/>
      <dgm:t>
        <a:bodyPr/>
        <a:lstStyle/>
        <a:p/>
      </dgm:t>
    </dgm:pt>
    <dgm:pt modelId="{32874030-1FA8-4402-B74B-B526F20E2283}" type="pres">
      <dgm:prSet presAssocID="{39BBDC40-A3B6-4050-BBC6-933A27348230}" presName="sp"/>
      <dgm:spPr/>
      <dgm:t>
        <a:bodyPr/>
        <a:lstStyle/>
        <a:p/>
      </dgm:t>
    </dgm:pt>
    <dgm:pt modelId="{E79D2740-7CB5-47B6-93AB-8E862CBF6868}" type="pres">
      <dgm:prSet presAssocID="{301EF8D3-957F-441D-8092-D88C4B3DC1B9}" presName="composite"/>
      <dgm:spPr/>
      <dgm:t>
        <a:bodyPr/>
        <a:lstStyle/>
        <a:p/>
      </dgm:t>
    </dgm:pt>
    <dgm:pt modelId="{69FE9BDE-D28E-4512-B58B-A1A478565013}" type="pres">
      <dgm:prSet presAssocID="{301EF8D3-957F-441D-8092-D88C4B3DC1B9}" presName="parentText" presStyleLbl="alignNode1" presStyleIdx="1" presStyleCnt="4">
        <dgm:presLayoutVars>
          <dgm:chMax val="1"/>
          <dgm:bulletEnabled val="1"/>
        </dgm:presLayoutVars>
      </dgm:prSet>
      <dgm:spPr/>
      <dgm:t>
        <a:bodyPr/>
        <a:lstStyle/>
        <a:p/>
      </dgm:t>
    </dgm:pt>
    <dgm:pt modelId="{64EB4A0E-8101-4B6B-97A3-DDF6C4E52362}" type="pres">
      <dgm:prSet presAssocID="{301EF8D3-957F-441D-8092-D88C4B3DC1B9}" presName="descendantText" presStyleLbl="alignAcc1" presStyleIdx="1" presStyleCnt="4">
        <dgm:presLayoutVars>
          <dgm:bulletEnabled val="1"/>
        </dgm:presLayoutVars>
      </dgm:prSet>
      <dgm:spPr/>
      <dgm:t>
        <a:bodyPr/>
        <a:lstStyle/>
        <a:p/>
      </dgm:t>
    </dgm:pt>
    <dgm:pt modelId="{AD3467BC-EDB9-438C-AAFB-94E5CC7FE799}" type="pres">
      <dgm:prSet presAssocID="{C7481D40-3ED2-4B29-8D21-22E69D886225}" presName="sp"/>
      <dgm:spPr/>
      <dgm:t>
        <a:bodyPr/>
        <a:lstStyle/>
        <a:p/>
      </dgm:t>
    </dgm:pt>
    <dgm:pt modelId="{E4949A1A-AA8F-409B-9520-3D984E2FEAE2}" type="pres">
      <dgm:prSet presAssocID="{850F6C87-2135-4928-9CCE-25DB961D63DF}" presName="composite"/>
      <dgm:spPr/>
      <dgm:t>
        <a:bodyPr/>
        <a:lstStyle/>
        <a:p/>
      </dgm:t>
    </dgm:pt>
    <dgm:pt modelId="{3809EB66-8984-4BEA-BE2A-C499B4F3C058}" type="pres">
      <dgm:prSet presAssocID="{850F6C87-2135-4928-9CCE-25DB961D63DF}" presName="parentText" presStyleLbl="alignNode1" presStyleIdx="2" presStyleCnt="4">
        <dgm:presLayoutVars>
          <dgm:chMax val="1"/>
          <dgm:bulletEnabled val="1"/>
        </dgm:presLayoutVars>
      </dgm:prSet>
      <dgm:spPr/>
      <dgm:t>
        <a:bodyPr/>
        <a:lstStyle/>
        <a:p/>
      </dgm:t>
    </dgm:pt>
    <dgm:pt modelId="{0F0EC524-112E-4037-8BBC-1AAAA04F1675}" type="pres">
      <dgm:prSet presAssocID="{850F6C87-2135-4928-9CCE-25DB961D63DF}" presName="descendantText" presStyleLbl="alignAcc1" presStyleIdx="2" presStyleCnt="4">
        <dgm:presLayoutVars>
          <dgm:bulletEnabled val="1"/>
        </dgm:presLayoutVars>
      </dgm:prSet>
      <dgm:spPr/>
      <dgm:t>
        <a:bodyPr/>
        <a:lstStyle/>
        <a:p/>
      </dgm:t>
    </dgm:pt>
    <dgm:pt modelId="{7AA5C8B4-2BC2-42A4-BB77-BD8C700BFB15}" type="pres">
      <dgm:prSet presAssocID="{8092D54F-6540-4A93-B2A0-52B65EC526C3}" presName="sp"/>
      <dgm:spPr/>
      <dgm:t>
        <a:bodyPr/>
        <a:lstStyle/>
        <a:p/>
      </dgm:t>
    </dgm:pt>
    <dgm:pt modelId="{FCE97561-956D-4A66-9D85-0F54682C993C}" type="pres">
      <dgm:prSet presAssocID="{78606ABA-C62B-466F-8A96-1D0420ADF730}" presName="composite"/>
      <dgm:spPr/>
      <dgm:t>
        <a:bodyPr/>
        <a:lstStyle/>
        <a:p/>
      </dgm:t>
    </dgm:pt>
    <dgm:pt modelId="{95AB9384-4D8D-478B-96A6-EA2112C1BA4D}" type="pres">
      <dgm:prSet presAssocID="{78606ABA-C62B-466F-8A96-1D0420ADF730}" presName="parentText" presStyleLbl="alignNode1" presStyleIdx="3" presStyleCnt="4">
        <dgm:presLayoutVars>
          <dgm:chMax val="1"/>
          <dgm:bulletEnabled val="1"/>
        </dgm:presLayoutVars>
      </dgm:prSet>
      <dgm:spPr/>
      <dgm:t>
        <a:bodyPr/>
        <a:lstStyle/>
        <a:p/>
      </dgm:t>
    </dgm:pt>
    <dgm:pt modelId="{02C5933F-C423-4E53-975C-D54A0DC82531}" type="pres">
      <dgm:prSet presAssocID="{78606ABA-C62B-466F-8A96-1D0420ADF730}" presName="descendantText" presStyleLbl="alignAcc1" presStyleIdx="3" presStyleCnt="4">
        <dgm:presLayoutVars>
          <dgm:bulletEnabled val="1"/>
        </dgm:presLayoutVars>
      </dgm:prSet>
      <dgm:spPr/>
      <dgm:t>
        <a:bodyPr/>
        <a:lstStyle/>
        <a:p/>
      </dgm:t>
    </dgm:pt>
  </dgm:ptLst>
  <dgm:cxnLst>
    <dgm:cxn modelId="{522F3AB1-41BB-4FC1-888F-7B6379980D10}" srcId="{50290D04-7A1A-4B34-AB3A-762763F2E4F5}" destId="{65CC1D36-FF4D-49F2-A1F1-397BB68351F3}" srcOrd="0" destOrd="0" parTransId="{B9C75D0E-02EB-4C1B-8A11-E87789034F7B}" sibTransId="{39BBDC40-A3B6-4050-BBC6-933A27348230}"/>
    <dgm:cxn modelId="{5B70BA7E-1E9B-4C73-ACEC-FBCE56CFC807}" srcId="{65CC1D36-FF4D-49F2-A1F1-397BB68351F3}" destId="{881058E4-967E-4B5D-B343-0B23AF7F90DC}" srcOrd="0" destOrd="0" parTransId="{9030F1FA-0BC6-474C-BB69-448E962EA618}" sibTransId="{02793901-D625-400C-BDD1-481F1535706A}"/>
    <dgm:cxn modelId="{53F58A78-68AC-4F12-B8F0-608B737D9B38}" srcId="{50290D04-7A1A-4B34-AB3A-762763F2E4F5}" destId="{301EF8D3-957F-441D-8092-D88C4B3DC1B9}" srcOrd="1" destOrd="0" parTransId="{00947A16-A641-4E3B-9994-D8996C885BDA}" sibTransId="{C7481D40-3ED2-4B29-8D21-22E69D886225}"/>
    <dgm:cxn modelId="{E1B6C40A-0979-4D1C-9CAA-6ACD84F38B20}" srcId="{301EF8D3-957F-441D-8092-D88C4B3DC1B9}" destId="{865D757D-C717-42E3-96A7-6E63ABA2E309}" srcOrd="0" destOrd="0" parTransId="{DE4E73A6-8F8E-4550-AF69-211C6249E1C5}" sibTransId="{A8203245-6743-44CB-8837-22E739873965}"/>
    <dgm:cxn modelId="{3FF83F2F-E394-4FF9-BC01-1ECCDF6D3009}" srcId="{50290D04-7A1A-4B34-AB3A-762763F2E4F5}" destId="{850F6C87-2135-4928-9CCE-25DB961D63DF}" srcOrd="2" destOrd="0" parTransId="{4310E82D-B0A7-4C69-B9E5-04A30D182539}" sibTransId="{8092D54F-6540-4A93-B2A0-52B65EC526C3}"/>
    <dgm:cxn modelId="{2DA68C9B-4023-4E96-9048-8D708ABCCFB9}" srcId="{850F6C87-2135-4928-9CCE-25DB961D63DF}" destId="{D8DDCFDF-2487-4C68-AA0F-9D564688499C}" srcOrd="0" destOrd="0" parTransId="{362B2EE7-850E-4F8A-87B6-0F323BD615BC}" sibTransId="{53E437D1-F39A-42B5-9D20-0FA570DC8483}"/>
    <dgm:cxn modelId="{4D6D4E3E-4D1C-4243-8AD8-B6632AA44C7C}" srcId="{50290D04-7A1A-4B34-AB3A-762763F2E4F5}" destId="{78606ABA-C62B-466F-8A96-1D0420ADF730}" srcOrd="3" destOrd="0" parTransId="{1BA8E8E5-515E-477A-AED0-FC12CA829C38}" sibTransId="{E5259047-D235-404A-B094-1F3047E2B5CF}"/>
    <dgm:cxn modelId="{957FEB96-16F8-4E2C-8BA8-8C34C0101C88}" srcId="{78606ABA-C62B-466F-8A96-1D0420ADF730}" destId="{D200373C-FDFC-49BF-9B7E-EBCCDA3D20EF}" srcOrd="0" destOrd="0" parTransId="{79AEC667-1D10-4CA7-980F-37A7894A1F83}" sibTransId="{614B00C7-FDE0-42B9-B85D-2AF8EEB85509}"/>
    <dgm:cxn modelId="{A9CF78E9-4E8A-48DD-A533-65AB8E6BC4E1}" type="presOf" srcId="{50290D04-7A1A-4B34-AB3A-762763F2E4F5}" destId="{5ED96914-F601-4794-BDB7-F46A8A766285}" srcOrd="0" destOrd="0" presId="urn:microsoft.com/office/officeart/2005/8/layout/chevron2"/>
    <dgm:cxn modelId="{43B472AD-7639-4CC1-B08B-BA6245841FE5}" type="presParOf" srcId="{5ED96914-F601-4794-BDB7-F46A8A766285}" destId="{5D90DD1A-0422-4CA6-BF3B-696D4DF8F8C4}" srcOrd="0" destOrd="0" presId="urn:microsoft.com/office/officeart/2005/8/layout/chevron2"/>
    <dgm:cxn modelId="{18C285ED-4ADE-4F91-8E5F-033B2FA26501}" type="presParOf" srcId="{5D90DD1A-0422-4CA6-BF3B-696D4DF8F8C4}" destId="{203511F9-DC34-4DD2-A5DE-BC5204FD01B1}" srcOrd="0" destOrd="0" presId="urn:microsoft.com/office/officeart/2005/8/layout/chevron2"/>
    <dgm:cxn modelId="{10A13104-D968-44FF-A51A-D6B6AA546016}" type="presOf" srcId="{65CC1D36-FF4D-49F2-A1F1-397BB68351F3}" destId="{203511F9-DC34-4DD2-A5DE-BC5204FD01B1}" srcOrd="0" destOrd="0" presId="urn:microsoft.com/office/officeart/2005/8/layout/chevron2"/>
    <dgm:cxn modelId="{2D505817-E4B8-46A2-85E6-AB2DA7A6C235}" type="presParOf" srcId="{5D90DD1A-0422-4CA6-BF3B-696D4DF8F8C4}" destId="{51E82129-1B4D-434C-8602-270B15919F65}" srcOrd="1" destOrd="0" presId="urn:microsoft.com/office/officeart/2005/8/layout/chevron2"/>
    <dgm:cxn modelId="{2FDA8987-4445-4923-9747-F8204A5B1045}" type="presOf" srcId="{881058E4-967E-4B5D-B343-0B23AF7F90DC}" destId="{51E82129-1B4D-434C-8602-270B15919F65}" srcOrd="0" destOrd="0" presId="urn:microsoft.com/office/officeart/2005/8/layout/chevron2"/>
    <dgm:cxn modelId="{2CFE0335-C2EA-46BB-BDF2-D7AF5CFA9C41}" type="presParOf" srcId="{5ED96914-F601-4794-BDB7-F46A8A766285}" destId="{32874030-1FA8-4402-B74B-B526F20E2283}" srcOrd="1" destOrd="0" presId="urn:microsoft.com/office/officeart/2005/8/layout/chevron2"/>
    <dgm:cxn modelId="{FCF55490-8D4E-4412-936E-447CC3C22C61}" type="presParOf" srcId="{5ED96914-F601-4794-BDB7-F46A8A766285}" destId="{E79D2740-7CB5-47B6-93AB-8E862CBF6868}" srcOrd="2" destOrd="0" presId="urn:microsoft.com/office/officeart/2005/8/layout/chevron2"/>
    <dgm:cxn modelId="{5ABF09C8-F2DC-489D-96DA-01BC073B5807}" type="presParOf" srcId="{E79D2740-7CB5-47B6-93AB-8E862CBF6868}" destId="{69FE9BDE-D28E-4512-B58B-A1A478565013}" srcOrd="0" destOrd="0" presId="urn:microsoft.com/office/officeart/2005/8/layout/chevron2"/>
    <dgm:cxn modelId="{0D0EF50D-3102-43E2-A5FC-DEC7297E10E5}" type="presOf" srcId="{301EF8D3-957F-441D-8092-D88C4B3DC1B9}" destId="{69FE9BDE-D28E-4512-B58B-A1A478565013}" srcOrd="0" destOrd="0" presId="urn:microsoft.com/office/officeart/2005/8/layout/chevron2"/>
    <dgm:cxn modelId="{DAD3AF46-EB6C-4E57-BC7C-5A578A88FA9F}" type="presParOf" srcId="{E79D2740-7CB5-47B6-93AB-8E862CBF6868}" destId="{64EB4A0E-8101-4B6B-97A3-DDF6C4E52362}" srcOrd="1" destOrd="0" presId="urn:microsoft.com/office/officeart/2005/8/layout/chevron2"/>
    <dgm:cxn modelId="{1D48FC77-EE7C-4DE2-A480-BA14363F1D51}" type="presOf" srcId="{865D757D-C717-42E3-96A7-6E63ABA2E309}" destId="{64EB4A0E-8101-4B6B-97A3-DDF6C4E52362}" srcOrd="0" destOrd="0" presId="urn:microsoft.com/office/officeart/2005/8/layout/chevron2"/>
    <dgm:cxn modelId="{3E609AFC-0E4B-40AA-9E59-4966B20CE71D}" type="presParOf" srcId="{5ED96914-F601-4794-BDB7-F46A8A766285}" destId="{AD3467BC-EDB9-438C-AAFB-94E5CC7FE799}" srcOrd="3" destOrd="0" presId="urn:microsoft.com/office/officeart/2005/8/layout/chevron2"/>
    <dgm:cxn modelId="{77534EDF-D6CC-42F0-BC08-29A831AE2C11}" type="presParOf" srcId="{5ED96914-F601-4794-BDB7-F46A8A766285}" destId="{E4949A1A-AA8F-409B-9520-3D984E2FEAE2}" srcOrd="4" destOrd="0" presId="urn:microsoft.com/office/officeart/2005/8/layout/chevron2"/>
    <dgm:cxn modelId="{E10FB4F6-E143-4005-A5D9-EDBF9835B068}" type="presParOf" srcId="{E4949A1A-AA8F-409B-9520-3D984E2FEAE2}" destId="{3809EB66-8984-4BEA-BE2A-C499B4F3C058}" srcOrd="0" destOrd="0" presId="urn:microsoft.com/office/officeart/2005/8/layout/chevron2"/>
    <dgm:cxn modelId="{02AF5765-B278-4961-BF9D-74B4E37D30DB}" type="presOf" srcId="{850F6C87-2135-4928-9CCE-25DB961D63DF}" destId="{3809EB66-8984-4BEA-BE2A-C499B4F3C058}" srcOrd="0" destOrd="0" presId="urn:microsoft.com/office/officeart/2005/8/layout/chevron2"/>
    <dgm:cxn modelId="{7D2E45F3-FF1E-46B1-BDAA-E01F63520E50}" type="presParOf" srcId="{E4949A1A-AA8F-409B-9520-3D984E2FEAE2}" destId="{0F0EC524-112E-4037-8BBC-1AAAA04F1675}" srcOrd="1" destOrd="0" presId="urn:microsoft.com/office/officeart/2005/8/layout/chevron2"/>
    <dgm:cxn modelId="{2F03EB03-BB48-43AD-97D1-8C58DA067CFE}" type="presOf" srcId="{D8DDCFDF-2487-4C68-AA0F-9D564688499C}" destId="{0F0EC524-112E-4037-8BBC-1AAAA04F1675}" srcOrd="0" destOrd="0" presId="urn:microsoft.com/office/officeart/2005/8/layout/chevron2"/>
    <dgm:cxn modelId="{6E1CC26E-3008-452E-BC8A-1DC1AAD08848}" type="presParOf" srcId="{5ED96914-F601-4794-BDB7-F46A8A766285}" destId="{7AA5C8B4-2BC2-42A4-BB77-BD8C700BFB15}" srcOrd="5" destOrd="0" presId="urn:microsoft.com/office/officeart/2005/8/layout/chevron2"/>
    <dgm:cxn modelId="{883AEF4D-817C-40A0-9179-48CF27E8DA2D}" type="presParOf" srcId="{5ED96914-F601-4794-BDB7-F46A8A766285}" destId="{FCE97561-956D-4A66-9D85-0F54682C993C}" srcOrd="6" destOrd="0" presId="urn:microsoft.com/office/officeart/2005/8/layout/chevron2"/>
    <dgm:cxn modelId="{6922A978-DB5A-4EE5-9304-8851A0BB4127}" type="presParOf" srcId="{FCE97561-956D-4A66-9D85-0F54682C993C}" destId="{95AB9384-4D8D-478B-96A6-EA2112C1BA4D}" srcOrd="0" destOrd="0" presId="urn:microsoft.com/office/officeart/2005/8/layout/chevron2"/>
    <dgm:cxn modelId="{A2E505D4-C5D9-44DB-BD15-0004F0A9D61E}" type="presOf" srcId="{78606ABA-C62B-466F-8A96-1D0420ADF730}" destId="{95AB9384-4D8D-478B-96A6-EA2112C1BA4D}" srcOrd="0" destOrd="0" presId="urn:microsoft.com/office/officeart/2005/8/layout/chevron2"/>
    <dgm:cxn modelId="{763087B3-8167-4DEC-B0E2-C508948ADC59}" type="presParOf" srcId="{FCE97561-956D-4A66-9D85-0F54682C993C}" destId="{02C5933F-C423-4E53-975C-D54A0DC82531}" srcOrd="1" destOrd="0" presId="urn:microsoft.com/office/officeart/2005/8/layout/chevron2"/>
    <dgm:cxn modelId="{4CF2A110-2855-4638-821A-5647A2EC4BA1}" type="presOf" srcId="{D200373C-FDFC-49BF-9B7E-EBCCDA3D20EF}" destId="{02C5933F-C423-4E53-975C-D54A0DC82531}" srcOrd="0" destOrd="0" presId="urn:microsoft.com/office/officeart/2005/8/layout/chevron2"/>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37.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F2E754A4-F575-48B8-8AAC-0754AF4CBDC0}"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CA"/>
        </a:p>
      </dgm:t>
    </dgm:pt>
    <dgm:pt modelId="{6516234F-7852-4025-AA68-652CA003AB7F}" type="parTrans" cxnId="{1127E10E-FD63-49C4-BA14-35D98EBAA385}">
      <dgm:prSet/>
      <dgm:spPr/>
      <dgm:t>
        <a:bodyPr/>
        <a:lstStyle/>
        <a:p>
          <a:endParaRPr lang="en-CA">
            <a:latin typeface="Arial" pitchFamily="34" charset="0"/>
            <a:cs typeface="Arial" pitchFamily="34" charset="0"/>
          </a:endParaRPr>
        </a:p>
      </dgm:t>
    </dgm:pt>
    <dgm:pt modelId="{64A3EFB9-7188-40E8-8661-EEF351B3EC0E}">
      <dgm:prSet/>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en-CA" baseline="0">
              <a:latin typeface="Arial" pitchFamily="34" charset="0"/>
              <a:cs typeface="Arial" pitchFamily="34" charset="0"/>
            </a:rPr>
            <a:t>Identify causes of unacceptable behaviour</a:t>
          </a:r>
          <a:endParaRPr lang="en-CA">
            <a:latin typeface="Arial" pitchFamily="34" charset="0"/>
            <a:cs typeface="Arial" pitchFamily="34" charset="0"/>
          </a:endParaRPr>
        </a:p>
      </dgm:t>
    </dgm:pt>
    <dgm:pt modelId="{FB6C2DA5-363E-4742-85DC-A0CE2341F601}" type="sibTrans" cxnId="{1127E10E-FD63-49C4-BA14-35D98EBAA385}">
      <dgm:prSet/>
      <dgm:spPr>
        <a:solidFill>
          <a:srgbClr val="A6ACAC"/>
        </a:solidFill>
        <a:ln>
          <a:noFill/>
        </a:ln>
      </dgm:spPr>
      <dgm:t>
        <a:bodyPr/>
        <a:lstStyle/>
        <a:p>
          <a:endParaRPr lang="en-CA">
            <a:latin typeface="Arial" pitchFamily="34" charset="0"/>
            <a:cs typeface="Arial" pitchFamily="34" charset="0"/>
          </a:endParaRPr>
        </a:p>
      </dgm:t>
    </dgm:pt>
    <dgm:pt modelId="{0F00DCAC-E864-4F95-8159-02611F18613F}" type="parTrans" cxnId="{7379EE16-EDF2-4C03-960A-DD5BA6AB627D}">
      <dgm:prSet/>
      <dgm:spPr/>
      <dgm:t>
        <a:bodyPr/>
        <a:lstStyle/>
        <a:p>
          <a:endParaRPr lang="en-CA">
            <a:latin typeface="Arial" pitchFamily="34" charset="0"/>
            <a:cs typeface="Arial" pitchFamily="34" charset="0"/>
          </a:endParaRPr>
        </a:p>
      </dgm:t>
    </dgm:pt>
    <dgm:pt modelId="{3C5BAD9E-3535-4D10-AD79-7D42BFFA4D18}">
      <dgm:prSet/>
      <dgm:spPr>
        <a:solidFill>
          <a:srgbClr val="45A7BE"/>
        </a:solidFill>
        <a:ln w="25400" cap="flat" cmpd="sng" algn="ctr">
          <a:solidFill>
            <a:schemeClr val="lt1">
              <a:hueOff val="0"/>
              <a:satOff val="0"/>
              <a:lumOff val="0"/>
              <a:alphaOff val="0"/>
            </a:schemeClr>
          </a:solidFill>
          <a:prstDash val="solid"/>
        </a:ln>
      </dgm:spPr>
      <dgm:t>
        <a:bodyPr/>
        <a:lstStyle/>
        <a:p>
          <a:r>
            <a:rPr lang="en-CA" baseline="0">
              <a:latin typeface="Arial" pitchFamily="34" charset="0"/>
              <a:cs typeface="Arial" pitchFamily="34" charset="0"/>
            </a:rPr>
            <a:t>Rehabilitate and correct unacceptable behaviour</a:t>
          </a:r>
          <a:endParaRPr lang="en-CA">
            <a:latin typeface="Arial" pitchFamily="34" charset="0"/>
            <a:cs typeface="Arial" pitchFamily="34" charset="0"/>
          </a:endParaRPr>
        </a:p>
      </dgm:t>
    </dgm:pt>
    <dgm:pt modelId="{65218CCF-040B-4FA2-AE37-C7569988BD5C}" type="sibTrans" cxnId="{7379EE16-EDF2-4C03-960A-DD5BA6AB627D}">
      <dgm:prSet/>
      <dgm:spPr>
        <a:solidFill>
          <a:srgbClr val="A6ACAC"/>
        </a:solidFill>
        <a:ln>
          <a:noFill/>
        </a:ln>
      </dgm:spPr>
      <dgm:t>
        <a:bodyPr/>
        <a:lstStyle/>
        <a:p>
          <a:endParaRPr lang="en-CA">
            <a:latin typeface="Arial" pitchFamily="34" charset="0"/>
            <a:cs typeface="Arial" pitchFamily="34" charset="0"/>
          </a:endParaRPr>
        </a:p>
      </dgm:t>
    </dgm:pt>
    <dgm:pt modelId="{C7C72E8A-923D-4888-9E65-4B209E15BBAC}" type="parTrans" cxnId="{54B19527-2FB4-4F6A-996E-A855C579A3CC}">
      <dgm:prSet/>
      <dgm:spPr/>
      <dgm:t>
        <a:bodyPr/>
        <a:lstStyle/>
        <a:p>
          <a:endParaRPr lang="en-CA">
            <a:latin typeface="Arial" pitchFamily="34" charset="0"/>
            <a:cs typeface="Arial" pitchFamily="34" charset="0"/>
          </a:endParaRPr>
        </a:p>
      </dgm:t>
    </dgm:pt>
    <dgm:pt modelId="{3E10AF48-E249-42BC-87AC-47EF221B7C63}">
      <dgm:prSet/>
      <dgm:spPr>
        <a:solidFill>
          <a:srgbClr val="58595B"/>
        </a:solidFill>
        <a:ln w="25400" cap="flat" cmpd="sng" algn="ctr">
          <a:solidFill>
            <a:schemeClr val="lt1">
              <a:hueOff val="0"/>
              <a:satOff val="0"/>
              <a:lumOff val="0"/>
              <a:alphaOff val="0"/>
            </a:schemeClr>
          </a:solidFill>
          <a:prstDash val="solid"/>
        </a:ln>
      </dgm:spPr>
      <dgm:t>
        <a:bodyPr/>
        <a:lstStyle/>
        <a:p>
          <a:r>
            <a:rPr lang="en-CA" baseline="0">
              <a:latin typeface="Arial" pitchFamily="34" charset="0"/>
              <a:cs typeface="Arial" pitchFamily="34" charset="0"/>
            </a:rPr>
            <a:t>Deterrence of others</a:t>
          </a:r>
          <a:endParaRPr lang="en-CA">
            <a:latin typeface="Arial" pitchFamily="34" charset="0"/>
            <a:cs typeface="Arial" pitchFamily="34" charset="0"/>
          </a:endParaRPr>
        </a:p>
      </dgm:t>
    </dgm:pt>
    <dgm:pt modelId="{73E9395B-F780-469F-81B0-CA4C4919A596}" type="sibTrans" cxnId="{54B19527-2FB4-4F6A-996E-A855C579A3CC}">
      <dgm:prSet/>
      <dgm:spPr/>
      <dgm:t>
        <a:bodyPr/>
        <a:lstStyle/>
        <a:p>
          <a:endParaRPr lang="en-CA">
            <a:latin typeface="Arial" pitchFamily="34" charset="0"/>
            <a:cs typeface="Arial" pitchFamily="34" charset="0"/>
          </a:endParaRPr>
        </a:p>
      </dgm:t>
    </dgm:pt>
    <dgm:pt modelId="{AEC486C6-95A8-4344-8FE9-AA5FC1E08B2B}" type="pres">
      <dgm:prSet presAssocID="{F2E754A4-F575-48B8-8AAC-0754AF4CBDC0}" presName="Name0">
        <dgm:presLayoutVars>
          <dgm:dir/>
          <dgm:resizeHandles val="exact"/>
        </dgm:presLayoutVars>
      </dgm:prSet>
      <dgm:spPr/>
      <dgm:t>
        <a:bodyPr/>
        <a:lstStyle/>
        <a:p/>
      </dgm:t>
    </dgm:pt>
    <dgm:pt modelId="{1EDC683C-5D19-4157-BA4B-013485E28B64}" type="pres">
      <dgm:prSet presAssocID="{64A3EFB9-7188-40E8-8661-EEF351B3EC0E}" presName="node" presStyleLbl="node1" presStyleCnt="3">
        <dgm:presLayoutVars>
          <dgm:bulletEnabled val="1"/>
        </dgm:presLayoutVars>
      </dgm:prSet>
      <dgm:spPr/>
      <dgm:t>
        <a:bodyPr/>
        <a:lstStyle/>
        <a:p/>
      </dgm:t>
    </dgm:pt>
    <dgm:pt modelId="{E7A7EFDE-57C4-415A-905E-B114435DAF7D}" type="pres">
      <dgm:prSet presAssocID="{FB6C2DA5-363E-4742-85DC-A0CE2341F601}" presName="sibTrans" presStyleLbl="sibTrans2D1" presStyleCnt="2"/>
      <dgm:spPr/>
      <dgm:t>
        <a:bodyPr/>
        <a:lstStyle/>
        <a:p/>
      </dgm:t>
    </dgm:pt>
    <dgm:pt modelId="{240B1319-EBDC-426B-B672-B0D8B87ACB67}" type="pres">
      <dgm:prSet presAssocID="{FB6C2DA5-363E-4742-85DC-A0CE2341F601}" presName="connectorText" presStyleLbl="sibTrans2D1" presStyleCnt="2"/>
      <dgm:spPr/>
      <dgm:t>
        <a:bodyPr/>
        <a:lstStyle/>
        <a:p/>
      </dgm:t>
    </dgm:pt>
    <dgm:pt modelId="{6E3DBAFE-420A-4654-8858-9F24EF8252E2}" type="pres">
      <dgm:prSet presAssocID="{3C5BAD9E-3535-4D10-AD79-7D42BFFA4D18}" presName="node" presStyleLbl="node1" presStyleIdx="1" presStyleCnt="3">
        <dgm:presLayoutVars>
          <dgm:bulletEnabled val="1"/>
        </dgm:presLayoutVars>
      </dgm:prSet>
      <dgm:spPr/>
      <dgm:t>
        <a:bodyPr/>
        <a:lstStyle/>
        <a:p/>
      </dgm:t>
    </dgm:pt>
    <dgm:pt modelId="{CF676686-03EF-4996-9B10-945E4F47430D}" type="pres">
      <dgm:prSet presAssocID="{65218CCF-040B-4FA2-AE37-C7569988BD5C}" presName="sibTrans" presStyleLbl="sibTrans2D1" presStyleIdx="1" presStyleCnt="2"/>
      <dgm:spPr/>
      <dgm:t>
        <a:bodyPr/>
        <a:lstStyle/>
        <a:p/>
      </dgm:t>
    </dgm:pt>
    <dgm:pt modelId="{637A8C8A-A2C4-434B-8328-1C52D72AD3F5}" type="pres">
      <dgm:prSet presAssocID="{65218CCF-040B-4FA2-AE37-C7569988BD5C}" presName="connectorText" presStyleLbl="sibTrans2D1" presStyleIdx="1" presStyleCnt="2"/>
      <dgm:spPr/>
      <dgm:t>
        <a:bodyPr/>
        <a:lstStyle/>
        <a:p/>
      </dgm:t>
    </dgm:pt>
    <dgm:pt modelId="{CA24DB71-72EF-4FE2-BD35-004E4DD823D5}" type="pres">
      <dgm:prSet presAssocID="{3E10AF48-E249-42BC-87AC-47EF221B7C63}" presName="node" presStyleLbl="node1" presStyleIdx="2" presStyleCnt="3">
        <dgm:presLayoutVars>
          <dgm:bulletEnabled val="1"/>
        </dgm:presLayoutVars>
      </dgm:prSet>
      <dgm:spPr/>
      <dgm:t>
        <a:bodyPr/>
        <a:lstStyle/>
        <a:p/>
      </dgm:t>
    </dgm:pt>
  </dgm:ptLst>
  <dgm:cxnLst>
    <dgm:cxn modelId="{1127E10E-FD63-49C4-BA14-35D98EBAA385}" srcId="{F2E754A4-F575-48B8-8AAC-0754AF4CBDC0}" destId="{64A3EFB9-7188-40E8-8661-EEF351B3EC0E}" srcOrd="0" destOrd="0" parTransId="{6516234F-7852-4025-AA68-652CA003AB7F}" sibTransId="{FB6C2DA5-363E-4742-85DC-A0CE2341F601}"/>
    <dgm:cxn modelId="{7379EE16-EDF2-4C03-960A-DD5BA6AB627D}" srcId="{F2E754A4-F575-48B8-8AAC-0754AF4CBDC0}" destId="{3C5BAD9E-3535-4D10-AD79-7D42BFFA4D18}" srcOrd="1" destOrd="0" parTransId="{0F00DCAC-E864-4F95-8159-02611F18613F}" sibTransId="{65218CCF-040B-4FA2-AE37-C7569988BD5C}"/>
    <dgm:cxn modelId="{54B19527-2FB4-4F6A-996E-A855C579A3CC}" srcId="{F2E754A4-F575-48B8-8AAC-0754AF4CBDC0}" destId="{3E10AF48-E249-42BC-87AC-47EF221B7C63}" srcOrd="2" destOrd="0" parTransId="{C7C72E8A-923D-4888-9E65-4B209E15BBAC}" sibTransId="{73E9395B-F780-469F-81B0-CA4C4919A596}"/>
    <dgm:cxn modelId="{D6081578-0B46-4BFC-9C90-E8156AE5AB66}" type="presOf" srcId="{F2E754A4-F575-48B8-8AAC-0754AF4CBDC0}" destId="{AEC486C6-95A8-4344-8FE9-AA5FC1E08B2B}" srcOrd="0" destOrd="0" presId="urn:microsoft.com/office/officeart/2005/8/layout/process1"/>
    <dgm:cxn modelId="{7256C898-5C1E-4AB9-8F53-41875BD14581}" type="presParOf" srcId="{AEC486C6-95A8-4344-8FE9-AA5FC1E08B2B}" destId="{1EDC683C-5D19-4157-BA4B-013485E28B64}" srcOrd="0" destOrd="0" presId="urn:microsoft.com/office/officeart/2005/8/layout/process1"/>
    <dgm:cxn modelId="{41BE685A-93B3-4B1C-ABDF-CF5C9B06E8DF}" type="presOf" srcId="{64A3EFB9-7188-40E8-8661-EEF351B3EC0E}" destId="{1EDC683C-5D19-4157-BA4B-013485E28B64}" srcOrd="0" destOrd="0" presId="urn:microsoft.com/office/officeart/2005/8/layout/process1"/>
    <dgm:cxn modelId="{3D335CEA-1CBA-4279-A787-AFEF2A36DA98}" type="presParOf" srcId="{AEC486C6-95A8-4344-8FE9-AA5FC1E08B2B}" destId="{E7A7EFDE-57C4-415A-905E-B114435DAF7D}" srcOrd="1" destOrd="0" presId="urn:microsoft.com/office/officeart/2005/8/layout/process1"/>
    <dgm:cxn modelId="{08432308-090B-419F-85DD-259D6A3E9475}" type="presOf" srcId="{FB6C2DA5-363E-4742-85DC-A0CE2341F601}" destId="{E7A7EFDE-57C4-415A-905E-B114435DAF7D}" srcOrd="0" destOrd="0" presId="urn:microsoft.com/office/officeart/2005/8/layout/process1"/>
    <dgm:cxn modelId="{A0B45311-2F81-4723-A883-E910EAE58D0F}" type="presParOf" srcId="{E7A7EFDE-57C4-415A-905E-B114435DAF7D}" destId="{240B1319-EBDC-426B-B672-B0D8B87ACB67}" srcOrd="0" destOrd="0" presId="urn:microsoft.com/office/officeart/2005/8/layout/process1"/>
    <dgm:cxn modelId="{0297A229-4AB3-4B61-9A55-8F00B115605D}" type="presOf" srcId="{FB6C2DA5-363E-4742-85DC-A0CE2341F601}" destId="{240B1319-EBDC-426B-B672-B0D8B87ACB67}" srcOrd="1" destOrd="0" presId="urn:microsoft.com/office/officeart/2005/8/layout/process1"/>
    <dgm:cxn modelId="{F40112C6-CE64-412F-A85D-B6F69EF08184}" type="presParOf" srcId="{AEC486C6-95A8-4344-8FE9-AA5FC1E08B2B}" destId="{6E3DBAFE-420A-4654-8858-9F24EF8252E2}" srcOrd="2" destOrd="0" presId="urn:microsoft.com/office/officeart/2005/8/layout/process1"/>
    <dgm:cxn modelId="{03E403FC-7ECE-4FB0-A451-13679CE82EB4}" type="presOf" srcId="{3C5BAD9E-3535-4D10-AD79-7D42BFFA4D18}" destId="{6E3DBAFE-420A-4654-8858-9F24EF8252E2}" srcOrd="0" destOrd="0" presId="urn:microsoft.com/office/officeart/2005/8/layout/process1"/>
    <dgm:cxn modelId="{0F62D0F0-3191-4E2B-A963-71C2891D267A}" type="presParOf" srcId="{AEC486C6-95A8-4344-8FE9-AA5FC1E08B2B}" destId="{CF676686-03EF-4996-9B10-945E4F47430D}" srcOrd="3" destOrd="0" presId="urn:microsoft.com/office/officeart/2005/8/layout/process1"/>
    <dgm:cxn modelId="{FD11C02F-F55D-4F59-923E-CAB08B8A153C}" type="presOf" srcId="{65218CCF-040B-4FA2-AE37-C7569988BD5C}" destId="{CF676686-03EF-4996-9B10-945E4F47430D}" srcOrd="0" destOrd="0" presId="urn:microsoft.com/office/officeart/2005/8/layout/process1"/>
    <dgm:cxn modelId="{0EB00715-E39C-4769-B6D4-DD6320822FE8}" type="presParOf" srcId="{CF676686-03EF-4996-9B10-945E4F47430D}" destId="{637A8C8A-A2C4-434B-8328-1C52D72AD3F5}" srcOrd="0" destOrd="0" presId="urn:microsoft.com/office/officeart/2005/8/layout/process1"/>
    <dgm:cxn modelId="{7140AC02-90D5-4DD4-B7A6-8228FD1B8EDF}" type="presOf" srcId="{65218CCF-040B-4FA2-AE37-C7569988BD5C}" destId="{637A8C8A-A2C4-434B-8328-1C52D72AD3F5}" srcOrd="1" destOrd="0" presId="urn:microsoft.com/office/officeart/2005/8/layout/process1"/>
    <dgm:cxn modelId="{E37607BB-3A30-41CA-88C1-56781F89BCFA}" type="presParOf" srcId="{AEC486C6-95A8-4344-8FE9-AA5FC1E08B2B}" destId="{CA24DB71-72EF-4FE2-BD35-004E4DD823D5}" srcOrd="4" destOrd="0" presId="urn:microsoft.com/office/officeart/2005/8/layout/process1"/>
    <dgm:cxn modelId="{40631150-4FA3-47E8-8675-C75CE8608A24}" type="presOf" srcId="{3E10AF48-E249-42BC-87AC-47EF221B7C63}" destId="{CA24DB71-72EF-4FE2-BD35-004E4DD823D5}" srcOrd="0" destOrd="0" presId="urn:microsoft.com/office/officeart/2005/8/layout/process1"/>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38.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E26DC164-2536-4A91-8CF8-EB99B7C3BC32}"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CA"/>
        </a:p>
      </dgm:t>
    </dgm:pt>
    <dgm:pt modelId="{BC15D8AD-409A-4944-9492-E476A87742DD}" type="parTrans" cxnId="{044A327B-1D93-446C-B75D-BB99506DE7B1}">
      <dgm:prSet/>
      <dgm:spPr/>
      <dgm:t>
        <a:bodyPr/>
        <a:lstStyle/>
        <a:p>
          <a:endParaRPr lang="en-CA">
            <a:latin typeface="Arial" pitchFamily="34" charset="0"/>
            <a:cs typeface="Arial" pitchFamily="34" charset="0"/>
          </a:endParaRPr>
        </a:p>
      </dgm:t>
    </dgm:pt>
    <dgm:pt modelId="{6AA7A41C-902B-43C9-8015-36423BE62193}">
      <dgm:prSet/>
      <dgm:spPr>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en-CA" baseline="0">
              <a:solidFill>
                <a:schemeClr val="bg1"/>
              </a:solidFill>
              <a:latin typeface="Arial" pitchFamily="34" charset="0"/>
              <a:cs typeface="Arial" pitchFamily="34" charset="0"/>
            </a:rPr>
            <a:t>Flexible response to unacceptable culpable conduct</a:t>
          </a:r>
          <a:endParaRPr lang="en-CA">
            <a:solidFill>
              <a:schemeClr val="bg1"/>
            </a:solidFill>
            <a:latin typeface="Arial" pitchFamily="34" charset="0"/>
            <a:cs typeface="Arial" pitchFamily="34" charset="0"/>
          </a:endParaRPr>
        </a:p>
      </dgm:t>
    </dgm:pt>
    <dgm:pt modelId="{BE4AC681-B35C-42CF-B251-B3A485E4A758}" type="sibTrans" cxnId="{044A327B-1D93-446C-B75D-BB99506DE7B1}">
      <dgm:prSet/>
      <dgm:spPr/>
      <dgm:t>
        <a:bodyPr/>
        <a:lstStyle/>
        <a:p>
          <a:endParaRPr lang="en-CA">
            <a:latin typeface="Arial" pitchFamily="34" charset="0"/>
            <a:cs typeface="Arial" pitchFamily="34" charset="0"/>
          </a:endParaRPr>
        </a:p>
      </dgm:t>
    </dgm:pt>
    <dgm:pt modelId="{DD792148-76B2-4A40-8B6B-9F785E873599}" type="parTrans" cxnId="{E8DA4564-18D0-4221-8EE8-4C8270182197}">
      <dgm:prSet/>
      <dgm:spPr/>
      <dgm:t>
        <a:bodyPr/>
        <a:lstStyle/>
        <a:p>
          <a:endParaRPr lang="en-CA">
            <a:latin typeface="Arial" pitchFamily="34" charset="0"/>
            <a:cs typeface="Arial" pitchFamily="34" charset="0"/>
          </a:endParaRPr>
        </a:p>
      </dgm:t>
    </dgm:pt>
    <dgm:pt modelId="{D59D15FB-61BB-401D-B7A1-E3795E3BDA16}">
      <dgm:prSet/>
      <dgm:spPr>
        <a:solidFill>
          <a:srgbClr val="45A7BE">
            <a:alpha val="50000"/>
          </a:srgbClr>
        </a:solidFill>
        <a:ln w="25400" cap="flat" cmpd="sng" algn="ctr">
          <a:solidFill>
            <a:schemeClr val="lt1">
              <a:hueOff val="0"/>
              <a:satOff val="0"/>
              <a:lumOff val="0"/>
              <a:alphaOff val="0"/>
            </a:schemeClr>
          </a:solidFill>
          <a:prstDash val="solid"/>
        </a:ln>
      </dgm:spPr>
      <dgm:t>
        <a:bodyPr/>
        <a:lstStyle/>
        <a:p>
          <a:r>
            <a:rPr lang="en-CA" baseline="0">
              <a:solidFill>
                <a:schemeClr val="bg1"/>
              </a:solidFill>
              <a:latin typeface="Arial" pitchFamily="34" charset="0"/>
              <a:cs typeface="Arial" pitchFamily="34" charset="0"/>
            </a:rPr>
            <a:t>Increasing sanction with repeated misconduct</a:t>
          </a:r>
          <a:endParaRPr lang="en-CA">
            <a:solidFill>
              <a:schemeClr val="bg1"/>
            </a:solidFill>
            <a:latin typeface="Arial" pitchFamily="34" charset="0"/>
            <a:cs typeface="Arial" pitchFamily="34" charset="0"/>
          </a:endParaRPr>
        </a:p>
      </dgm:t>
    </dgm:pt>
    <dgm:pt modelId="{1B382962-829C-47B6-8EDF-B0496742B768}" type="sibTrans" cxnId="{E8DA4564-18D0-4221-8EE8-4C8270182197}">
      <dgm:prSet/>
      <dgm:spPr/>
      <dgm:t>
        <a:bodyPr/>
        <a:lstStyle/>
        <a:p>
          <a:endParaRPr lang="en-CA">
            <a:latin typeface="Arial" pitchFamily="34" charset="0"/>
            <a:cs typeface="Arial" pitchFamily="34" charset="0"/>
          </a:endParaRPr>
        </a:p>
      </dgm:t>
    </dgm:pt>
    <dgm:pt modelId="{B9430D23-27B1-421F-A447-9040FFA1666A}" type="pres">
      <dgm:prSet presAssocID="{E26DC164-2536-4A91-8CF8-EB99B7C3BC32}" presName="Name0">
        <dgm:presLayoutVars>
          <dgm:dir/>
          <dgm:resizeHandles val="exact"/>
        </dgm:presLayoutVars>
      </dgm:prSet>
      <dgm:spPr/>
      <dgm:t>
        <a:bodyPr/>
        <a:lstStyle/>
        <a:p/>
      </dgm:t>
    </dgm:pt>
    <dgm:pt modelId="{8D1FCB9F-AB31-4AE6-917D-0AD3891A5680}" type="pres">
      <dgm:prSet presAssocID="{6AA7A41C-902B-43C9-8015-36423BE62193}" presName="Name5" presStyleLbl="vennNode1" presStyleCnt="2">
        <dgm:presLayoutVars>
          <dgm:bulletEnabled val="1"/>
        </dgm:presLayoutVars>
      </dgm:prSet>
      <dgm:spPr/>
      <dgm:t>
        <a:bodyPr/>
        <a:lstStyle/>
        <a:p/>
      </dgm:t>
    </dgm:pt>
    <dgm:pt modelId="{AB94A397-4E2B-422B-BD9A-1482FBF47246}" type="pres">
      <dgm:prSet presAssocID="{BE4AC681-B35C-42CF-B251-B3A485E4A758}" presName="space"/>
      <dgm:spPr/>
      <dgm:t>
        <a:bodyPr/>
        <a:lstStyle/>
        <a:p/>
      </dgm:t>
    </dgm:pt>
    <dgm:pt modelId="{2F4D9448-51C0-4F2E-A2BF-6AB47F73E854}" type="pres">
      <dgm:prSet presAssocID="{D59D15FB-61BB-401D-B7A1-E3795E3BDA16}" presName="Name5" presStyleLbl="vennNode1" presStyleIdx="1" presStyleCnt="2">
        <dgm:presLayoutVars>
          <dgm:bulletEnabled val="1"/>
        </dgm:presLayoutVars>
      </dgm:prSet>
      <dgm:spPr/>
      <dgm:t>
        <a:bodyPr/>
        <a:lstStyle/>
        <a:p/>
      </dgm:t>
    </dgm:pt>
  </dgm:ptLst>
  <dgm:cxnLst>
    <dgm:cxn modelId="{044A327B-1D93-446C-B75D-BB99506DE7B1}" srcId="{E26DC164-2536-4A91-8CF8-EB99B7C3BC32}" destId="{6AA7A41C-902B-43C9-8015-36423BE62193}" srcOrd="0" destOrd="0" parTransId="{BC15D8AD-409A-4944-9492-E476A87742DD}" sibTransId="{BE4AC681-B35C-42CF-B251-B3A485E4A758}"/>
    <dgm:cxn modelId="{E8DA4564-18D0-4221-8EE8-4C8270182197}" srcId="{E26DC164-2536-4A91-8CF8-EB99B7C3BC32}" destId="{D59D15FB-61BB-401D-B7A1-E3795E3BDA16}" srcOrd="1" destOrd="0" parTransId="{DD792148-76B2-4A40-8B6B-9F785E873599}" sibTransId="{1B382962-829C-47B6-8EDF-B0496742B768}"/>
    <dgm:cxn modelId="{0366079B-2BCD-4497-A1CB-1B3A8D0F0B94}" type="presOf" srcId="{E26DC164-2536-4A91-8CF8-EB99B7C3BC32}" destId="{B9430D23-27B1-421F-A447-9040FFA1666A}" srcOrd="0" destOrd="0" presId="urn:microsoft.com/office/officeart/2005/8/layout/venn3"/>
    <dgm:cxn modelId="{3C6D4F97-DC93-4980-96E7-575530333AB2}" type="presParOf" srcId="{B9430D23-27B1-421F-A447-9040FFA1666A}" destId="{8D1FCB9F-AB31-4AE6-917D-0AD3891A5680}" srcOrd="0" destOrd="0" presId="urn:microsoft.com/office/officeart/2005/8/layout/venn3"/>
    <dgm:cxn modelId="{9580C265-39B8-45F3-938E-E546576ABCCA}" type="presOf" srcId="{6AA7A41C-902B-43C9-8015-36423BE62193}" destId="{8D1FCB9F-AB31-4AE6-917D-0AD3891A5680}" srcOrd="0" destOrd="0" presId="urn:microsoft.com/office/officeart/2005/8/layout/venn3"/>
    <dgm:cxn modelId="{7903EBCF-51B1-4C66-912A-B7EB7FDB8CCE}" type="presParOf" srcId="{B9430D23-27B1-421F-A447-9040FFA1666A}" destId="{AB94A397-4E2B-422B-BD9A-1482FBF47246}" srcOrd="1" destOrd="0" presId="urn:microsoft.com/office/officeart/2005/8/layout/venn3"/>
    <dgm:cxn modelId="{37A5A05B-E6BB-4C3B-BF58-72BA973FC49F}" type="presParOf" srcId="{B9430D23-27B1-421F-A447-9040FFA1666A}" destId="{2F4D9448-51C0-4F2E-A2BF-6AB47F73E854}" srcOrd="2" destOrd="0" presId="urn:microsoft.com/office/officeart/2005/8/layout/venn3"/>
    <dgm:cxn modelId="{A5C9FCA6-F2F4-43E8-B828-2EAF1124C3A8}" type="presOf" srcId="{D59D15FB-61BB-401D-B7A1-E3795E3BDA16}" destId="{2F4D9448-51C0-4F2E-A2BF-6AB47F73E854}" srcOrd="0" destOrd="0" presId="urn:microsoft.com/office/officeart/2005/8/layout/venn3"/>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39.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79443B13-22CF-450E-8CB2-CC22B83AE408}"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CA"/>
        </a:p>
      </dgm:t>
    </dgm:pt>
    <dgm:pt modelId="{0A9E92A5-75CD-4788-8766-0A4BB9A0C3A4}" type="parTrans" cxnId="{66F81DE5-2BB8-4C6B-B957-F09942899F77}">
      <dgm:prSet custT="1"/>
      <dgm:spPr/>
      <dgm:t>
        <a:bodyPr/>
        <a:lstStyle/>
        <a:p>
          <a:endParaRPr lang="en-CA" sz="2400">
            <a:latin typeface="Arial" pitchFamily="34" charset="0"/>
            <a:cs typeface="Arial" pitchFamily="34" charset="0"/>
          </a:endParaRPr>
        </a:p>
      </dgm:t>
    </dgm:pt>
    <dgm:pt modelId="{E3A9AA2A-B8F3-454F-AD77-3DFB4A494ED3}">
      <dgm:prSet custT="1"/>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en-CA" sz="2400" baseline="0">
              <a:latin typeface="Arial" pitchFamily="34" charset="0"/>
              <a:cs typeface="Arial" pitchFamily="34" charset="0"/>
            </a:rPr>
            <a:t>Tell the employee what you expect</a:t>
          </a:r>
          <a:endParaRPr lang="en-CA" sz="2400">
            <a:latin typeface="Arial" pitchFamily="34" charset="0"/>
            <a:cs typeface="Arial" pitchFamily="34" charset="0"/>
          </a:endParaRPr>
        </a:p>
      </dgm:t>
    </dgm:pt>
    <dgm:pt modelId="{2DF3B49E-6FD1-4391-ABCB-407818832F64}" type="parTrans" cxnId="{4C341048-190C-434C-AC68-2F0393C4D7E6}">
      <dgm:prSet custT="1"/>
      <dgm:spPr/>
      <dgm:t>
        <a:bodyPr/>
        <a:lstStyle/>
        <a:p>
          <a:endParaRPr lang="en-CA" sz="2400">
            <a:latin typeface="Arial" pitchFamily="34" charset="0"/>
            <a:cs typeface="Arial" pitchFamily="34" charset="0"/>
          </a:endParaRPr>
        </a:p>
      </dgm:t>
    </dgm:pt>
    <dgm:pt modelId="{61557888-F273-41D7-988C-3BD16DAD4183}">
      <dgm:prSet custT="1"/>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en-CA" sz="2400" baseline="0">
              <a:latin typeface="Arial" pitchFamily="34" charset="0"/>
              <a:cs typeface="Arial" pitchFamily="34" charset="0"/>
            </a:rPr>
            <a:t>Be direct</a:t>
          </a:r>
          <a:endParaRPr lang="en-CA" sz="2400">
            <a:latin typeface="Arial" pitchFamily="34" charset="0"/>
            <a:cs typeface="Arial" pitchFamily="34" charset="0"/>
          </a:endParaRPr>
        </a:p>
      </dgm:t>
    </dgm:pt>
    <dgm:pt modelId="{2DB3E223-4EEB-48F5-8271-EA312731312F}" type="sibTrans" cxnId="{4C341048-190C-434C-AC68-2F0393C4D7E6}">
      <dgm:prSet custT="1"/>
      <dgm:spPr/>
      <dgm:t>
        <a:bodyPr/>
        <a:lstStyle/>
        <a:p>
          <a:endParaRPr lang="en-CA" sz="2400">
            <a:latin typeface="Arial" pitchFamily="34" charset="0"/>
            <a:cs typeface="Arial" pitchFamily="34" charset="0"/>
          </a:endParaRPr>
        </a:p>
      </dgm:t>
    </dgm:pt>
    <dgm:pt modelId="{AA4F6439-3481-463A-9B65-BD16FFE20B37}" type="parTrans" cxnId="{4372E3A1-304D-4A52-A51E-01DB245B0D43}">
      <dgm:prSet custT="1"/>
      <dgm:spPr/>
      <dgm:t>
        <a:bodyPr/>
        <a:lstStyle/>
        <a:p>
          <a:endParaRPr lang="en-CA" sz="2400">
            <a:latin typeface="Arial" pitchFamily="34" charset="0"/>
            <a:cs typeface="Arial" pitchFamily="34" charset="0"/>
          </a:endParaRPr>
        </a:p>
      </dgm:t>
    </dgm:pt>
    <dgm:pt modelId="{02C1FDEC-5500-4960-ACB8-ADA89CD0FDE8}">
      <dgm:prSet custT="1"/>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en-CA" sz="2400" baseline="0">
              <a:latin typeface="Arial" pitchFamily="34" charset="0"/>
              <a:cs typeface="Arial" pitchFamily="34" charset="0"/>
            </a:rPr>
            <a:t>Be clear</a:t>
          </a:r>
          <a:endParaRPr lang="en-CA" sz="2400">
            <a:latin typeface="Arial" pitchFamily="34" charset="0"/>
            <a:cs typeface="Arial" pitchFamily="34" charset="0"/>
          </a:endParaRPr>
        </a:p>
      </dgm:t>
    </dgm:pt>
    <dgm:pt modelId="{07A5C1E6-5EA2-42A9-B03D-A02B2276AE09}" type="sibTrans" cxnId="{4372E3A1-304D-4A52-A51E-01DB245B0D43}">
      <dgm:prSet custT="1"/>
      <dgm:spPr/>
      <dgm:t>
        <a:bodyPr/>
        <a:lstStyle/>
        <a:p>
          <a:endParaRPr lang="en-CA" sz="2400">
            <a:latin typeface="Arial" pitchFamily="34" charset="0"/>
            <a:cs typeface="Arial" pitchFamily="34" charset="0"/>
          </a:endParaRPr>
        </a:p>
      </dgm:t>
    </dgm:pt>
    <dgm:pt modelId="{865A1C98-D239-4D1B-B723-0834E37ED6B1}" type="parTrans" cxnId="{5DBBC22A-BB5E-4EC1-92EE-8E5D34A50798}">
      <dgm:prSet custT="1"/>
      <dgm:spPr/>
      <dgm:t>
        <a:bodyPr/>
        <a:lstStyle/>
        <a:p>
          <a:endParaRPr lang="en-CA" sz="2400">
            <a:latin typeface="Arial" pitchFamily="34" charset="0"/>
            <a:cs typeface="Arial" pitchFamily="34" charset="0"/>
          </a:endParaRPr>
        </a:p>
      </dgm:t>
    </dgm:pt>
    <dgm:pt modelId="{7373E54F-169F-42D0-871F-AC81FF4CA4E6}">
      <dgm:prSet custT="1"/>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en-CA" sz="2400" baseline="0">
              <a:latin typeface="Arial" pitchFamily="34" charset="0"/>
              <a:cs typeface="Arial" pitchFamily="34" charset="0"/>
            </a:rPr>
            <a:t>Do not waiver</a:t>
          </a:r>
          <a:endParaRPr lang="en-CA" sz="2400">
            <a:latin typeface="Arial" pitchFamily="34" charset="0"/>
            <a:cs typeface="Arial" pitchFamily="34" charset="0"/>
          </a:endParaRPr>
        </a:p>
      </dgm:t>
    </dgm:pt>
    <dgm:pt modelId="{578D9925-8498-4F84-B0E3-EF2777379195}" type="sibTrans" cxnId="{5DBBC22A-BB5E-4EC1-92EE-8E5D34A50798}">
      <dgm:prSet custT="1"/>
      <dgm:spPr/>
      <dgm:t>
        <a:bodyPr/>
        <a:lstStyle/>
        <a:p>
          <a:endParaRPr lang="en-CA" sz="2400">
            <a:latin typeface="Arial" pitchFamily="34" charset="0"/>
            <a:cs typeface="Arial" pitchFamily="34" charset="0"/>
          </a:endParaRPr>
        </a:p>
      </dgm:t>
    </dgm:pt>
    <dgm:pt modelId="{260D3989-185D-4100-B919-9311C2844B9D}" type="sibTrans" cxnId="{66F81DE5-2BB8-4C6B-B957-F09942899F77}">
      <dgm:prSet custT="1"/>
      <dgm:spPr/>
      <dgm:t>
        <a:bodyPr/>
        <a:lstStyle/>
        <a:p>
          <a:endParaRPr lang="en-CA" sz="2400">
            <a:latin typeface="Arial" pitchFamily="34" charset="0"/>
            <a:cs typeface="Arial" pitchFamily="34" charset="0"/>
          </a:endParaRPr>
        </a:p>
      </dgm:t>
    </dgm:pt>
    <dgm:pt modelId="{092B345C-7C13-4504-8848-D32945305218}" type="parTrans" cxnId="{28CE01AA-29ED-401C-8EE0-1656A1DBFAB5}">
      <dgm:prSet custT="1"/>
      <dgm:spPr/>
      <dgm:t>
        <a:bodyPr/>
        <a:lstStyle/>
        <a:p>
          <a:endParaRPr lang="en-CA" sz="2400">
            <a:latin typeface="Arial" pitchFamily="34" charset="0"/>
            <a:cs typeface="Arial" pitchFamily="34" charset="0"/>
          </a:endParaRPr>
        </a:p>
      </dgm:t>
    </dgm:pt>
    <dgm:pt modelId="{6FF5F88B-A1F5-4199-9480-922882565BE6}">
      <dgm:prSet custT="1"/>
      <dgm:spPr>
        <a:solidFill>
          <a:srgbClr val="45A7BE"/>
        </a:solidFill>
        <a:ln w="25400" cap="flat" cmpd="sng" algn="ctr">
          <a:solidFill>
            <a:schemeClr val="lt1">
              <a:hueOff val="0"/>
              <a:satOff val="0"/>
              <a:lumOff val="0"/>
              <a:alphaOff val="0"/>
            </a:schemeClr>
          </a:solidFill>
          <a:prstDash val="solid"/>
        </a:ln>
      </dgm:spPr>
      <dgm:t>
        <a:bodyPr/>
        <a:lstStyle/>
        <a:p>
          <a:r>
            <a:rPr lang="en-CA" sz="2400" baseline="0">
              <a:latin typeface="Arial" pitchFamily="34" charset="0"/>
              <a:cs typeface="Arial" pitchFamily="34" charset="0"/>
            </a:rPr>
            <a:t>You want to avoid uncertainty</a:t>
          </a:r>
          <a:endParaRPr lang="en-CA" sz="2400">
            <a:latin typeface="Arial" pitchFamily="34" charset="0"/>
            <a:cs typeface="Arial" pitchFamily="34" charset="0"/>
          </a:endParaRPr>
        </a:p>
      </dgm:t>
    </dgm:pt>
    <dgm:pt modelId="{7DB950A2-A8BF-4E57-8E85-1108F5963756}" type="sibTrans" cxnId="{28CE01AA-29ED-401C-8EE0-1656A1DBFAB5}">
      <dgm:prSet custT="1"/>
      <dgm:spPr/>
      <dgm:t>
        <a:bodyPr/>
        <a:lstStyle/>
        <a:p>
          <a:endParaRPr lang="en-CA" sz="2400">
            <a:latin typeface="Arial" pitchFamily="34" charset="0"/>
            <a:cs typeface="Arial" pitchFamily="34" charset="0"/>
          </a:endParaRPr>
        </a:p>
      </dgm:t>
    </dgm:pt>
    <dgm:pt modelId="{27476AD1-7BD8-425C-907A-DFF44D13B8CC}" type="pres">
      <dgm:prSet presAssocID="{79443B13-22CF-450E-8CB2-CC22B83AE408}" presName="Name0">
        <dgm:presLayoutVars>
          <dgm:dir/>
          <dgm:resizeHandles val="exact"/>
        </dgm:presLayoutVars>
      </dgm:prSet>
      <dgm:spPr/>
      <dgm:t>
        <a:bodyPr/>
        <a:lstStyle/>
        <a:p/>
      </dgm:t>
    </dgm:pt>
    <dgm:pt modelId="{5F2E539A-114D-43EF-9011-D54FA20D87C1}" type="pres">
      <dgm:prSet presAssocID="{E3A9AA2A-B8F3-454F-AD77-3DFB4A494ED3}" presName="node" presStyleLbl="node1" presStyleCnt="2" custScaleX="94169">
        <dgm:presLayoutVars>
          <dgm:bulletEnabled val="1"/>
        </dgm:presLayoutVars>
      </dgm:prSet>
      <dgm:spPr/>
      <dgm:t>
        <a:bodyPr/>
        <a:lstStyle/>
        <a:p/>
      </dgm:t>
    </dgm:pt>
    <dgm:pt modelId="{5313880C-8C41-48D6-8F46-D88994215FB5}" type="pres">
      <dgm:prSet presAssocID="{260D3989-185D-4100-B919-9311C2844B9D}" presName="sibTrans"/>
      <dgm:spPr/>
      <dgm:t>
        <a:bodyPr/>
        <a:lstStyle/>
        <a:p/>
      </dgm:t>
    </dgm:pt>
    <dgm:pt modelId="{437247D0-1481-4C07-ACE6-569B610DBF48}" type="pres">
      <dgm:prSet presAssocID="{6FF5F88B-A1F5-4199-9480-922882565BE6}" presName="node" presStyleLbl="node1" presStyleIdx="1" presStyleCnt="2">
        <dgm:presLayoutVars>
          <dgm:bulletEnabled val="1"/>
        </dgm:presLayoutVars>
      </dgm:prSet>
      <dgm:spPr/>
      <dgm:t>
        <a:bodyPr/>
        <a:lstStyle/>
        <a:p/>
      </dgm:t>
    </dgm:pt>
  </dgm:ptLst>
  <dgm:cxnLst>
    <dgm:cxn modelId="{66F81DE5-2BB8-4C6B-B957-F09942899F77}" srcId="{79443B13-22CF-450E-8CB2-CC22B83AE408}" destId="{E3A9AA2A-B8F3-454F-AD77-3DFB4A494ED3}" srcOrd="0" destOrd="0" parTransId="{0A9E92A5-75CD-4788-8766-0A4BB9A0C3A4}" sibTransId="{260D3989-185D-4100-B919-9311C2844B9D}"/>
    <dgm:cxn modelId="{4C341048-190C-434C-AC68-2F0393C4D7E6}" srcId="{E3A9AA2A-B8F3-454F-AD77-3DFB4A494ED3}" destId="{61557888-F273-41D7-988C-3BD16DAD4183}" srcOrd="0" destOrd="0" parTransId="{2DF3B49E-6FD1-4391-ABCB-407818832F64}" sibTransId="{2DB3E223-4EEB-48F5-8271-EA312731312F}"/>
    <dgm:cxn modelId="{4372E3A1-304D-4A52-A51E-01DB245B0D43}" srcId="{E3A9AA2A-B8F3-454F-AD77-3DFB4A494ED3}" destId="{02C1FDEC-5500-4960-ACB8-ADA89CD0FDE8}" srcOrd="1" destOrd="0" parTransId="{AA4F6439-3481-463A-9B65-BD16FFE20B37}" sibTransId="{07A5C1E6-5EA2-42A9-B03D-A02B2276AE09}"/>
    <dgm:cxn modelId="{5DBBC22A-BB5E-4EC1-92EE-8E5D34A50798}" srcId="{E3A9AA2A-B8F3-454F-AD77-3DFB4A494ED3}" destId="{7373E54F-169F-42D0-871F-AC81FF4CA4E6}" srcOrd="2" destOrd="0" parTransId="{865A1C98-D239-4D1B-B723-0834E37ED6B1}" sibTransId="{578D9925-8498-4F84-B0E3-EF2777379195}"/>
    <dgm:cxn modelId="{28CE01AA-29ED-401C-8EE0-1656A1DBFAB5}" srcId="{79443B13-22CF-450E-8CB2-CC22B83AE408}" destId="{6FF5F88B-A1F5-4199-9480-922882565BE6}" srcOrd="1" destOrd="0" parTransId="{092B345C-7C13-4504-8848-D32945305218}" sibTransId="{7DB950A2-A8BF-4E57-8E85-1108F5963756}"/>
    <dgm:cxn modelId="{EC33FCCA-A203-400B-AE57-BB9F87BCA569}" type="presOf" srcId="{79443B13-22CF-450E-8CB2-CC22B83AE408}" destId="{27476AD1-7BD8-425C-907A-DFF44D13B8CC}" srcOrd="0" destOrd="0" presId="urn:microsoft.com/office/officeart/2005/8/layout/hList6"/>
    <dgm:cxn modelId="{C7E99E86-813E-4F69-A557-51CFD38AEFC0}" type="presParOf" srcId="{27476AD1-7BD8-425C-907A-DFF44D13B8CC}" destId="{5F2E539A-114D-43EF-9011-D54FA20D87C1}" srcOrd="0" destOrd="0" presId="urn:microsoft.com/office/officeart/2005/8/layout/hList6"/>
    <dgm:cxn modelId="{5CD97A61-9806-4118-843E-6F58FBF5BCBB}" type="presOf" srcId="{E3A9AA2A-B8F3-454F-AD77-3DFB4A494ED3}" destId="{5F2E539A-114D-43EF-9011-D54FA20D87C1}" srcOrd="0" destOrd="0" presId="urn:microsoft.com/office/officeart/2005/8/layout/hList6"/>
    <dgm:cxn modelId="{16435034-A391-4D8B-99C7-82BEB7436B97}" type="presOf" srcId="{61557888-F273-41D7-988C-3BD16DAD4183}" destId="{5F2E539A-114D-43EF-9011-D54FA20D87C1}" srcOrd="0" destOrd="1" presId="urn:microsoft.com/office/officeart/2005/8/layout/hList6"/>
    <dgm:cxn modelId="{141AFB2C-1994-41D5-B6A7-3A283746E30C}" type="presOf" srcId="{02C1FDEC-5500-4960-ACB8-ADA89CD0FDE8}" destId="{5F2E539A-114D-43EF-9011-D54FA20D87C1}" srcOrd="0" destOrd="2" presId="urn:microsoft.com/office/officeart/2005/8/layout/hList6"/>
    <dgm:cxn modelId="{0E18EF26-8520-45A4-A49A-C7444C612FCA}" type="presOf" srcId="{7373E54F-169F-42D0-871F-AC81FF4CA4E6}" destId="{5F2E539A-114D-43EF-9011-D54FA20D87C1}" srcOrd="0" destOrd="3" presId="urn:microsoft.com/office/officeart/2005/8/layout/hList6"/>
    <dgm:cxn modelId="{84585241-6978-430B-8FC3-6A1F06F59E25}" type="presParOf" srcId="{27476AD1-7BD8-425C-907A-DFF44D13B8CC}" destId="{5313880C-8C41-48D6-8F46-D88994215FB5}" srcOrd="1" destOrd="0" presId="urn:microsoft.com/office/officeart/2005/8/layout/hList6"/>
    <dgm:cxn modelId="{8356885A-F5A8-4B18-9407-A29B588E7AD2}" type="presParOf" srcId="{27476AD1-7BD8-425C-907A-DFF44D13B8CC}" destId="{437247D0-1481-4C07-ACE6-569B610DBF48}" srcOrd="2" destOrd="0" presId="urn:microsoft.com/office/officeart/2005/8/layout/hList6"/>
    <dgm:cxn modelId="{11A48DB5-3986-451A-83A3-704A44F4DC09}" type="presOf" srcId="{6FF5F88B-A1F5-4199-9480-922882565BE6}" destId="{437247D0-1481-4C07-ACE6-569B610DBF48}" srcOrd="0" destOrd="0" presId="urn:microsoft.com/office/officeart/2005/8/layout/hList6"/>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4.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ABF43145-B80D-41A3-8C79-1613BD2EEE6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F475CE74-A0CF-4391-B4DD-C0BF7CA5D839}" type="parTrans" cxnId="{84F8C534-1179-47F7-BA89-EE1DCF612F07}">
      <dgm:prSet/>
      <dgm:spPr/>
      <dgm:t>
        <a:bodyPr/>
        <a:lstStyle/>
        <a:p>
          <a:endParaRPr lang="en-CA"/>
        </a:p>
      </dgm:t>
    </dgm:pt>
    <dgm:pt modelId="{7CD7F05F-058A-4185-BE8F-C6B4374D81B4}">
      <dgm:prSet phldrT="[Text]"/>
      <dgm:spPr/>
      <dgm:t>
        <a:bodyPr/>
        <a:lstStyle/>
        <a:p>
          <a:r>
            <a:rPr lang="en-CA" b="1" i="1" err="1">
              <a:solidFill>
                <a:schemeClr val="bg1"/>
              </a:solidFill>
              <a:latin typeface="Arial" pitchFamily="34" charset="0"/>
              <a:cs typeface="Arial" pitchFamily="34" charset="0"/>
            </a:rPr>
            <a:t>Mlotek v York-Med Systems </a:t>
          </a:r>
          <a:r>
            <a:rPr lang="en-CA" b="1">
              <a:solidFill>
                <a:schemeClr val="bg1"/>
              </a:solidFill>
              <a:latin typeface="Arial" pitchFamily="34" charset="0"/>
              <a:cs typeface="Arial" pitchFamily="34" charset="0"/>
            </a:rPr>
            <a:t>(2015)</a:t>
          </a:r>
          <a:endParaRPr lang="en-CA"/>
        </a:p>
      </dgm:t>
    </dgm:pt>
    <dgm:pt modelId="{A8234B17-1654-4C20-B371-93962B3080EB}" type="parTrans" cxnId="{FDAADA53-8E67-47EF-939F-B46B24921313}">
      <dgm:prSet/>
      <dgm:spPr/>
      <dgm:t>
        <a:bodyPr/>
        <a:lstStyle/>
        <a:p>
          <a:endParaRPr lang="en-CA"/>
        </a:p>
      </dgm:t>
    </dgm:pt>
    <dgm:pt modelId="{A498FE85-333B-405E-8907-7757356B4061}">
      <dgm:prSet/>
      <dgm:spPr/>
      <dgm:t>
        <a:bodyPr/>
        <a:lstStyle/>
        <a:p>
          <a:r>
            <a:rPr lang="en-CA" b="1">
              <a:solidFill>
                <a:schemeClr val="tx1">
                  <a:lumMod val="75000"/>
                  <a:lumOff val="25000"/>
                </a:schemeClr>
              </a:solidFill>
              <a:latin typeface="Arial" pitchFamily="34" charset="0"/>
              <a:cs typeface="Arial" pitchFamily="34" charset="0"/>
            </a:rPr>
            <a:t>Facts:</a:t>
          </a:r>
          <a:endParaRPr lang="en-CA"/>
        </a:p>
      </dgm:t>
    </dgm:pt>
    <dgm:pt modelId="{4E6FC84B-AE6F-431B-95CA-92A54BEAFCB8}" type="sibTrans" cxnId="{FDAADA53-8E67-47EF-939F-B46B24921313}">
      <dgm:prSet/>
      <dgm:spPr/>
      <dgm:t>
        <a:bodyPr/>
        <a:lstStyle/>
        <a:p>
          <a:endParaRPr lang="en-CA"/>
        </a:p>
      </dgm:t>
    </dgm:pt>
    <dgm:pt modelId="{12DFECAF-F39B-4D0E-A198-F019A9045AEB}" type="parTrans" cxnId="{9D0A8D64-D71E-4F24-9D70-8FB59364C5BE}">
      <dgm:prSet/>
      <dgm:spPr/>
      <dgm:t>
        <a:bodyPr/>
        <a:lstStyle/>
        <a:p>
          <a:endParaRPr lang="en-CA"/>
        </a:p>
      </dgm:t>
    </dgm:pt>
    <dgm:pt modelId="{5430970A-2914-424B-9EFE-E31D35952E2B}">
      <dgm:prSet/>
      <dgm:spPr/>
      <dgm:t>
        <a:bodyPr/>
        <a:lstStyle/>
        <a:p>
          <a:r>
            <a:rPr lang="en-CA">
              <a:solidFill>
                <a:schemeClr val="tx1">
                  <a:lumMod val="75000"/>
                  <a:lumOff val="25000"/>
                </a:schemeClr>
              </a:solidFill>
              <a:latin typeface="Arial" pitchFamily="34" charset="0"/>
              <a:ea typeface="ＭＳ Ｐゴシック"/>
              <a:cs typeface="Arial" pitchFamily="34" charset="0"/>
            </a:rPr>
            <a:t>72 years old at time of termination</a:t>
          </a:r>
          <a:endParaRPr lang="en-CA">
            <a:solidFill>
              <a:schemeClr val="tx1">
                <a:lumMod val="75000"/>
                <a:lumOff val="25000"/>
              </a:schemeClr>
            </a:solidFill>
            <a:latin typeface="Arial" pitchFamily="34" charset="0"/>
            <a:ea typeface="ＭＳ Ｐゴシック"/>
            <a:cs typeface="Arial" pitchFamily="34" charset="0"/>
          </a:endParaRPr>
        </a:p>
      </dgm:t>
    </dgm:pt>
    <dgm:pt modelId="{4A2A6D62-176E-4F84-96EC-1EEBABFFBEE6}" type="sibTrans" cxnId="{9D0A8D64-D71E-4F24-9D70-8FB59364C5BE}">
      <dgm:prSet/>
      <dgm:spPr/>
      <dgm:t>
        <a:bodyPr/>
        <a:lstStyle/>
        <a:p>
          <a:endParaRPr lang="en-CA"/>
        </a:p>
      </dgm:t>
    </dgm:pt>
    <dgm:pt modelId="{8CF9D267-13C0-46CA-AE0C-F3BCE531B110}" type="parTrans" cxnId="{64690658-0661-47C9-AF38-DB17A1F259C1}">
      <dgm:prSet/>
      <dgm:spPr/>
      <dgm:t>
        <a:bodyPr/>
        <a:lstStyle/>
        <a:p>
          <a:endParaRPr lang="en-CA"/>
        </a:p>
      </dgm:t>
    </dgm:pt>
    <dgm:pt modelId="{6A87860D-2C5F-42CF-8D1B-7D183A2EBA1E}">
      <dgm:prSet/>
      <dgm:spPr/>
      <dgm:t>
        <a:bodyPr/>
        <a:lstStyle/>
        <a:p>
          <a:r>
            <a:rPr lang="en-CA">
              <a:solidFill>
                <a:schemeClr val="tx1">
                  <a:lumMod val="75000"/>
                  <a:lumOff val="25000"/>
                </a:schemeClr>
              </a:solidFill>
              <a:latin typeface="Arial" pitchFamily="34" charset="0"/>
              <a:ea typeface="ＭＳ Ｐゴシック"/>
              <a:cs typeface="Arial" pitchFamily="34" charset="0"/>
            </a:rPr>
            <a:t>16 years of service (hired in her 50s)</a:t>
          </a:r>
          <a:endParaRPr lang="en-CA">
            <a:solidFill>
              <a:schemeClr val="tx1">
                <a:lumMod val="75000"/>
                <a:lumOff val="25000"/>
              </a:schemeClr>
            </a:solidFill>
            <a:latin typeface="Arial" pitchFamily="34" charset="0"/>
            <a:ea typeface="ＭＳ Ｐゴシック"/>
            <a:cs typeface="Arial" pitchFamily="34" charset="0"/>
          </a:endParaRPr>
        </a:p>
      </dgm:t>
    </dgm:pt>
    <dgm:pt modelId="{2E1ABC32-C5CE-47D1-92E3-C2FD6D90D6A4}" type="sibTrans" cxnId="{64690658-0661-47C9-AF38-DB17A1F259C1}">
      <dgm:prSet/>
      <dgm:spPr/>
      <dgm:t>
        <a:bodyPr/>
        <a:lstStyle/>
        <a:p>
          <a:endParaRPr lang="en-CA"/>
        </a:p>
      </dgm:t>
    </dgm:pt>
    <dgm:pt modelId="{10E8E9DC-9249-443F-9E88-AA48F70AC263}" type="parTrans" cxnId="{E54FDD6D-59B5-469A-83D0-75CE891EA3E1}">
      <dgm:prSet/>
      <dgm:spPr/>
      <dgm:t>
        <a:bodyPr/>
        <a:lstStyle/>
        <a:p>
          <a:endParaRPr lang="en-CA"/>
        </a:p>
      </dgm:t>
    </dgm:pt>
    <dgm:pt modelId="{B0B36056-8734-4D2E-86C0-3CDB93CF58C7}">
      <dgm:prSet/>
      <dgm:spPr/>
      <dgm:t>
        <a:bodyPr/>
        <a:lstStyle/>
        <a:p>
          <a:r>
            <a:rPr lang="en-CA">
              <a:solidFill>
                <a:schemeClr val="tx1">
                  <a:lumMod val="75000"/>
                  <a:lumOff val="25000"/>
                </a:schemeClr>
              </a:solidFill>
              <a:latin typeface="Arial" pitchFamily="34" charset="0"/>
              <a:ea typeface="ＭＳ Ｐゴシック"/>
              <a:cs typeface="Arial" pitchFamily="34" charset="0"/>
            </a:rPr>
            <a:t>Employed as a training scheduling coordinator</a:t>
          </a:r>
          <a:endParaRPr lang="en-CA">
            <a:solidFill>
              <a:schemeClr val="tx1">
                <a:lumMod val="75000"/>
                <a:lumOff val="25000"/>
              </a:schemeClr>
            </a:solidFill>
            <a:latin typeface="Arial" pitchFamily="34" charset="0"/>
            <a:ea typeface="ＭＳ Ｐゴシック"/>
            <a:cs typeface="Arial" pitchFamily="34" charset="0"/>
          </a:endParaRPr>
        </a:p>
      </dgm:t>
    </dgm:pt>
    <dgm:pt modelId="{0A879752-81E7-4BA2-A16B-5E82B9B3668C}" type="sibTrans" cxnId="{E54FDD6D-59B5-469A-83D0-75CE891EA3E1}">
      <dgm:prSet/>
      <dgm:spPr/>
      <dgm:t>
        <a:bodyPr/>
        <a:lstStyle/>
        <a:p>
          <a:endParaRPr lang="en-CA"/>
        </a:p>
      </dgm:t>
    </dgm:pt>
    <dgm:pt modelId="{CA9AFB78-24EB-4426-98C0-AEEC6085113F}" type="parTrans" cxnId="{F079D833-3905-4488-9BE8-AB380DD74E99}">
      <dgm:prSet/>
      <dgm:spPr/>
      <dgm:t>
        <a:bodyPr/>
        <a:lstStyle/>
        <a:p>
          <a:endParaRPr lang="en-CA"/>
        </a:p>
      </dgm:t>
    </dgm:pt>
    <dgm:pt modelId="{CD7D7FDA-D359-47D4-A4A5-DB323C473EF0}">
      <dgm:prSet/>
      <dgm:spPr/>
      <dgm:t>
        <a:bodyPr/>
        <a:lstStyle/>
        <a:p>
          <a:r>
            <a:rPr lang="en-CA">
              <a:solidFill>
                <a:schemeClr val="tx1">
                  <a:lumMod val="75000"/>
                  <a:lumOff val="25000"/>
                </a:schemeClr>
              </a:solidFill>
              <a:latin typeface="Arial" pitchFamily="34" charset="0"/>
              <a:ea typeface="ＭＳ Ｐゴシック"/>
              <a:cs typeface="Arial" pitchFamily="34" charset="0"/>
            </a:rPr>
            <a:t>Terminated due to work shortage</a:t>
          </a:r>
          <a:endParaRPr lang="en-CA">
            <a:solidFill>
              <a:schemeClr val="tx1">
                <a:lumMod val="75000"/>
                <a:lumOff val="25000"/>
              </a:schemeClr>
            </a:solidFill>
            <a:latin typeface="Arial" pitchFamily="34" charset="0"/>
            <a:ea typeface="ＭＳ Ｐゴシック"/>
            <a:cs typeface="Arial" pitchFamily="34" charset="0"/>
          </a:endParaRPr>
        </a:p>
      </dgm:t>
    </dgm:pt>
    <dgm:pt modelId="{3C037FF3-DAC9-4F09-B511-2DCAE0D6DB3B}" type="sibTrans" cxnId="{F079D833-3905-4488-9BE8-AB380DD74E99}">
      <dgm:prSet/>
      <dgm:spPr/>
      <dgm:t>
        <a:bodyPr/>
        <a:lstStyle/>
        <a:p>
          <a:endParaRPr lang="en-CA"/>
        </a:p>
      </dgm:t>
    </dgm:pt>
    <dgm:pt modelId="{8C907445-B867-45CD-A599-4C584A13D22D}" type="parTrans" cxnId="{FA0C228C-8B3E-4DE1-96B8-3F2EA1B404B7}">
      <dgm:prSet/>
      <dgm:spPr/>
      <dgm:t>
        <a:bodyPr/>
        <a:lstStyle/>
        <a:p>
          <a:endParaRPr lang="en-CA"/>
        </a:p>
      </dgm:t>
    </dgm:pt>
    <dgm:pt modelId="{67480D02-5C43-4ED2-9C2B-B668F1ED7629}">
      <dgm:prSet/>
      <dgm:spPr/>
      <dgm:t>
        <a:bodyPr/>
        <a:lstStyle/>
        <a:p>
          <a:r>
            <a:rPr lang="en-CA">
              <a:solidFill>
                <a:schemeClr val="tx1">
                  <a:lumMod val="75000"/>
                  <a:lumOff val="25000"/>
                </a:schemeClr>
              </a:solidFill>
              <a:latin typeface="Arial" pitchFamily="34" charset="0"/>
              <a:ea typeface="ＭＳ Ｐゴシック"/>
              <a:cs typeface="Arial" pitchFamily="34" charset="0"/>
            </a:rPr>
            <a:t>Defendant valued older employees, had a number of other older (50+) employees</a:t>
          </a:r>
          <a:endParaRPr lang="en-CA">
            <a:solidFill>
              <a:schemeClr val="tx1">
                <a:lumMod val="75000"/>
                <a:lumOff val="25000"/>
              </a:schemeClr>
            </a:solidFill>
            <a:latin typeface="Arial" pitchFamily="34" charset="0"/>
            <a:ea typeface="ＭＳ Ｐゴシック"/>
            <a:cs typeface="Arial" pitchFamily="34" charset="0"/>
          </a:endParaRPr>
        </a:p>
      </dgm:t>
    </dgm:pt>
    <dgm:pt modelId="{77AB4AF6-2FBF-4D56-A2BC-C774F217C973}" type="sibTrans" cxnId="{FA0C228C-8B3E-4DE1-96B8-3F2EA1B404B7}">
      <dgm:prSet/>
      <dgm:spPr/>
      <dgm:t>
        <a:bodyPr/>
        <a:lstStyle/>
        <a:p>
          <a:endParaRPr lang="en-CA"/>
        </a:p>
      </dgm:t>
    </dgm:pt>
    <dgm:pt modelId="{257B7820-94B1-426F-8FC2-E4465046773C}" type="parTrans" cxnId="{5F0A548F-2D4E-484F-AD08-09C71BFE11B0}">
      <dgm:prSet/>
      <dgm:spPr/>
      <dgm:t>
        <a:bodyPr/>
        <a:lstStyle/>
        <a:p>
          <a:endParaRPr lang="en-CA"/>
        </a:p>
      </dgm:t>
    </dgm:pt>
    <dgm:pt modelId="{0B98D415-78BD-4671-BFA6-676524C1CD60}">
      <dgm:prSet/>
      <dgm:spPr/>
      <dgm:t>
        <a:bodyPr/>
        <a:lstStyle/>
        <a:p>
          <a:r>
            <a:rPr lang="en-CA">
              <a:solidFill>
                <a:schemeClr val="tx1">
                  <a:lumMod val="75000"/>
                  <a:lumOff val="25000"/>
                </a:schemeClr>
              </a:solidFill>
              <a:latin typeface="Arial" pitchFamily="34" charset="0"/>
              <a:ea typeface="ＭＳ Ｐゴシック"/>
              <a:cs typeface="Arial" pitchFamily="34" charset="0"/>
            </a:rPr>
            <a:t>Two employment contracts with termination provisions, entered into in 1998 and 2011</a:t>
          </a:r>
        </a:p>
      </dgm:t>
    </dgm:pt>
    <dgm:pt modelId="{FB181291-1E6A-44FE-B223-6EC98FC40CD2}" type="sibTrans" cxnId="{5F0A548F-2D4E-484F-AD08-09C71BFE11B0}">
      <dgm:prSet/>
      <dgm:spPr/>
      <dgm:t>
        <a:bodyPr/>
        <a:lstStyle/>
        <a:p>
          <a:endParaRPr lang="en-CA"/>
        </a:p>
      </dgm:t>
    </dgm:pt>
    <dgm:pt modelId="{965A611C-E077-467A-B373-4BE70EF8D428}" type="sibTrans" cxnId="{84F8C534-1179-47F7-BA89-EE1DCF612F07}">
      <dgm:prSet/>
      <dgm:spPr/>
      <dgm:t>
        <a:bodyPr/>
        <a:lstStyle/>
        <a:p>
          <a:endParaRPr lang="en-CA"/>
        </a:p>
      </dgm:t>
    </dgm:pt>
    <dgm:pt modelId="{77CE3F9E-5984-4E41-A9BB-4A47FBF34D31}" type="pres">
      <dgm:prSet presAssocID="{ABF43145-B80D-41A3-8C79-1613BD2EEE66}" presName="linear">
        <dgm:presLayoutVars>
          <dgm:dir/>
          <dgm:animLvl val="lvl"/>
          <dgm:resizeHandles val="exact"/>
        </dgm:presLayoutVars>
      </dgm:prSet>
      <dgm:spPr/>
      <dgm:t>
        <a:bodyPr/>
        <a:lstStyle/>
        <a:p/>
      </dgm:t>
    </dgm:pt>
    <dgm:pt modelId="{365DC1DB-D588-4192-B35F-69D706B7912F}" type="pres">
      <dgm:prSet presAssocID="{7CD7F05F-058A-4185-BE8F-C6B4374D81B4}" presName="parentLin"/>
      <dgm:spPr/>
      <dgm:t>
        <a:bodyPr/>
        <a:lstStyle/>
        <a:p/>
      </dgm:t>
    </dgm:pt>
    <dgm:pt modelId="{4FE92F9D-D443-48E3-89A0-D93162622BD4}" type="pres">
      <dgm:prSet presAssocID="{7CD7F05F-058A-4185-BE8F-C6B4374D81B4}" presName="parentLeftMargin" presStyleLbl="node1" presStyleCnt="1"/>
      <dgm:spPr/>
      <dgm:t>
        <a:bodyPr/>
        <a:lstStyle/>
        <a:p/>
      </dgm:t>
    </dgm:pt>
    <dgm:pt modelId="{84DFEC15-5738-4EA4-B113-EFBE4D4E7DC7}" type="pres">
      <dgm:prSet presAssocID="{7CD7F05F-058A-4185-BE8F-C6B4374D81B4}" presName="parentText" presStyleLbl="node1" presStyleCnt="1">
        <dgm:presLayoutVars>
          <dgm:chMax val="0"/>
          <dgm:bulletEnabled val="1"/>
        </dgm:presLayoutVars>
      </dgm:prSet>
      <dgm:spPr/>
      <dgm:t>
        <a:bodyPr/>
        <a:lstStyle/>
        <a:p/>
      </dgm:t>
    </dgm:pt>
    <dgm:pt modelId="{41B72CE8-E79C-41D0-B705-3678B5D6FFD9}" type="pres">
      <dgm:prSet presAssocID="{7CD7F05F-058A-4185-BE8F-C6B4374D81B4}" presName="negativeSpace"/>
      <dgm:spPr/>
      <dgm:t>
        <a:bodyPr/>
        <a:lstStyle/>
        <a:p/>
      </dgm:t>
    </dgm:pt>
    <dgm:pt modelId="{F0B60718-BE1F-4802-A493-792C39E69B7E}" type="pres">
      <dgm:prSet presAssocID="{7CD7F05F-058A-4185-BE8F-C6B4374D81B4}" presName="childText" presStyleLbl="conFgAcc1" presStyleCnt="1">
        <dgm:presLayoutVars>
          <dgm:bulletEnabled val="1"/>
        </dgm:presLayoutVars>
      </dgm:prSet>
      <dgm:spPr/>
      <dgm:t>
        <a:bodyPr/>
        <a:lstStyle/>
        <a:p/>
      </dgm:t>
    </dgm:pt>
  </dgm:ptLst>
  <dgm:cxnLst>
    <dgm:cxn modelId="{84F8C534-1179-47F7-BA89-EE1DCF612F07}" srcId="{ABF43145-B80D-41A3-8C79-1613BD2EEE66}" destId="{7CD7F05F-058A-4185-BE8F-C6B4374D81B4}" srcOrd="0" destOrd="0" parTransId="{F475CE74-A0CF-4391-B4DD-C0BF7CA5D839}" sibTransId="{965A611C-E077-467A-B373-4BE70EF8D428}"/>
    <dgm:cxn modelId="{FDAADA53-8E67-47EF-939F-B46B24921313}" srcId="{7CD7F05F-058A-4185-BE8F-C6B4374D81B4}" destId="{A498FE85-333B-405E-8907-7757356B4061}" srcOrd="0" destOrd="0" parTransId="{A8234B17-1654-4C20-B371-93962B3080EB}" sibTransId="{4E6FC84B-AE6F-431B-95CA-92A54BEAFCB8}"/>
    <dgm:cxn modelId="{9D0A8D64-D71E-4F24-9D70-8FB59364C5BE}" srcId="{7CD7F05F-058A-4185-BE8F-C6B4374D81B4}" destId="{5430970A-2914-424B-9EFE-E31D35952E2B}" srcOrd="1" destOrd="0" parTransId="{12DFECAF-F39B-4D0E-A198-F019A9045AEB}" sibTransId="{4A2A6D62-176E-4F84-96EC-1EEBABFFBEE6}"/>
    <dgm:cxn modelId="{64690658-0661-47C9-AF38-DB17A1F259C1}" srcId="{7CD7F05F-058A-4185-BE8F-C6B4374D81B4}" destId="{6A87860D-2C5F-42CF-8D1B-7D183A2EBA1E}" srcOrd="2" destOrd="0" parTransId="{8CF9D267-13C0-46CA-AE0C-F3BCE531B110}" sibTransId="{2E1ABC32-C5CE-47D1-92E3-C2FD6D90D6A4}"/>
    <dgm:cxn modelId="{E54FDD6D-59B5-469A-83D0-75CE891EA3E1}" srcId="{7CD7F05F-058A-4185-BE8F-C6B4374D81B4}" destId="{B0B36056-8734-4D2E-86C0-3CDB93CF58C7}" srcOrd="3" destOrd="0" parTransId="{10E8E9DC-9249-443F-9E88-AA48F70AC263}" sibTransId="{0A879752-81E7-4BA2-A16B-5E82B9B3668C}"/>
    <dgm:cxn modelId="{F079D833-3905-4488-9BE8-AB380DD74E99}" srcId="{7CD7F05F-058A-4185-BE8F-C6B4374D81B4}" destId="{CD7D7FDA-D359-47D4-A4A5-DB323C473EF0}" srcOrd="4" destOrd="0" parTransId="{CA9AFB78-24EB-4426-98C0-AEEC6085113F}" sibTransId="{3C037FF3-DAC9-4F09-B511-2DCAE0D6DB3B}"/>
    <dgm:cxn modelId="{FA0C228C-8B3E-4DE1-96B8-3F2EA1B404B7}" srcId="{7CD7F05F-058A-4185-BE8F-C6B4374D81B4}" destId="{67480D02-5C43-4ED2-9C2B-B668F1ED7629}" srcOrd="5" destOrd="0" parTransId="{8C907445-B867-45CD-A599-4C584A13D22D}" sibTransId="{77AB4AF6-2FBF-4D56-A2BC-C774F217C973}"/>
    <dgm:cxn modelId="{5F0A548F-2D4E-484F-AD08-09C71BFE11B0}" srcId="{7CD7F05F-058A-4185-BE8F-C6B4374D81B4}" destId="{0B98D415-78BD-4671-BFA6-676524C1CD60}" srcOrd="6" destOrd="0" parTransId="{257B7820-94B1-426F-8FC2-E4465046773C}" sibTransId="{FB181291-1E6A-44FE-B223-6EC98FC40CD2}"/>
    <dgm:cxn modelId="{03B76F00-DB08-4EF8-9FFA-5C4A0302BC31}" type="presOf" srcId="{ABF43145-B80D-41A3-8C79-1613BD2EEE66}" destId="{77CE3F9E-5984-4E41-A9BB-4A47FBF34D31}" srcOrd="0" destOrd="0" presId="urn:microsoft.com/office/officeart/2005/8/layout/list1"/>
    <dgm:cxn modelId="{BCB0DB81-3730-4A32-9D4D-9766A7502B96}" type="presParOf" srcId="{77CE3F9E-5984-4E41-A9BB-4A47FBF34D31}" destId="{365DC1DB-D588-4192-B35F-69D706B7912F}" srcOrd="0" destOrd="0" presId="urn:microsoft.com/office/officeart/2005/8/layout/list1"/>
    <dgm:cxn modelId="{BD4C0324-8E28-42C3-81CE-F843B479918E}" type="presParOf" srcId="{365DC1DB-D588-4192-B35F-69D706B7912F}" destId="{4FE92F9D-D443-48E3-89A0-D93162622BD4}" srcOrd="0" destOrd="0" presId="urn:microsoft.com/office/officeart/2005/8/layout/list1"/>
    <dgm:cxn modelId="{3D6331F1-A088-41DD-905C-00D29891A99D}" type="presOf" srcId="{7CD7F05F-058A-4185-BE8F-C6B4374D81B4}" destId="{4FE92F9D-D443-48E3-89A0-D93162622BD4}" srcOrd="0" destOrd="0" presId="urn:microsoft.com/office/officeart/2005/8/layout/list1"/>
    <dgm:cxn modelId="{A5B11D8A-0B14-4C36-BF3C-25B7A91B7216}" type="presParOf" srcId="{365DC1DB-D588-4192-B35F-69D706B7912F}" destId="{84DFEC15-5738-4EA4-B113-EFBE4D4E7DC7}" srcOrd="1" destOrd="0" presId="urn:microsoft.com/office/officeart/2005/8/layout/list1"/>
    <dgm:cxn modelId="{432A1F4A-D1EC-402E-A5B9-C97CD626C092}" type="presOf" srcId="{7CD7F05F-058A-4185-BE8F-C6B4374D81B4}" destId="{84DFEC15-5738-4EA4-B113-EFBE4D4E7DC7}" srcOrd="1" destOrd="0" presId="urn:microsoft.com/office/officeart/2005/8/layout/list1"/>
    <dgm:cxn modelId="{A3BDC0D3-D7BE-4CA2-AC52-74494629B98F}" type="presParOf" srcId="{77CE3F9E-5984-4E41-A9BB-4A47FBF34D31}" destId="{41B72CE8-E79C-41D0-B705-3678B5D6FFD9}" srcOrd="1" destOrd="0" presId="urn:microsoft.com/office/officeart/2005/8/layout/list1"/>
    <dgm:cxn modelId="{14F09449-360B-4725-83BC-FBDBA8A668B1}" type="presParOf" srcId="{77CE3F9E-5984-4E41-A9BB-4A47FBF34D31}" destId="{F0B60718-BE1F-4802-A493-792C39E69B7E}" srcOrd="2" destOrd="0" presId="urn:microsoft.com/office/officeart/2005/8/layout/list1"/>
    <dgm:cxn modelId="{AF6E84DC-ECBE-47C7-8C4D-81AE1CFA4F46}" type="presOf" srcId="{A498FE85-333B-405E-8907-7757356B4061}" destId="{F0B60718-BE1F-4802-A493-792C39E69B7E}" srcOrd="0" destOrd="0" presId="urn:microsoft.com/office/officeart/2005/8/layout/list1"/>
    <dgm:cxn modelId="{2B5329A8-1F7F-4BC1-976B-61E44923D2A3}" type="presOf" srcId="{5430970A-2914-424B-9EFE-E31D35952E2B}" destId="{F0B60718-BE1F-4802-A493-792C39E69B7E}" srcOrd="0" destOrd="1" presId="urn:microsoft.com/office/officeart/2005/8/layout/list1"/>
    <dgm:cxn modelId="{0446C774-F980-4DDA-843B-8362F10D9693}" type="presOf" srcId="{6A87860D-2C5F-42CF-8D1B-7D183A2EBA1E}" destId="{F0B60718-BE1F-4802-A493-792C39E69B7E}" srcOrd="0" destOrd="2" presId="urn:microsoft.com/office/officeart/2005/8/layout/list1"/>
    <dgm:cxn modelId="{9F06AEF9-84C1-488D-AE94-F8E74D0E7ED6}" type="presOf" srcId="{B0B36056-8734-4D2E-86C0-3CDB93CF58C7}" destId="{F0B60718-BE1F-4802-A493-792C39E69B7E}" srcOrd="0" destOrd="3" presId="urn:microsoft.com/office/officeart/2005/8/layout/list1"/>
    <dgm:cxn modelId="{9F223EFD-ED5F-413A-A9BA-CEDA7FDD7454}" type="presOf" srcId="{CD7D7FDA-D359-47D4-A4A5-DB323C473EF0}" destId="{F0B60718-BE1F-4802-A493-792C39E69B7E}" srcOrd="0" destOrd="4" presId="urn:microsoft.com/office/officeart/2005/8/layout/list1"/>
    <dgm:cxn modelId="{2A2DB06C-6CDC-4067-B681-C7F60A219E13}" type="presOf" srcId="{67480D02-5C43-4ED2-9C2B-B668F1ED7629}" destId="{F0B60718-BE1F-4802-A493-792C39E69B7E}" srcOrd="0" destOrd="5" presId="urn:microsoft.com/office/officeart/2005/8/layout/list1"/>
    <dgm:cxn modelId="{3CD2D671-F30C-47CB-A2EC-9AEB09D9720A}" type="presOf" srcId="{0B98D415-78BD-4671-BFA6-676524C1CD60}" destId="{F0B60718-BE1F-4802-A493-792C39E69B7E}" srcOrd="0" destOrd="6" presId="urn:microsoft.com/office/officeart/2005/8/layout/list1"/>
  </dgm:cxnLst>
  <dgm:bg/>
  <dgm:whole/>
  <dgm:extLst>
    <a:ext uri="http://schemas.microsoft.com/office/drawing/2008/diagram">
      <dsp:dataModelExt xmlns:dsp="http://schemas.microsoft.com/office/drawing/2008/diagram" relId="rId1" minVer="http://schemas.openxmlformats.org/drawingml/2006/main"/>
    </a:ext>
  </dgm:extLst>
</dgm:dataModel>
</file>

<file path=ppt/diagrams/data40.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97863BC0-76FA-4114-846B-AB0ED8DA628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CA"/>
        </a:p>
      </dgm:t>
    </dgm:pt>
    <dgm:pt modelId="{9C4E7EBE-73FD-44E4-9BDE-D9695E48A771}" type="parTrans" cxnId="{55F71D31-6A87-40BC-A3D2-2E6E055C4C65}">
      <dgm:prSet custT="1"/>
      <dgm:spPr/>
      <dgm:t>
        <a:bodyPr/>
        <a:lstStyle/>
        <a:p>
          <a:endParaRPr lang="en-CA" sz="2400">
            <a:latin typeface="Arial" pitchFamily="34" charset="0"/>
            <a:cs typeface="Arial" pitchFamily="34" charset="0"/>
          </a:endParaRPr>
        </a:p>
      </dgm:t>
    </dgm:pt>
    <dgm:pt modelId="{64E88BEC-A9EF-48B0-94D5-31ADA3EFB6BD}">
      <dgm:prSet phldrT="[Text]" custT="1"/>
      <dgm:spPr>
        <a:solidFill>
          <a:schemeClr val="accent1">
            <a:hueOff val="0"/>
            <a:satOff val="0"/>
            <a:lumOff val="0"/>
            <a:alphaOff val="0"/>
          </a:schemeClr>
        </a:solidFill>
        <a:ln w="25400" cap="flat" cmpd="sng" algn="ctr">
          <a:solidFill>
            <a:schemeClr val="accent1">
              <a:hueOff val="0"/>
              <a:satOff val="0"/>
              <a:lumOff val="0"/>
              <a:alphaOff val="0"/>
            </a:schemeClr>
          </a:solidFill>
          <a:prstDash val="solid"/>
        </a:ln>
      </dgm:spPr>
      <dgm:t>
        <a:bodyPr/>
        <a:lstStyle/>
        <a:p>
          <a:endParaRPr lang="en-CA" sz="2400" b="1">
            <a:latin typeface="Arial" pitchFamily="34" charset="0"/>
            <a:cs typeface="Arial" pitchFamily="34" charset="0"/>
          </a:endParaRPr>
        </a:p>
      </dgm:t>
    </dgm:pt>
    <dgm:pt modelId="{3C75BD17-23CE-486E-BFA5-94F5B6E0BC9E}" type="parTrans" cxnId="{86433C01-32EE-4ED5-B907-2BB681305F91}">
      <dgm:prSet custT="1"/>
      <dgm:spPr/>
      <dgm:t>
        <a:bodyPr/>
        <a:lstStyle/>
        <a:p>
          <a:endParaRPr lang="en-CA" sz="2400">
            <a:latin typeface="Arial" pitchFamily="34" charset="0"/>
            <a:cs typeface="Arial" pitchFamily="34" charset="0"/>
          </a:endParaRPr>
        </a:p>
      </dgm:t>
    </dgm:pt>
    <dgm:pt modelId="{216A7AA5-F0FD-422F-B85B-98C2B4A61FC2}">
      <dgm:prSet phldrT="[Text]" custT="1"/>
      <dgm:spPr>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dgm:spPr>
      <dgm:t>
        <a:bodyPr/>
        <a:lstStyle/>
        <a:p>
          <a:pPr>
            <a:buNone/>
          </a:pPr>
          <a:r>
            <a:rPr lang="en-CA" sz="2400">
              <a:latin typeface="Arial" pitchFamily="34" charset="0"/>
              <a:cs typeface="Arial" pitchFamily="34" charset="0"/>
            </a:rPr>
            <a:t>	Conduct thorough investigation </a:t>
          </a:r>
        </a:p>
      </dgm:t>
    </dgm:pt>
    <dgm:pt modelId="{E4F7EB6F-A6EF-44D0-85B1-4F230B6F4273}" type="sibTrans" cxnId="{86433C01-32EE-4ED5-B907-2BB681305F91}">
      <dgm:prSet custT="1"/>
      <dgm:spPr/>
      <dgm:t>
        <a:bodyPr/>
        <a:lstStyle/>
        <a:p>
          <a:endParaRPr lang="en-CA" sz="2400">
            <a:latin typeface="Arial" pitchFamily="34" charset="0"/>
            <a:cs typeface="Arial" pitchFamily="34" charset="0"/>
          </a:endParaRPr>
        </a:p>
      </dgm:t>
    </dgm:pt>
    <dgm:pt modelId="{10436184-AB77-490E-BB0A-40B3A8FEAFE7}" type="sibTrans" cxnId="{55F71D31-6A87-40BC-A3D2-2E6E055C4C65}">
      <dgm:prSet custT="1"/>
      <dgm:spPr/>
      <dgm:t>
        <a:bodyPr/>
        <a:lstStyle/>
        <a:p>
          <a:endParaRPr lang="en-CA" sz="2400">
            <a:latin typeface="Arial" pitchFamily="34" charset="0"/>
            <a:cs typeface="Arial" pitchFamily="34" charset="0"/>
          </a:endParaRPr>
        </a:p>
      </dgm:t>
    </dgm:pt>
    <dgm:pt modelId="{5890135E-CF05-4E74-8154-2A49A6C52AAA}" type="parTrans" cxnId="{F1147BC7-BF33-4466-932F-022453762E18}">
      <dgm:prSet custT="1"/>
      <dgm:spPr/>
      <dgm:t>
        <a:bodyPr/>
        <a:lstStyle/>
        <a:p>
          <a:endParaRPr lang="en-CA" sz="2400">
            <a:latin typeface="Arial" pitchFamily="34" charset="0"/>
            <a:cs typeface="Arial" pitchFamily="34" charset="0"/>
          </a:endParaRPr>
        </a:p>
      </dgm:t>
    </dgm:pt>
    <dgm:pt modelId="{E3FA370F-22FC-4260-8F8D-3927E51A4CB8}">
      <dgm:prSet phldrT="[Text]" custT="1"/>
      <dgm:spPr>
        <a:solidFill>
          <a:srgbClr val="45A7BE"/>
        </a:solidFill>
        <a:ln>
          <a:solidFill>
            <a:srgbClr val="45A7BE"/>
          </a:solidFill>
        </a:ln>
      </dgm:spPr>
      <dgm:t>
        <a:bodyPr/>
        <a:lstStyle/>
        <a:p>
          <a:endParaRPr lang="en-CA" sz="2400" b="1">
            <a:latin typeface="Arial" pitchFamily="34" charset="0"/>
            <a:cs typeface="Arial" pitchFamily="34" charset="0"/>
          </a:endParaRPr>
        </a:p>
      </dgm:t>
    </dgm:pt>
    <dgm:pt modelId="{5F5F44B0-FFA6-43F8-9186-D4EAD7E2FE5F}" type="parTrans" cxnId="{391FD21E-D9A6-40D5-8832-2A8FC99E8978}">
      <dgm:prSet custT="1"/>
      <dgm:spPr/>
      <dgm:t>
        <a:bodyPr/>
        <a:lstStyle/>
        <a:p>
          <a:endParaRPr lang="en-CA" sz="2400">
            <a:latin typeface="Arial" pitchFamily="34" charset="0"/>
            <a:cs typeface="Arial" pitchFamily="34" charset="0"/>
          </a:endParaRPr>
        </a:p>
      </dgm:t>
    </dgm:pt>
    <dgm:pt modelId="{1C737FB2-B388-47AF-A3FE-48DFBA060E7C}">
      <dgm:prSet phldrT="[Text]" custT="1"/>
      <dgm:spPr>
        <a:solidFill>
          <a:schemeClr val="lt1">
            <a:alpha val="90000"/>
            <a:hueOff val="0"/>
            <a:satOff val="0"/>
            <a:lumOff val="0"/>
            <a:alphaOff val="0"/>
          </a:schemeClr>
        </a:solidFill>
        <a:ln>
          <a:solidFill>
            <a:srgbClr val="45A7BE"/>
          </a:solidFill>
        </a:ln>
      </dgm:spPr>
      <dgm:t>
        <a:bodyPr/>
        <a:lstStyle/>
        <a:p>
          <a:pPr>
            <a:buNone/>
          </a:pPr>
          <a:r>
            <a:rPr lang="en-CA" sz="2400">
              <a:latin typeface="Arial" pitchFamily="34" charset="0"/>
              <a:cs typeface="Arial" pitchFamily="34" charset="0"/>
            </a:rPr>
            <a:t>	Review </a:t>
          </a:r>
          <a:r>
            <a:rPr lang="en-CA" sz="2400" baseline="0">
              <a:latin typeface="Arial" pitchFamily="34" charset="0"/>
              <a:cs typeface="Arial" pitchFamily="34" charset="0"/>
            </a:rPr>
            <a:t>employee</a:t>
          </a:r>
          <a:r>
            <a:rPr lang="en-CA" sz="2400">
              <a:latin typeface="Arial" pitchFamily="34" charset="0"/>
              <a:cs typeface="Arial" pitchFamily="34" charset="0"/>
            </a:rPr>
            <a:t>’s disciplinary record </a:t>
          </a:r>
        </a:p>
      </dgm:t>
    </dgm:pt>
    <dgm:pt modelId="{CA56F46C-66A3-4B10-A7E8-957401433660}" type="sibTrans" cxnId="{391FD21E-D9A6-40D5-8832-2A8FC99E8978}">
      <dgm:prSet custT="1"/>
      <dgm:spPr/>
      <dgm:t>
        <a:bodyPr/>
        <a:lstStyle/>
        <a:p>
          <a:endParaRPr lang="en-CA" sz="2400">
            <a:latin typeface="Arial" pitchFamily="34" charset="0"/>
            <a:cs typeface="Arial" pitchFamily="34" charset="0"/>
          </a:endParaRPr>
        </a:p>
      </dgm:t>
    </dgm:pt>
    <dgm:pt modelId="{93ECD8F1-0D02-4531-A830-EC19B0F10593}" type="sibTrans" cxnId="{F1147BC7-BF33-4466-932F-022453762E18}">
      <dgm:prSet custT="1"/>
      <dgm:spPr/>
      <dgm:t>
        <a:bodyPr/>
        <a:lstStyle/>
        <a:p>
          <a:endParaRPr lang="en-CA" sz="2400">
            <a:latin typeface="Arial" pitchFamily="34" charset="0"/>
            <a:cs typeface="Arial" pitchFamily="34" charset="0"/>
          </a:endParaRPr>
        </a:p>
      </dgm:t>
    </dgm:pt>
    <dgm:pt modelId="{FBB4CD71-21E8-43BE-93D9-D7BE22FEFF09}" type="parTrans" cxnId="{932BB613-CCD1-40A4-A713-A589D9C1A60C}">
      <dgm:prSet custT="1"/>
      <dgm:spPr/>
      <dgm:t>
        <a:bodyPr/>
        <a:lstStyle/>
        <a:p>
          <a:endParaRPr lang="en-CA" sz="2400">
            <a:latin typeface="Arial" pitchFamily="34" charset="0"/>
            <a:cs typeface="Arial" pitchFamily="34" charset="0"/>
          </a:endParaRPr>
        </a:p>
      </dgm:t>
    </dgm:pt>
    <dgm:pt modelId="{43A05CE1-5D8D-4FC5-AC38-5DFB763754E0}">
      <dgm:prSet phldrT="[Text]" custT="1"/>
      <dgm:spPr>
        <a:solidFill>
          <a:srgbClr val="58595B"/>
        </a:solidFill>
        <a:ln>
          <a:solidFill>
            <a:srgbClr val="58595B"/>
          </a:solidFill>
        </a:ln>
      </dgm:spPr>
      <dgm:t>
        <a:bodyPr/>
        <a:lstStyle/>
        <a:p>
          <a:endParaRPr lang="en-CA" sz="2400" b="1">
            <a:latin typeface="Arial" pitchFamily="34" charset="0"/>
            <a:cs typeface="Arial" pitchFamily="34" charset="0"/>
          </a:endParaRPr>
        </a:p>
      </dgm:t>
    </dgm:pt>
    <dgm:pt modelId="{C6AAAF70-9DDF-4BF6-9C40-30F7C836F866}" type="parTrans" cxnId="{0BE0094F-2E12-40AB-A354-4FC1A03FBF8F}">
      <dgm:prSet custT="1"/>
      <dgm:spPr/>
      <dgm:t>
        <a:bodyPr/>
        <a:lstStyle/>
        <a:p>
          <a:endParaRPr lang="en-CA" sz="2400">
            <a:latin typeface="Arial" pitchFamily="34" charset="0"/>
            <a:cs typeface="Arial" pitchFamily="34" charset="0"/>
          </a:endParaRPr>
        </a:p>
      </dgm:t>
    </dgm:pt>
    <dgm:pt modelId="{F7002253-AF4E-48DF-9A6E-70E0EC8DF89E}">
      <dgm:prSet phldrT="[Text]" custT="1"/>
      <dgm:spPr>
        <a:solidFill>
          <a:schemeClr val="lt1">
            <a:alpha val="90000"/>
            <a:hueOff val="0"/>
            <a:satOff val="0"/>
            <a:lumOff val="0"/>
            <a:alphaOff val="0"/>
          </a:schemeClr>
        </a:solidFill>
        <a:ln>
          <a:solidFill>
            <a:srgbClr val="58595B"/>
          </a:solidFill>
        </a:ln>
      </dgm:spPr>
      <dgm:t>
        <a:bodyPr/>
        <a:lstStyle/>
        <a:p>
          <a:pPr>
            <a:buNone/>
          </a:pPr>
          <a:r>
            <a:rPr lang="en-CA" sz="2400">
              <a:latin typeface="Arial" pitchFamily="34" charset="0"/>
              <a:cs typeface="Arial" pitchFamily="34" charset="0"/>
            </a:rPr>
            <a:t>	Conduct discipline interview </a:t>
          </a:r>
        </a:p>
      </dgm:t>
    </dgm:pt>
    <dgm:pt modelId="{65B456ED-4F07-461F-ABE5-A0810703535C}" type="sibTrans" cxnId="{0BE0094F-2E12-40AB-A354-4FC1A03FBF8F}">
      <dgm:prSet custT="1"/>
      <dgm:spPr/>
      <dgm:t>
        <a:bodyPr/>
        <a:lstStyle/>
        <a:p>
          <a:endParaRPr lang="en-CA" sz="2400">
            <a:latin typeface="Arial" pitchFamily="34" charset="0"/>
            <a:cs typeface="Arial" pitchFamily="34" charset="0"/>
          </a:endParaRPr>
        </a:p>
      </dgm:t>
    </dgm:pt>
    <dgm:pt modelId="{ED3DFC5A-FA5D-4E9E-BA8D-399DBF575AC7}" type="sibTrans" cxnId="{932BB613-CCD1-40A4-A713-A589D9C1A60C}">
      <dgm:prSet custT="1"/>
      <dgm:spPr/>
      <dgm:t>
        <a:bodyPr/>
        <a:lstStyle/>
        <a:p>
          <a:endParaRPr lang="en-CA" sz="2400">
            <a:latin typeface="Arial" pitchFamily="34" charset="0"/>
            <a:cs typeface="Arial" pitchFamily="34" charset="0"/>
          </a:endParaRPr>
        </a:p>
      </dgm:t>
    </dgm:pt>
    <dgm:pt modelId="{3D008A9F-D697-447C-A84E-D1625C4A0687}" type="parTrans" cxnId="{6F71239B-43D6-493A-B679-7B955B2D15AC}">
      <dgm:prSet custT="1"/>
      <dgm:spPr/>
      <dgm:t>
        <a:bodyPr/>
        <a:lstStyle/>
        <a:p>
          <a:endParaRPr lang="en-CA" sz="2400">
            <a:latin typeface="Arial" pitchFamily="34" charset="0"/>
            <a:cs typeface="Arial" pitchFamily="34" charset="0"/>
          </a:endParaRPr>
        </a:p>
      </dgm:t>
    </dgm:pt>
    <dgm:pt modelId="{E33965C1-80EB-4554-BB95-F66FD064C07D}">
      <dgm:prSet phldrT="[Text]" custT="1"/>
      <dgm:spPr>
        <a:solidFill>
          <a:schemeClr val="accent1">
            <a:hueOff val="0"/>
            <a:satOff val="0"/>
            <a:lumOff val="0"/>
            <a:alphaOff val="0"/>
          </a:schemeClr>
        </a:solidFill>
        <a:ln w="25400" cap="flat" cmpd="sng" algn="ctr">
          <a:solidFill>
            <a:schemeClr val="accent1">
              <a:hueOff val="0"/>
              <a:satOff val="0"/>
              <a:lumOff val="0"/>
              <a:alphaOff val="0"/>
            </a:schemeClr>
          </a:solidFill>
          <a:prstDash val="solid"/>
        </a:ln>
      </dgm:spPr>
      <dgm:t>
        <a:bodyPr/>
        <a:lstStyle/>
        <a:p>
          <a:endParaRPr lang="en-CA" sz="2400" b="1">
            <a:latin typeface="Arial" pitchFamily="34" charset="0"/>
            <a:cs typeface="Arial" pitchFamily="34" charset="0"/>
          </a:endParaRPr>
        </a:p>
      </dgm:t>
    </dgm:pt>
    <dgm:pt modelId="{F05E5B12-B6C8-4AD1-824D-37C9077A48CA}" type="parTrans" cxnId="{838F52F1-F815-4302-A464-97D948835C00}">
      <dgm:prSet custT="1"/>
      <dgm:spPr/>
      <dgm:t>
        <a:bodyPr/>
        <a:lstStyle/>
        <a:p>
          <a:endParaRPr lang="en-CA" sz="2400">
            <a:latin typeface="Arial" pitchFamily="34" charset="0"/>
            <a:cs typeface="Arial" pitchFamily="34" charset="0"/>
          </a:endParaRPr>
        </a:p>
      </dgm:t>
    </dgm:pt>
    <dgm:pt modelId="{FE191FA1-5386-4E70-A0EB-58C5EDFDC168}">
      <dgm:prSet phldrT="[Text]" custT="1"/>
      <dgm:spPr>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dgm:spPr>
      <dgm:t>
        <a:bodyPr/>
        <a:lstStyle/>
        <a:p>
          <a:pPr>
            <a:buNone/>
          </a:pPr>
          <a:r>
            <a:rPr lang="en-CA" sz="2400">
              <a:latin typeface="Arial" pitchFamily="34" charset="0"/>
              <a:cs typeface="Arial" pitchFamily="34" charset="0"/>
            </a:rPr>
            <a:t>	Assess any further information provided by the </a:t>
          </a:r>
          <a:r>
            <a:rPr lang="en-CA" sz="2400" baseline="0">
              <a:latin typeface="Arial" pitchFamily="34" charset="0"/>
              <a:cs typeface="Arial" pitchFamily="34" charset="0"/>
            </a:rPr>
            <a:t>employee</a:t>
          </a:r>
          <a:endParaRPr lang="en-CA" sz="2400">
            <a:latin typeface="Arial" pitchFamily="34" charset="0"/>
            <a:cs typeface="Arial" pitchFamily="34" charset="0"/>
          </a:endParaRPr>
        </a:p>
      </dgm:t>
    </dgm:pt>
    <dgm:pt modelId="{BE01EF14-758F-47BF-BB38-52C9B5FC8ADE}" type="sibTrans" cxnId="{838F52F1-F815-4302-A464-97D948835C00}">
      <dgm:prSet custT="1"/>
      <dgm:spPr/>
      <dgm:t>
        <a:bodyPr/>
        <a:lstStyle/>
        <a:p>
          <a:endParaRPr lang="en-CA" sz="2400">
            <a:latin typeface="Arial" pitchFamily="34" charset="0"/>
            <a:cs typeface="Arial" pitchFamily="34" charset="0"/>
          </a:endParaRPr>
        </a:p>
      </dgm:t>
    </dgm:pt>
    <dgm:pt modelId="{E431DE38-3EE3-4D9E-A003-E15977DBC0C2}" type="sibTrans" cxnId="{6F71239B-43D6-493A-B679-7B955B2D15AC}">
      <dgm:prSet custT="1"/>
      <dgm:spPr/>
      <dgm:t>
        <a:bodyPr/>
        <a:lstStyle/>
        <a:p>
          <a:endParaRPr lang="en-CA" sz="2400">
            <a:latin typeface="Arial" pitchFamily="34" charset="0"/>
            <a:cs typeface="Arial" pitchFamily="34" charset="0"/>
          </a:endParaRPr>
        </a:p>
      </dgm:t>
    </dgm:pt>
    <dgm:pt modelId="{2CD8E968-4680-453A-99D6-CF51FD5A8D6F}" type="parTrans" cxnId="{32F28C0B-7458-476A-BC48-BA10192247F3}">
      <dgm:prSet custT="1"/>
      <dgm:spPr/>
      <dgm:t>
        <a:bodyPr/>
        <a:lstStyle/>
        <a:p>
          <a:endParaRPr lang="en-CA" sz="2400">
            <a:latin typeface="Arial" pitchFamily="34" charset="0"/>
            <a:cs typeface="Arial" pitchFamily="34" charset="0"/>
          </a:endParaRPr>
        </a:p>
      </dgm:t>
    </dgm:pt>
    <dgm:pt modelId="{D83BD692-335E-43E4-AAEB-3F6B3E4ABBDD}">
      <dgm:prSet phldrT="[Text]" custT="1"/>
      <dgm:spPr>
        <a:solidFill>
          <a:srgbClr val="45A7BE"/>
        </a:solidFill>
        <a:ln>
          <a:solidFill>
            <a:srgbClr val="45A7BE"/>
          </a:solidFill>
        </a:ln>
      </dgm:spPr>
      <dgm:t>
        <a:bodyPr/>
        <a:lstStyle/>
        <a:p>
          <a:endParaRPr lang="en-CA" sz="2400" b="1">
            <a:latin typeface="Arial" pitchFamily="34" charset="0"/>
            <a:cs typeface="Arial" pitchFamily="34" charset="0"/>
          </a:endParaRPr>
        </a:p>
      </dgm:t>
    </dgm:pt>
    <dgm:pt modelId="{B12C0080-BA70-4AD8-BF03-15AE2EA48EED}" type="parTrans" cxnId="{3EC76AEC-A8E8-43BD-825A-B8F560D5B5D5}">
      <dgm:prSet custT="1"/>
      <dgm:spPr/>
      <dgm:t>
        <a:bodyPr/>
        <a:lstStyle/>
        <a:p>
          <a:endParaRPr lang="en-CA" sz="2400">
            <a:latin typeface="Arial" pitchFamily="34" charset="0"/>
            <a:cs typeface="Arial" pitchFamily="34" charset="0"/>
          </a:endParaRPr>
        </a:p>
      </dgm:t>
    </dgm:pt>
    <dgm:pt modelId="{DA97757C-075D-468F-9854-9BF3E5F81920}">
      <dgm:prSet phldrT="[Text]" custT="1"/>
      <dgm:spPr>
        <a:solidFill>
          <a:schemeClr val="lt1">
            <a:alpha val="90000"/>
            <a:hueOff val="0"/>
            <a:satOff val="0"/>
            <a:lumOff val="0"/>
            <a:alphaOff val="0"/>
          </a:schemeClr>
        </a:solidFill>
        <a:ln>
          <a:solidFill>
            <a:srgbClr val="45A7BE"/>
          </a:solidFill>
        </a:ln>
      </dgm:spPr>
      <dgm:t>
        <a:bodyPr/>
        <a:lstStyle/>
        <a:p>
          <a:pPr>
            <a:buNone/>
          </a:pPr>
          <a:r>
            <a:rPr lang="en-CA" sz="2400">
              <a:latin typeface="Arial" pitchFamily="34" charset="0"/>
              <a:cs typeface="Arial" pitchFamily="34" charset="0"/>
            </a:rPr>
            <a:t>	Determine appropriate degree of discipline </a:t>
          </a:r>
        </a:p>
      </dgm:t>
    </dgm:pt>
    <dgm:pt modelId="{165BB19A-B0D8-48F9-83F6-B8DE436C3C48}" type="sibTrans" cxnId="{3EC76AEC-A8E8-43BD-825A-B8F560D5B5D5}">
      <dgm:prSet custT="1"/>
      <dgm:spPr/>
      <dgm:t>
        <a:bodyPr/>
        <a:lstStyle/>
        <a:p>
          <a:endParaRPr lang="en-CA" sz="2400">
            <a:latin typeface="Arial" pitchFamily="34" charset="0"/>
            <a:cs typeface="Arial" pitchFamily="34" charset="0"/>
          </a:endParaRPr>
        </a:p>
      </dgm:t>
    </dgm:pt>
    <dgm:pt modelId="{3762A137-885C-4C46-A4A7-02F74F130D98}" type="sibTrans" cxnId="{32F28C0B-7458-476A-BC48-BA10192247F3}">
      <dgm:prSet custT="1"/>
      <dgm:spPr/>
      <dgm:t>
        <a:bodyPr/>
        <a:lstStyle/>
        <a:p>
          <a:endParaRPr lang="en-CA" sz="2400">
            <a:latin typeface="Arial" pitchFamily="34" charset="0"/>
            <a:cs typeface="Arial" pitchFamily="34" charset="0"/>
          </a:endParaRPr>
        </a:p>
      </dgm:t>
    </dgm:pt>
    <dgm:pt modelId="{EB81D623-B4B9-440D-A6F7-75BD35C7EBB1}" type="parTrans" cxnId="{3B8FF099-8F49-42D9-9365-3D7A0552B250}">
      <dgm:prSet custT="1"/>
      <dgm:spPr/>
      <dgm:t>
        <a:bodyPr/>
        <a:lstStyle/>
        <a:p>
          <a:endParaRPr lang="en-CA" sz="2400">
            <a:latin typeface="Arial" pitchFamily="34" charset="0"/>
            <a:cs typeface="Arial" pitchFamily="34" charset="0"/>
          </a:endParaRPr>
        </a:p>
      </dgm:t>
    </dgm:pt>
    <dgm:pt modelId="{1F749303-F8AF-49E8-B06C-E12E79930A26}">
      <dgm:prSet phldrT="[Text]" custT="1"/>
      <dgm:spPr>
        <a:solidFill>
          <a:srgbClr val="58595B"/>
        </a:solidFill>
        <a:ln>
          <a:solidFill>
            <a:srgbClr val="58595B"/>
          </a:solidFill>
        </a:ln>
      </dgm:spPr>
      <dgm:t>
        <a:bodyPr/>
        <a:lstStyle/>
        <a:p>
          <a:endParaRPr lang="en-CA" sz="2400" b="1">
            <a:latin typeface="Arial" pitchFamily="34" charset="0"/>
            <a:cs typeface="Arial" pitchFamily="34" charset="0"/>
          </a:endParaRPr>
        </a:p>
      </dgm:t>
    </dgm:pt>
    <dgm:pt modelId="{B2F2000B-E843-468A-887F-E76720B1D558}" type="parTrans" cxnId="{C8076434-B084-4C25-BA27-26F327CF3C91}">
      <dgm:prSet custT="1"/>
      <dgm:spPr/>
      <dgm:t>
        <a:bodyPr/>
        <a:lstStyle/>
        <a:p>
          <a:endParaRPr lang="en-CA" sz="2400">
            <a:latin typeface="Arial" pitchFamily="34" charset="0"/>
            <a:cs typeface="Arial" pitchFamily="34" charset="0"/>
          </a:endParaRPr>
        </a:p>
      </dgm:t>
    </dgm:pt>
    <dgm:pt modelId="{D1467676-D161-427B-8CDB-9A57EDDECD08}">
      <dgm:prSet phldrT="[Text]" custT="1"/>
      <dgm:spPr>
        <a:solidFill>
          <a:schemeClr val="lt1">
            <a:alpha val="90000"/>
            <a:hueOff val="0"/>
            <a:satOff val="0"/>
            <a:lumOff val="0"/>
            <a:alphaOff val="0"/>
          </a:schemeClr>
        </a:solidFill>
        <a:ln>
          <a:solidFill>
            <a:srgbClr val="58595B"/>
          </a:solidFill>
        </a:ln>
      </dgm:spPr>
      <dgm:t>
        <a:bodyPr/>
        <a:lstStyle/>
        <a:p>
          <a:pPr>
            <a:buNone/>
          </a:pPr>
          <a:r>
            <a:rPr lang="en-CA" sz="2400">
              <a:latin typeface="Arial" pitchFamily="34" charset="0"/>
              <a:cs typeface="Arial" pitchFamily="34" charset="0"/>
            </a:rPr>
            <a:t>	Issue discipline</a:t>
          </a:r>
        </a:p>
      </dgm:t>
    </dgm:pt>
    <dgm:pt modelId="{6C667EFA-B169-4583-9731-B6E16EAB0224}" type="sibTrans" cxnId="{C8076434-B084-4C25-BA27-26F327CF3C91}">
      <dgm:prSet custT="1"/>
      <dgm:spPr/>
      <dgm:t>
        <a:bodyPr/>
        <a:lstStyle/>
        <a:p>
          <a:endParaRPr lang="en-CA" sz="2400">
            <a:latin typeface="Arial" pitchFamily="34" charset="0"/>
            <a:cs typeface="Arial" pitchFamily="34" charset="0"/>
          </a:endParaRPr>
        </a:p>
      </dgm:t>
    </dgm:pt>
    <dgm:pt modelId="{1CC6A2C5-497E-4A21-90C5-0FAFB32F35D8}" type="sibTrans" cxnId="{3B8FF099-8F49-42D9-9365-3D7A0552B250}">
      <dgm:prSet custT="1"/>
      <dgm:spPr/>
      <dgm:t>
        <a:bodyPr/>
        <a:lstStyle/>
        <a:p>
          <a:endParaRPr lang="en-CA" sz="2400">
            <a:latin typeface="Arial" pitchFamily="34" charset="0"/>
            <a:cs typeface="Arial" pitchFamily="34" charset="0"/>
          </a:endParaRPr>
        </a:p>
      </dgm:t>
    </dgm:pt>
    <dgm:pt modelId="{75980F9F-99D4-4F9F-AFE5-2FF5CD810158}" type="parTrans" cxnId="{E94B7D5F-0C41-4ED8-8C31-04A901626EC8}">
      <dgm:prSet custT="1"/>
      <dgm:spPr/>
      <dgm:t>
        <a:bodyPr/>
        <a:lstStyle/>
        <a:p>
          <a:endParaRPr lang="en-CA" sz="2400">
            <a:latin typeface="Arial" pitchFamily="34" charset="0"/>
            <a:cs typeface="Arial" pitchFamily="34" charset="0"/>
          </a:endParaRPr>
        </a:p>
      </dgm:t>
    </dgm:pt>
    <dgm:pt modelId="{88D4FE90-B0F0-422C-B781-502F353E5100}">
      <dgm:prSet phldrT="[Text]" custT="1"/>
      <dgm:spPr>
        <a:solidFill>
          <a:srgbClr val="A6ACAC"/>
        </a:solidFill>
        <a:ln>
          <a:solidFill>
            <a:srgbClr val="A6ACAC"/>
          </a:solidFill>
        </a:ln>
      </dgm:spPr>
      <dgm:t>
        <a:bodyPr/>
        <a:lstStyle/>
        <a:p>
          <a:endParaRPr lang="en-CA" sz="2400" b="1">
            <a:latin typeface="Arial" pitchFamily="34" charset="0"/>
            <a:cs typeface="Arial" pitchFamily="34" charset="0"/>
          </a:endParaRPr>
        </a:p>
      </dgm:t>
    </dgm:pt>
    <dgm:pt modelId="{E6116BDF-7028-4D64-97AB-7D25B9943B2D}" type="parTrans" cxnId="{0E3E9A23-6B03-4368-8A4F-B2E5C423CAE3}">
      <dgm:prSet custT="1"/>
      <dgm:spPr/>
      <dgm:t>
        <a:bodyPr/>
        <a:lstStyle/>
        <a:p>
          <a:endParaRPr lang="en-CA" sz="2400">
            <a:latin typeface="Arial" pitchFamily="34" charset="0"/>
            <a:cs typeface="Arial" pitchFamily="34" charset="0"/>
          </a:endParaRPr>
        </a:p>
      </dgm:t>
    </dgm:pt>
    <dgm:pt modelId="{66856CBA-0C33-464F-A1E0-C35E99A26021}">
      <dgm:prSet phldrT="[Text]" custT="1"/>
      <dgm:spPr>
        <a:solidFill>
          <a:schemeClr val="lt1">
            <a:alpha val="90000"/>
            <a:hueOff val="0"/>
            <a:satOff val="0"/>
            <a:lumOff val="0"/>
            <a:alphaOff val="0"/>
          </a:schemeClr>
        </a:solidFill>
        <a:ln>
          <a:solidFill>
            <a:srgbClr val="A6ACAC"/>
          </a:solidFill>
        </a:ln>
      </dgm:spPr>
      <dgm:t>
        <a:bodyPr/>
        <a:lstStyle/>
        <a:p>
          <a:pPr>
            <a:buNone/>
          </a:pPr>
          <a:r>
            <a:rPr lang="en-CA" sz="2400">
              <a:latin typeface="Arial" pitchFamily="34" charset="0"/>
              <a:cs typeface="Arial" pitchFamily="34" charset="0"/>
            </a:rPr>
            <a:t>	Follow up </a:t>
          </a:r>
        </a:p>
      </dgm:t>
    </dgm:pt>
    <dgm:pt modelId="{9042F786-5D14-44CE-A7D3-B0C1DE280A54}" type="sibTrans" cxnId="{0E3E9A23-6B03-4368-8A4F-B2E5C423CAE3}">
      <dgm:prSet custT="1"/>
      <dgm:spPr/>
      <dgm:t>
        <a:bodyPr/>
        <a:lstStyle/>
        <a:p>
          <a:endParaRPr lang="en-CA" sz="2400">
            <a:latin typeface="Arial" pitchFamily="34" charset="0"/>
            <a:cs typeface="Arial" pitchFamily="34" charset="0"/>
          </a:endParaRPr>
        </a:p>
      </dgm:t>
    </dgm:pt>
    <dgm:pt modelId="{994D9595-E6B9-45A1-A85F-87A682FB4B3F}" type="sibTrans" cxnId="{E94B7D5F-0C41-4ED8-8C31-04A901626EC8}">
      <dgm:prSet custT="1"/>
      <dgm:spPr/>
      <dgm:t>
        <a:bodyPr/>
        <a:lstStyle/>
        <a:p>
          <a:endParaRPr lang="en-CA" sz="2400">
            <a:latin typeface="Arial" pitchFamily="34" charset="0"/>
            <a:cs typeface="Arial" pitchFamily="34" charset="0"/>
          </a:endParaRPr>
        </a:p>
      </dgm:t>
    </dgm:pt>
    <dgm:pt modelId="{578D0FF2-D8F2-48CC-9E94-BC73039E8A28}" type="pres">
      <dgm:prSet presAssocID="{97863BC0-76FA-4114-846B-AB0ED8DA628E}" presName="linearFlow">
        <dgm:presLayoutVars>
          <dgm:dir/>
          <dgm:animLvl val="lvl"/>
          <dgm:resizeHandles val="exact"/>
        </dgm:presLayoutVars>
      </dgm:prSet>
      <dgm:spPr/>
      <dgm:t>
        <a:bodyPr/>
        <a:lstStyle/>
        <a:p/>
      </dgm:t>
    </dgm:pt>
    <dgm:pt modelId="{6821206E-2227-4563-8272-EFF6EDFF1BD5}" type="pres">
      <dgm:prSet presAssocID="{64E88BEC-A9EF-48B0-94D5-31ADA3EFB6BD}" presName="composite"/>
      <dgm:spPr/>
      <dgm:t>
        <a:bodyPr/>
        <a:lstStyle/>
        <a:p/>
      </dgm:t>
    </dgm:pt>
    <dgm:pt modelId="{3DE89633-2E62-4AC0-AD77-BD194C6E64A1}" type="pres">
      <dgm:prSet presAssocID="{64E88BEC-A9EF-48B0-94D5-31ADA3EFB6BD}" presName="parentText" presStyleLbl="alignNode1" presStyleCnt="7">
        <dgm:presLayoutVars>
          <dgm:chMax val="1"/>
          <dgm:bulletEnabled val="1"/>
        </dgm:presLayoutVars>
      </dgm:prSet>
      <dgm:spPr/>
      <dgm:t>
        <a:bodyPr/>
        <a:lstStyle/>
        <a:p/>
      </dgm:t>
    </dgm:pt>
    <dgm:pt modelId="{098135BD-31C3-4D51-9729-69CC4ED9B62E}" type="pres">
      <dgm:prSet presAssocID="{64E88BEC-A9EF-48B0-94D5-31ADA3EFB6BD}" presName="descendantText" presStyleLbl="alignAcc1" presStyleCnt="7">
        <dgm:presLayoutVars>
          <dgm:bulletEnabled val="1"/>
        </dgm:presLayoutVars>
      </dgm:prSet>
      <dgm:spPr/>
      <dgm:t>
        <a:bodyPr/>
        <a:lstStyle/>
        <a:p/>
      </dgm:t>
    </dgm:pt>
    <dgm:pt modelId="{F1E8A2BA-5CFC-4FCA-A839-FBF593D8C668}" type="pres">
      <dgm:prSet presAssocID="{10436184-AB77-490E-BB0A-40B3A8FEAFE7}" presName="sp"/>
      <dgm:spPr/>
      <dgm:t>
        <a:bodyPr/>
        <a:lstStyle/>
        <a:p/>
      </dgm:t>
    </dgm:pt>
    <dgm:pt modelId="{0A3F8C92-3097-4CBE-AAB7-DF9BD18E52E7}" type="pres">
      <dgm:prSet presAssocID="{E3FA370F-22FC-4260-8F8D-3927E51A4CB8}" presName="composite"/>
      <dgm:spPr/>
      <dgm:t>
        <a:bodyPr/>
        <a:lstStyle/>
        <a:p/>
      </dgm:t>
    </dgm:pt>
    <dgm:pt modelId="{029D0A74-CEC0-453C-928E-1211F50F710F}" type="pres">
      <dgm:prSet presAssocID="{E3FA370F-22FC-4260-8F8D-3927E51A4CB8}" presName="parentText" presStyleLbl="alignNode1" presStyleIdx="1" presStyleCnt="7">
        <dgm:presLayoutVars>
          <dgm:chMax val="1"/>
          <dgm:bulletEnabled val="1"/>
        </dgm:presLayoutVars>
      </dgm:prSet>
      <dgm:spPr/>
      <dgm:t>
        <a:bodyPr/>
        <a:lstStyle/>
        <a:p/>
      </dgm:t>
    </dgm:pt>
    <dgm:pt modelId="{EE29DADF-AADA-418B-82A8-B36F284DF32A}" type="pres">
      <dgm:prSet presAssocID="{E3FA370F-22FC-4260-8F8D-3927E51A4CB8}" presName="descendantText" presStyleLbl="alignAcc1" presStyleIdx="1" presStyleCnt="7">
        <dgm:presLayoutVars>
          <dgm:bulletEnabled val="1"/>
        </dgm:presLayoutVars>
      </dgm:prSet>
      <dgm:spPr/>
      <dgm:t>
        <a:bodyPr/>
        <a:lstStyle/>
        <a:p/>
      </dgm:t>
    </dgm:pt>
    <dgm:pt modelId="{D00BE479-4E2F-47DD-B841-B94F8F1B28B4}" type="pres">
      <dgm:prSet presAssocID="{93ECD8F1-0D02-4531-A830-EC19B0F10593}" presName="sp"/>
      <dgm:spPr/>
      <dgm:t>
        <a:bodyPr/>
        <a:lstStyle/>
        <a:p/>
      </dgm:t>
    </dgm:pt>
    <dgm:pt modelId="{546CF8D7-ECF8-4614-9CA2-3817AFC3F7E3}" type="pres">
      <dgm:prSet presAssocID="{43A05CE1-5D8D-4FC5-AC38-5DFB763754E0}" presName="composite"/>
      <dgm:spPr/>
      <dgm:t>
        <a:bodyPr/>
        <a:lstStyle/>
        <a:p/>
      </dgm:t>
    </dgm:pt>
    <dgm:pt modelId="{B244E1B8-A122-4E8B-9133-8003C33D3A07}" type="pres">
      <dgm:prSet presAssocID="{43A05CE1-5D8D-4FC5-AC38-5DFB763754E0}" presName="parentText" presStyleLbl="alignNode1" presStyleIdx="2" presStyleCnt="7">
        <dgm:presLayoutVars>
          <dgm:chMax val="1"/>
          <dgm:bulletEnabled val="1"/>
        </dgm:presLayoutVars>
      </dgm:prSet>
      <dgm:spPr/>
      <dgm:t>
        <a:bodyPr/>
        <a:lstStyle/>
        <a:p/>
      </dgm:t>
    </dgm:pt>
    <dgm:pt modelId="{71C833B7-EC94-4223-B2CB-67F4F9839CBE}" type="pres">
      <dgm:prSet presAssocID="{43A05CE1-5D8D-4FC5-AC38-5DFB763754E0}" presName="descendantText" presStyleLbl="alignAcc1" presStyleIdx="2" presStyleCnt="7">
        <dgm:presLayoutVars>
          <dgm:bulletEnabled val="1"/>
        </dgm:presLayoutVars>
      </dgm:prSet>
      <dgm:spPr/>
      <dgm:t>
        <a:bodyPr/>
        <a:lstStyle/>
        <a:p/>
      </dgm:t>
    </dgm:pt>
    <dgm:pt modelId="{360B693C-1815-4984-BEFF-01D633ED4132}" type="pres">
      <dgm:prSet presAssocID="{ED3DFC5A-FA5D-4E9E-BA8D-399DBF575AC7}" presName="sp"/>
      <dgm:spPr/>
      <dgm:t>
        <a:bodyPr/>
        <a:lstStyle/>
        <a:p/>
      </dgm:t>
    </dgm:pt>
    <dgm:pt modelId="{31F8ACD1-9E07-471D-8DC4-ADDA9A011540}" type="pres">
      <dgm:prSet presAssocID="{E33965C1-80EB-4554-BB95-F66FD064C07D}" presName="composite"/>
      <dgm:spPr/>
      <dgm:t>
        <a:bodyPr/>
        <a:lstStyle/>
        <a:p/>
      </dgm:t>
    </dgm:pt>
    <dgm:pt modelId="{B9808734-A478-46FD-8CCB-E0037B3D7F34}" type="pres">
      <dgm:prSet presAssocID="{E33965C1-80EB-4554-BB95-F66FD064C07D}" presName="parentText" presStyleLbl="alignNode1" presStyleIdx="3" presStyleCnt="7">
        <dgm:presLayoutVars>
          <dgm:chMax val="1"/>
          <dgm:bulletEnabled val="1"/>
        </dgm:presLayoutVars>
      </dgm:prSet>
      <dgm:spPr/>
      <dgm:t>
        <a:bodyPr/>
        <a:lstStyle/>
        <a:p/>
      </dgm:t>
    </dgm:pt>
    <dgm:pt modelId="{93A9B70B-B11A-4D89-9AAF-F360A858A381}" type="pres">
      <dgm:prSet presAssocID="{E33965C1-80EB-4554-BB95-F66FD064C07D}" presName="descendantText" presStyleLbl="alignAcc1" presStyleIdx="3" presStyleCnt="7">
        <dgm:presLayoutVars>
          <dgm:bulletEnabled val="1"/>
        </dgm:presLayoutVars>
      </dgm:prSet>
      <dgm:spPr/>
      <dgm:t>
        <a:bodyPr/>
        <a:lstStyle/>
        <a:p/>
      </dgm:t>
    </dgm:pt>
    <dgm:pt modelId="{709D208C-7B52-44D0-83AE-33B1469C7539}" type="pres">
      <dgm:prSet presAssocID="{E431DE38-3EE3-4D9E-A003-E15977DBC0C2}" presName="sp"/>
      <dgm:spPr/>
      <dgm:t>
        <a:bodyPr/>
        <a:lstStyle/>
        <a:p/>
      </dgm:t>
    </dgm:pt>
    <dgm:pt modelId="{DC47BC14-325E-450B-8A8C-8D01B6A2D632}" type="pres">
      <dgm:prSet presAssocID="{D83BD692-335E-43E4-AAEB-3F6B3E4ABBDD}" presName="composite"/>
      <dgm:spPr/>
      <dgm:t>
        <a:bodyPr/>
        <a:lstStyle/>
        <a:p/>
      </dgm:t>
    </dgm:pt>
    <dgm:pt modelId="{65725A14-4B5E-4E40-820D-F14862D77C06}" type="pres">
      <dgm:prSet presAssocID="{D83BD692-335E-43E4-AAEB-3F6B3E4ABBDD}" presName="parentText" presStyleLbl="alignNode1" presStyleIdx="4" presStyleCnt="7">
        <dgm:presLayoutVars>
          <dgm:chMax val="1"/>
          <dgm:bulletEnabled val="1"/>
        </dgm:presLayoutVars>
      </dgm:prSet>
      <dgm:spPr/>
      <dgm:t>
        <a:bodyPr/>
        <a:lstStyle/>
        <a:p/>
      </dgm:t>
    </dgm:pt>
    <dgm:pt modelId="{62CAE293-0CE4-497C-814A-9D5683425B25}" type="pres">
      <dgm:prSet presAssocID="{D83BD692-335E-43E4-AAEB-3F6B3E4ABBDD}" presName="descendantText" presStyleLbl="alignAcc1" presStyleIdx="4" presStyleCnt="7">
        <dgm:presLayoutVars>
          <dgm:bulletEnabled val="1"/>
        </dgm:presLayoutVars>
      </dgm:prSet>
      <dgm:spPr/>
      <dgm:t>
        <a:bodyPr/>
        <a:lstStyle/>
        <a:p/>
      </dgm:t>
    </dgm:pt>
    <dgm:pt modelId="{D6FECEC8-1B05-4AAE-8B93-885ACD15DED6}" type="pres">
      <dgm:prSet presAssocID="{3762A137-885C-4C46-A4A7-02F74F130D98}" presName="sp"/>
      <dgm:spPr/>
      <dgm:t>
        <a:bodyPr/>
        <a:lstStyle/>
        <a:p/>
      </dgm:t>
    </dgm:pt>
    <dgm:pt modelId="{703B884C-6E3B-4256-AC58-1BAAE47FF3F6}" type="pres">
      <dgm:prSet presAssocID="{1F749303-F8AF-49E8-B06C-E12E79930A26}" presName="composite"/>
      <dgm:spPr/>
      <dgm:t>
        <a:bodyPr/>
        <a:lstStyle/>
        <a:p/>
      </dgm:t>
    </dgm:pt>
    <dgm:pt modelId="{738E2D19-9014-44EC-9390-B3B65A59DD8C}" type="pres">
      <dgm:prSet presAssocID="{1F749303-F8AF-49E8-B06C-E12E79930A26}" presName="parentText" presStyleLbl="alignNode1" presStyleIdx="5" presStyleCnt="7">
        <dgm:presLayoutVars>
          <dgm:chMax val="1"/>
          <dgm:bulletEnabled val="1"/>
        </dgm:presLayoutVars>
      </dgm:prSet>
      <dgm:spPr/>
      <dgm:t>
        <a:bodyPr/>
        <a:lstStyle/>
        <a:p/>
      </dgm:t>
    </dgm:pt>
    <dgm:pt modelId="{DE0EF211-C6F8-4CE3-BB46-355370584862}" type="pres">
      <dgm:prSet presAssocID="{1F749303-F8AF-49E8-B06C-E12E79930A26}" presName="descendantText" presStyleLbl="alignAcc1" presStyleIdx="5" presStyleCnt="7">
        <dgm:presLayoutVars>
          <dgm:bulletEnabled val="1"/>
        </dgm:presLayoutVars>
      </dgm:prSet>
      <dgm:spPr/>
      <dgm:t>
        <a:bodyPr/>
        <a:lstStyle/>
        <a:p/>
      </dgm:t>
    </dgm:pt>
    <dgm:pt modelId="{AE2CD502-FDBA-49B0-9E50-AFD7342C4EA9}" type="pres">
      <dgm:prSet presAssocID="{1CC6A2C5-497E-4A21-90C5-0FAFB32F35D8}" presName="sp"/>
      <dgm:spPr/>
      <dgm:t>
        <a:bodyPr/>
        <a:lstStyle/>
        <a:p/>
      </dgm:t>
    </dgm:pt>
    <dgm:pt modelId="{36B70162-B296-4EA7-8536-4297EE616627}" type="pres">
      <dgm:prSet presAssocID="{88D4FE90-B0F0-422C-B781-502F353E5100}" presName="composite"/>
      <dgm:spPr/>
      <dgm:t>
        <a:bodyPr/>
        <a:lstStyle/>
        <a:p/>
      </dgm:t>
    </dgm:pt>
    <dgm:pt modelId="{685F9036-3BE3-4446-B3B3-1882C6D7BC70}" type="pres">
      <dgm:prSet presAssocID="{88D4FE90-B0F0-422C-B781-502F353E5100}" presName="parentText" presStyleLbl="alignNode1" presStyleIdx="6" presStyleCnt="7">
        <dgm:presLayoutVars>
          <dgm:chMax val="1"/>
          <dgm:bulletEnabled val="1"/>
        </dgm:presLayoutVars>
      </dgm:prSet>
      <dgm:spPr/>
      <dgm:t>
        <a:bodyPr/>
        <a:lstStyle/>
        <a:p/>
      </dgm:t>
    </dgm:pt>
    <dgm:pt modelId="{5EEC7289-B9A7-4CDB-988B-DA83BCB0CEE7}" type="pres">
      <dgm:prSet presAssocID="{88D4FE90-B0F0-422C-B781-502F353E5100}" presName="descendantText" presStyleLbl="alignAcc1" presStyleIdx="6" presStyleCnt="7">
        <dgm:presLayoutVars>
          <dgm:bulletEnabled val="1"/>
        </dgm:presLayoutVars>
      </dgm:prSet>
      <dgm:spPr/>
      <dgm:t>
        <a:bodyPr/>
        <a:lstStyle/>
        <a:p/>
      </dgm:t>
    </dgm:pt>
  </dgm:ptLst>
  <dgm:cxnLst>
    <dgm:cxn modelId="{55F71D31-6A87-40BC-A3D2-2E6E055C4C65}" srcId="{97863BC0-76FA-4114-846B-AB0ED8DA628E}" destId="{64E88BEC-A9EF-48B0-94D5-31ADA3EFB6BD}" srcOrd="0" destOrd="0" parTransId="{9C4E7EBE-73FD-44E4-9BDE-D9695E48A771}" sibTransId="{10436184-AB77-490E-BB0A-40B3A8FEAFE7}"/>
    <dgm:cxn modelId="{86433C01-32EE-4ED5-B907-2BB681305F91}" srcId="{64E88BEC-A9EF-48B0-94D5-31ADA3EFB6BD}" destId="{216A7AA5-F0FD-422F-B85B-98C2B4A61FC2}" srcOrd="0" destOrd="0" parTransId="{3C75BD17-23CE-486E-BFA5-94F5B6E0BC9E}" sibTransId="{E4F7EB6F-A6EF-44D0-85B1-4F230B6F4273}"/>
    <dgm:cxn modelId="{F1147BC7-BF33-4466-932F-022453762E18}" srcId="{97863BC0-76FA-4114-846B-AB0ED8DA628E}" destId="{E3FA370F-22FC-4260-8F8D-3927E51A4CB8}" srcOrd="1" destOrd="0" parTransId="{5890135E-CF05-4E74-8154-2A49A6C52AAA}" sibTransId="{93ECD8F1-0D02-4531-A830-EC19B0F10593}"/>
    <dgm:cxn modelId="{391FD21E-D9A6-40D5-8832-2A8FC99E8978}" srcId="{E3FA370F-22FC-4260-8F8D-3927E51A4CB8}" destId="{1C737FB2-B388-47AF-A3FE-48DFBA060E7C}" srcOrd="0" destOrd="0" parTransId="{5F5F44B0-FFA6-43F8-9186-D4EAD7E2FE5F}" sibTransId="{CA56F46C-66A3-4B10-A7E8-957401433660}"/>
    <dgm:cxn modelId="{932BB613-CCD1-40A4-A713-A589D9C1A60C}" srcId="{97863BC0-76FA-4114-846B-AB0ED8DA628E}" destId="{43A05CE1-5D8D-4FC5-AC38-5DFB763754E0}" srcOrd="2" destOrd="0" parTransId="{FBB4CD71-21E8-43BE-93D9-D7BE22FEFF09}" sibTransId="{ED3DFC5A-FA5D-4E9E-BA8D-399DBF575AC7}"/>
    <dgm:cxn modelId="{0BE0094F-2E12-40AB-A354-4FC1A03FBF8F}" srcId="{43A05CE1-5D8D-4FC5-AC38-5DFB763754E0}" destId="{F7002253-AF4E-48DF-9A6E-70E0EC8DF89E}" srcOrd="0" destOrd="0" parTransId="{C6AAAF70-9DDF-4BF6-9C40-30F7C836F866}" sibTransId="{65B456ED-4F07-461F-ABE5-A0810703535C}"/>
    <dgm:cxn modelId="{6F71239B-43D6-493A-B679-7B955B2D15AC}" srcId="{97863BC0-76FA-4114-846B-AB0ED8DA628E}" destId="{E33965C1-80EB-4554-BB95-F66FD064C07D}" srcOrd="3" destOrd="0" parTransId="{3D008A9F-D697-447C-A84E-D1625C4A0687}" sibTransId="{E431DE38-3EE3-4D9E-A003-E15977DBC0C2}"/>
    <dgm:cxn modelId="{838F52F1-F815-4302-A464-97D948835C00}" srcId="{E33965C1-80EB-4554-BB95-F66FD064C07D}" destId="{FE191FA1-5386-4E70-A0EB-58C5EDFDC168}" srcOrd="0" destOrd="0" parTransId="{F05E5B12-B6C8-4AD1-824D-37C9077A48CA}" sibTransId="{BE01EF14-758F-47BF-BB38-52C9B5FC8ADE}"/>
    <dgm:cxn modelId="{32F28C0B-7458-476A-BC48-BA10192247F3}" srcId="{97863BC0-76FA-4114-846B-AB0ED8DA628E}" destId="{D83BD692-335E-43E4-AAEB-3F6B3E4ABBDD}" srcOrd="4" destOrd="0" parTransId="{2CD8E968-4680-453A-99D6-CF51FD5A8D6F}" sibTransId="{3762A137-885C-4C46-A4A7-02F74F130D98}"/>
    <dgm:cxn modelId="{3EC76AEC-A8E8-43BD-825A-B8F560D5B5D5}" srcId="{D83BD692-335E-43E4-AAEB-3F6B3E4ABBDD}" destId="{DA97757C-075D-468F-9854-9BF3E5F81920}" srcOrd="0" destOrd="0" parTransId="{B12C0080-BA70-4AD8-BF03-15AE2EA48EED}" sibTransId="{165BB19A-B0D8-48F9-83F6-B8DE436C3C48}"/>
    <dgm:cxn modelId="{3B8FF099-8F49-42D9-9365-3D7A0552B250}" srcId="{97863BC0-76FA-4114-846B-AB0ED8DA628E}" destId="{1F749303-F8AF-49E8-B06C-E12E79930A26}" srcOrd="5" destOrd="0" parTransId="{EB81D623-B4B9-440D-A6F7-75BD35C7EBB1}" sibTransId="{1CC6A2C5-497E-4A21-90C5-0FAFB32F35D8}"/>
    <dgm:cxn modelId="{C8076434-B084-4C25-BA27-26F327CF3C91}" srcId="{1F749303-F8AF-49E8-B06C-E12E79930A26}" destId="{D1467676-D161-427B-8CDB-9A57EDDECD08}" srcOrd="0" destOrd="0" parTransId="{B2F2000B-E843-468A-887F-E76720B1D558}" sibTransId="{6C667EFA-B169-4583-9731-B6E16EAB0224}"/>
    <dgm:cxn modelId="{E94B7D5F-0C41-4ED8-8C31-04A901626EC8}" srcId="{97863BC0-76FA-4114-846B-AB0ED8DA628E}" destId="{88D4FE90-B0F0-422C-B781-502F353E5100}" srcOrd="6" destOrd="0" parTransId="{75980F9F-99D4-4F9F-AFE5-2FF5CD810158}" sibTransId="{994D9595-E6B9-45A1-A85F-87A682FB4B3F}"/>
    <dgm:cxn modelId="{0E3E9A23-6B03-4368-8A4F-B2E5C423CAE3}" srcId="{88D4FE90-B0F0-422C-B781-502F353E5100}" destId="{66856CBA-0C33-464F-A1E0-C35E99A26021}" srcOrd="0" destOrd="0" parTransId="{E6116BDF-7028-4D64-97AB-7D25B9943B2D}" sibTransId="{9042F786-5D14-44CE-A7D3-B0C1DE280A54}"/>
    <dgm:cxn modelId="{E05A7AE5-D43B-4F7C-99FD-F227ABF4FAC4}" type="presOf" srcId="{97863BC0-76FA-4114-846B-AB0ED8DA628E}" destId="{578D0FF2-D8F2-48CC-9E94-BC73039E8A28}" srcOrd="0" destOrd="0" presId="urn:microsoft.com/office/officeart/2005/8/layout/chevron2"/>
    <dgm:cxn modelId="{4E33BB4B-A2E9-4329-A5F6-04A474768AA9}" type="presParOf" srcId="{578D0FF2-D8F2-48CC-9E94-BC73039E8A28}" destId="{6821206E-2227-4563-8272-EFF6EDFF1BD5}" srcOrd="0" destOrd="0" presId="urn:microsoft.com/office/officeart/2005/8/layout/chevron2"/>
    <dgm:cxn modelId="{AB6F88A8-9D54-4FDD-9EFE-367B6F0F0741}" type="presParOf" srcId="{6821206E-2227-4563-8272-EFF6EDFF1BD5}" destId="{3DE89633-2E62-4AC0-AD77-BD194C6E64A1}" srcOrd="0" destOrd="0" presId="urn:microsoft.com/office/officeart/2005/8/layout/chevron2"/>
    <dgm:cxn modelId="{0B5D8E1B-6539-4CF9-BAA9-5D840AED7E23}" type="presOf" srcId="{64E88BEC-A9EF-48B0-94D5-31ADA3EFB6BD}" destId="{3DE89633-2E62-4AC0-AD77-BD194C6E64A1}" srcOrd="0" destOrd="0" presId="urn:microsoft.com/office/officeart/2005/8/layout/chevron2"/>
    <dgm:cxn modelId="{A4073C36-7AF0-4A4C-9A8D-7074B68EB82B}" type="presParOf" srcId="{6821206E-2227-4563-8272-EFF6EDFF1BD5}" destId="{098135BD-31C3-4D51-9729-69CC4ED9B62E}" srcOrd="1" destOrd="0" presId="urn:microsoft.com/office/officeart/2005/8/layout/chevron2"/>
    <dgm:cxn modelId="{42609DFF-1200-4791-9130-3A16A95D08E3}" type="presOf" srcId="{216A7AA5-F0FD-422F-B85B-98C2B4A61FC2}" destId="{098135BD-31C3-4D51-9729-69CC4ED9B62E}" srcOrd="0" destOrd="0" presId="urn:microsoft.com/office/officeart/2005/8/layout/chevron2"/>
    <dgm:cxn modelId="{BC37A9D6-BDAA-4B16-AB8A-FD10F63981A2}" type="presParOf" srcId="{578D0FF2-D8F2-48CC-9E94-BC73039E8A28}" destId="{F1E8A2BA-5CFC-4FCA-A839-FBF593D8C668}" srcOrd="1" destOrd="0" presId="urn:microsoft.com/office/officeart/2005/8/layout/chevron2"/>
    <dgm:cxn modelId="{E48A0A79-E0C8-4A79-9228-66C44BDC4926}" type="presParOf" srcId="{578D0FF2-D8F2-48CC-9E94-BC73039E8A28}" destId="{0A3F8C92-3097-4CBE-AAB7-DF9BD18E52E7}" srcOrd="2" destOrd="0" presId="urn:microsoft.com/office/officeart/2005/8/layout/chevron2"/>
    <dgm:cxn modelId="{B3CB342C-894D-4EF3-9CB1-33B41652A1D5}" type="presParOf" srcId="{0A3F8C92-3097-4CBE-AAB7-DF9BD18E52E7}" destId="{029D0A74-CEC0-453C-928E-1211F50F710F}" srcOrd="0" destOrd="0" presId="urn:microsoft.com/office/officeart/2005/8/layout/chevron2"/>
    <dgm:cxn modelId="{C8137B38-C458-4087-8006-5DB6062577BB}" type="presOf" srcId="{E3FA370F-22FC-4260-8F8D-3927E51A4CB8}" destId="{029D0A74-CEC0-453C-928E-1211F50F710F}" srcOrd="0" destOrd="0" presId="urn:microsoft.com/office/officeart/2005/8/layout/chevron2"/>
    <dgm:cxn modelId="{102B2434-66D0-4BCA-9A93-A223101CE920}" type="presParOf" srcId="{0A3F8C92-3097-4CBE-AAB7-DF9BD18E52E7}" destId="{EE29DADF-AADA-418B-82A8-B36F284DF32A}" srcOrd="1" destOrd="0" presId="urn:microsoft.com/office/officeart/2005/8/layout/chevron2"/>
    <dgm:cxn modelId="{14C1BBAB-F1AE-47C2-BA70-8FDB9CBE0267}" type="presOf" srcId="{1C737FB2-B388-47AF-A3FE-48DFBA060E7C}" destId="{EE29DADF-AADA-418B-82A8-B36F284DF32A}" srcOrd="0" destOrd="0" presId="urn:microsoft.com/office/officeart/2005/8/layout/chevron2"/>
    <dgm:cxn modelId="{AA015D37-5999-4255-B753-EA48CCCFEF54}" type="presParOf" srcId="{578D0FF2-D8F2-48CC-9E94-BC73039E8A28}" destId="{D00BE479-4E2F-47DD-B841-B94F8F1B28B4}" srcOrd="3" destOrd="0" presId="urn:microsoft.com/office/officeart/2005/8/layout/chevron2"/>
    <dgm:cxn modelId="{92A25880-4FFD-40F1-A9A6-71D6A85495D5}" type="presParOf" srcId="{578D0FF2-D8F2-48CC-9E94-BC73039E8A28}" destId="{546CF8D7-ECF8-4614-9CA2-3817AFC3F7E3}" srcOrd="4" destOrd="0" presId="urn:microsoft.com/office/officeart/2005/8/layout/chevron2"/>
    <dgm:cxn modelId="{932538A1-3945-4863-A64E-2C8D046DAAEB}" type="presParOf" srcId="{546CF8D7-ECF8-4614-9CA2-3817AFC3F7E3}" destId="{B244E1B8-A122-4E8B-9133-8003C33D3A07}" srcOrd="0" destOrd="0" presId="urn:microsoft.com/office/officeart/2005/8/layout/chevron2"/>
    <dgm:cxn modelId="{EA308929-FCCC-469A-A0BB-E8CF8FDAC9A0}" type="presOf" srcId="{43A05CE1-5D8D-4FC5-AC38-5DFB763754E0}" destId="{B244E1B8-A122-4E8B-9133-8003C33D3A07}" srcOrd="0" destOrd="0" presId="urn:microsoft.com/office/officeart/2005/8/layout/chevron2"/>
    <dgm:cxn modelId="{EC3D5BF5-2672-4F6C-BAF5-D1B0950C6F64}" type="presParOf" srcId="{546CF8D7-ECF8-4614-9CA2-3817AFC3F7E3}" destId="{71C833B7-EC94-4223-B2CB-67F4F9839CBE}" srcOrd="1" destOrd="0" presId="urn:microsoft.com/office/officeart/2005/8/layout/chevron2"/>
    <dgm:cxn modelId="{86B2F9A2-467D-4756-A567-30F2FFA301AC}" type="presOf" srcId="{F7002253-AF4E-48DF-9A6E-70E0EC8DF89E}" destId="{71C833B7-EC94-4223-B2CB-67F4F9839CBE}" srcOrd="0" destOrd="0" presId="urn:microsoft.com/office/officeart/2005/8/layout/chevron2"/>
    <dgm:cxn modelId="{DDA4AE45-FEEE-4FC6-BC6B-25D0EEEFBD87}" type="presParOf" srcId="{578D0FF2-D8F2-48CC-9E94-BC73039E8A28}" destId="{360B693C-1815-4984-BEFF-01D633ED4132}" srcOrd="5" destOrd="0" presId="urn:microsoft.com/office/officeart/2005/8/layout/chevron2"/>
    <dgm:cxn modelId="{9765DA7F-E13D-4E7B-ABE0-A78FF7064158}" type="presParOf" srcId="{578D0FF2-D8F2-48CC-9E94-BC73039E8A28}" destId="{31F8ACD1-9E07-471D-8DC4-ADDA9A011540}" srcOrd="6" destOrd="0" presId="urn:microsoft.com/office/officeart/2005/8/layout/chevron2"/>
    <dgm:cxn modelId="{5F557D89-100C-449A-9FE4-5BE8823E26AB}" type="presParOf" srcId="{31F8ACD1-9E07-471D-8DC4-ADDA9A011540}" destId="{B9808734-A478-46FD-8CCB-E0037B3D7F34}" srcOrd="0" destOrd="0" presId="urn:microsoft.com/office/officeart/2005/8/layout/chevron2"/>
    <dgm:cxn modelId="{E7250A44-8AA6-4238-B947-912A7FBE35DD}" type="presOf" srcId="{E33965C1-80EB-4554-BB95-F66FD064C07D}" destId="{B9808734-A478-46FD-8CCB-E0037B3D7F34}" srcOrd="0" destOrd="0" presId="urn:microsoft.com/office/officeart/2005/8/layout/chevron2"/>
    <dgm:cxn modelId="{94314833-ECC6-4C51-BE84-E1402C2043BA}" type="presParOf" srcId="{31F8ACD1-9E07-471D-8DC4-ADDA9A011540}" destId="{93A9B70B-B11A-4D89-9AAF-F360A858A381}" srcOrd="1" destOrd="0" presId="urn:microsoft.com/office/officeart/2005/8/layout/chevron2"/>
    <dgm:cxn modelId="{30760C8B-EE6E-47DA-A6A3-9007987F435D}" type="presOf" srcId="{FE191FA1-5386-4E70-A0EB-58C5EDFDC168}" destId="{93A9B70B-B11A-4D89-9AAF-F360A858A381}" srcOrd="0" destOrd="0" presId="urn:microsoft.com/office/officeart/2005/8/layout/chevron2"/>
    <dgm:cxn modelId="{6A9D2513-AAE2-4DCF-882B-7560A325767A}" type="presParOf" srcId="{578D0FF2-D8F2-48CC-9E94-BC73039E8A28}" destId="{709D208C-7B52-44D0-83AE-33B1469C7539}" srcOrd="7" destOrd="0" presId="urn:microsoft.com/office/officeart/2005/8/layout/chevron2"/>
    <dgm:cxn modelId="{31802864-80CE-4590-86EC-D9BF0C7B844B}" type="presParOf" srcId="{578D0FF2-D8F2-48CC-9E94-BC73039E8A28}" destId="{DC47BC14-325E-450B-8A8C-8D01B6A2D632}" srcOrd="8" destOrd="0" presId="urn:microsoft.com/office/officeart/2005/8/layout/chevron2"/>
    <dgm:cxn modelId="{94209516-B4F9-49B6-A640-32179021781B}" type="presParOf" srcId="{DC47BC14-325E-450B-8A8C-8D01B6A2D632}" destId="{65725A14-4B5E-4E40-820D-F14862D77C06}" srcOrd="0" destOrd="0" presId="urn:microsoft.com/office/officeart/2005/8/layout/chevron2"/>
    <dgm:cxn modelId="{975057B3-D1C5-4E6D-97FB-389A08B155DC}" type="presOf" srcId="{D83BD692-335E-43E4-AAEB-3F6B3E4ABBDD}" destId="{65725A14-4B5E-4E40-820D-F14862D77C06}" srcOrd="0" destOrd="0" presId="urn:microsoft.com/office/officeart/2005/8/layout/chevron2"/>
    <dgm:cxn modelId="{BB7ACA67-C6CD-4E9D-BDE9-A75623D1B1E6}" type="presParOf" srcId="{DC47BC14-325E-450B-8A8C-8D01B6A2D632}" destId="{62CAE293-0CE4-497C-814A-9D5683425B25}" srcOrd="1" destOrd="0" presId="urn:microsoft.com/office/officeart/2005/8/layout/chevron2"/>
    <dgm:cxn modelId="{8D4B1181-EF26-41B0-91B9-7C1EA9316B6A}" type="presOf" srcId="{DA97757C-075D-468F-9854-9BF3E5F81920}" destId="{62CAE293-0CE4-497C-814A-9D5683425B25}" srcOrd="0" destOrd="0" presId="urn:microsoft.com/office/officeart/2005/8/layout/chevron2"/>
    <dgm:cxn modelId="{02E5484D-11B9-4ECA-A105-308DDBDCE6A9}" type="presParOf" srcId="{578D0FF2-D8F2-48CC-9E94-BC73039E8A28}" destId="{D6FECEC8-1B05-4AAE-8B93-885ACD15DED6}" srcOrd="9" destOrd="0" presId="urn:microsoft.com/office/officeart/2005/8/layout/chevron2"/>
    <dgm:cxn modelId="{B509174A-7C40-49E8-93C3-1906396FF6F9}" type="presParOf" srcId="{578D0FF2-D8F2-48CC-9E94-BC73039E8A28}" destId="{703B884C-6E3B-4256-AC58-1BAAE47FF3F6}" srcOrd="10" destOrd="0" presId="urn:microsoft.com/office/officeart/2005/8/layout/chevron2"/>
    <dgm:cxn modelId="{9F9099F5-DB89-4B28-839D-93EFAAE9289D}" type="presParOf" srcId="{703B884C-6E3B-4256-AC58-1BAAE47FF3F6}" destId="{738E2D19-9014-44EC-9390-B3B65A59DD8C}" srcOrd="0" destOrd="0" presId="urn:microsoft.com/office/officeart/2005/8/layout/chevron2"/>
    <dgm:cxn modelId="{017F832A-3228-4C42-8E4F-4955CE18D93B}" type="presOf" srcId="{1F749303-F8AF-49E8-B06C-E12E79930A26}" destId="{738E2D19-9014-44EC-9390-B3B65A59DD8C}" srcOrd="0" destOrd="0" presId="urn:microsoft.com/office/officeart/2005/8/layout/chevron2"/>
    <dgm:cxn modelId="{34DB9C6E-71C5-450F-BEAD-A4243748CA93}" type="presParOf" srcId="{703B884C-6E3B-4256-AC58-1BAAE47FF3F6}" destId="{DE0EF211-C6F8-4CE3-BB46-355370584862}" srcOrd="1" destOrd="0" presId="urn:microsoft.com/office/officeart/2005/8/layout/chevron2"/>
    <dgm:cxn modelId="{F138404D-EECF-44BE-999C-0C40101D4966}" type="presOf" srcId="{D1467676-D161-427B-8CDB-9A57EDDECD08}" destId="{DE0EF211-C6F8-4CE3-BB46-355370584862}" srcOrd="0" destOrd="0" presId="urn:microsoft.com/office/officeart/2005/8/layout/chevron2"/>
    <dgm:cxn modelId="{2D06597D-D1A9-4C66-A3E8-6D3489665ED4}" type="presParOf" srcId="{578D0FF2-D8F2-48CC-9E94-BC73039E8A28}" destId="{AE2CD502-FDBA-49B0-9E50-AFD7342C4EA9}" srcOrd="11" destOrd="0" presId="urn:microsoft.com/office/officeart/2005/8/layout/chevron2"/>
    <dgm:cxn modelId="{612D3E96-8505-44B3-8EB2-5E7B196934F4}" type="presParOf" srcId="{578D0FF2-D8F2-48CC-9E94-BC73039E8A28}" destId="{36B70162-B296-4EA7-8536-4297EE616627}" srcOrd="12" destOrd="0" presId="urn:microsoft.com/office/officeart/2005/8/layout/chevron2"/>
    <dgm:cxn modelId="{1BBD3765-4A1F-4A0B-ABA1-BC540BCBE3DA}" type="presParOf" srcId="{36B70162-B296-4EA7-8536-4297EE616627}" destId="{685F9036-3BE3-4446-B3B3-1882C6D7BC70}" srcOrd="0" destOrd="0" presId="urn:microsoft.com/office/officeart/2005/8/layout/chevron2"/>
    <dgm:cxn modelId="{434820B6-E1AE-4952-B962-36564FC1CE0E}" type="presOf" srcId="{88D4FE90-B0F0-422C-B781-502F353E5100}" destId="{685F9036-3BE3-4446-B3B3-1882C6D7BC70}" srcOrd="0" destOrd="0" presId="urn:microsoft.com/office/officeart/2005/8/layout/chevron2"/>
    <dgm:cxn modelId="{DE91EB44-2A27-4843-B796-D794942E96D7}" type="presParOf" srcId="{36B70162-B296-4EA7-8536-4297EE616627}" destId="{5EEC7289-B9A7-4CDB-988B-DA83BCB0CEE7}" srcOrd="1" destOrd="0" presId="urn:microsoft.com/office/officeart/2005/8/layout/chevron2"/>
    <dgm:cxn modelId="{C105FC7F-7CA9-4DED-ABDE-DA1313343170}" type="presOf" srcId="{66856CBA-0C33-464F-A1E0-C35E99A26021}" destId="{5EEC7289-B9A7-4CDB-988B-DA83BCB0CEE7}" srcOrd="0" destOrd="0" presId="urn:microsoft.com/office/officeart/2005/8/layout/chevron2"/>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4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BC256E3D-CE64-4B1E-85D6-F401926298E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E8F68C98-3E32-42B7-9A17-D2ADE9436263}" type="parTrans" cxnId="{C03D8859-77B5-49D9-AFB0-C576FBC4C5F5}">
      <dgm:prSet custT="1"/>
      <dgm:spPr/>
      <dgm:t>
        <a:bodyPr/>
        <a:lstStyle/>
        <a:p>
          <a:endParaRPr lang="en-CA" sz="2400" b="0">
            <a:latin typeface="Arial" pitchFamily="34" charset="0"/>
            <a:cs typeface="Arial" pitchFamily="34" charset="0"/>
          </a:endParaRPr>
        </a:p>
      </dgm:t>
    </dgm:pt>
    <dgm:pt modelId="{8212960B-6412-4215-BF75-E65B3BF98FCA}">
      <dgm:prSet phldrT="[Text]" custT="1"/>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en-CA" sz="2400" b="0">
              <a:latin typeface="Arial" pitchFamily="34" charset="0"/>
              <a:cs typeface="Arial" pitchFamily="34" charset="0"/>
            </a:rPr>
            <a:t>Verbal warning </a:t>
          </a:r>
        </a:p>
      </dgm:t>
    </dgm:pt>
    <dgm:pt modelId="{578D8FA8-5399-4479-AAC5-9D4FEDE07D2E}" type="sibTrans" cxnId="{C03D8859-77B5-49D9-AFB0-C576FBC4C5F5}">
      <dgm:prSet custT="1"/>
      <dgm:spPr/>
      <dgm:t>
        <a:bodyPr/>
        <a:lstStyle/>
        <a:p>
          <a:endParaRPr lang="en-CA" sz="2400" b="0">
            <a:latin typeface="Arial" pitchFamily="34" charset="0"/>
            <a:cs typeface="Arial" pitchFamily="34" charset="0"/>
          </a:endParaRPr>
        </a:p>
      </dgm:t>
    </dgm:pt>
    <dgm:pt modelId="{3BE4A8ED-7B9D-4DD6-9441-D339BD37E69B}" type="parTrans" cxnId="{D4B7272E-93A5-4D63-924B-757F7098AF0C}">
      <dgm:prSet custT="1"/>
      <dgm:spPr/>
      <dgm:t>
        <a:bodyPr/>
        <a:lstStyle/>
        <a:p>
          <a:endParaRPr lang="en-CA" sz="2400" b="0">
            <a:latin typeface="Arial" pitchFamily="34" charset="0"/>
            <a:cs typeface="Arial" pitchFamily="34" charset="0"/>
          </a:endParaRPr>
        </a:p>
      </dgm:t>
    </dgm:pt>
    <dgm:pt modelId="{F46FCA97-9582-48D7-9456-4019ED2D767F}">
      <dgm:prSet phldrT="[Text]" custT="1"/>
      <dgm:spPr>
        <a:solidFill>
          <a:srgbClr val="45A7BE"/>
        </a:solidFill>
        <a:ln w="25400" cap="flat" cmpd="sng" algn="ctr">
          <a:solidFill>
            <a:schemeClr val="lt1">
              <a:hueOff val="0"/>
              <a:satOff val="0"/>
              <a:lumOff val="0"/>
              <a:alphaOff val="0"/>
            </a:schemeClr>
          </a:solidFill>
          <a:prstDash val="solid"/>
        </a:ln>
      </dgm:spPr>
      <dgm:t>
        <a:bodyPr/>
        <a:lstStyle/>
        <a:p>
          <a:r>
            <a:rPr lang="en-CA" sz="2400" b="0">
              <a:latin typeface="Arial" pitchFamily="34" charset="0"/>
              <a:cs typeface="Arial" pitchFamily="34" charset="0"/>
            </a:rPr>
            <a:t>Written warning </a:t>
          </a:r>
        </a:p>
      </dgm:t>
    </dgm:pt>
    <dgm:pt modelId="{555F9E29-929F-41F4-A959-3FB5BD61F51F}" type="sibTrans" cxnId="{D4B7272E-93A5-4D63-924B-757F7098AF0C}">
      <dgm:prSet custT="1"/>
      <dgm:spPr/>
      <dgm:t>
        <a:bodyPr/>
        <a:lstStyle/>
        <a:p>
          <a:endParaRPr lang="en-CA" sz="2400" b="0">
            <a:latin typeface="Arial" pitchFamily="34" charset="0"/>
            <a:cs typeface="Arial" pitchFamily="34" charset="0"/>
          </a:endParaRPr>
        </a:p>
      </dgm:t>
    </dgm:pt>
    <dgm:pt modelId="{8BFF95D1-8C4D-4556-A1D5-4CCB79EB5803}" type="parTrans" cxnId="{28B84E57-40DE-4FFB-A44D-6F0E413215A0}">
      <dgm:prSet custT="1"/>
      <dgm:spPr/>
      <dgm:t>
        <a:bodyPr/>
        <a:lstStyle/>
        <a:p>
          <a:endParaRPr lang="en-CA" sz="2400" b="0">
            <a:latin typeface="Arial" pitchFamily="34" charset="0"/>
            <a:cs typeface="Arial" pitchFamily="34" charset="0"/>
          </a:endParaRPr>
        </a:p>
      </dgm:t>
    </dgm:pt>
    <dgm:pt modelId="{2903F9D9-76E7-4801-8DBE-29F78A9C59C5}">
      <dgm:prSet phldrT="[Text]" custT="1"/>
      <dgm:spPr>
        <a:solidFill>
          <a:srgbClr val="A6ACAC"/>
        </a:solidFill>
        <a:ln w="25400" cap="flat" cmpd="sng" algn="ctr">
          <a:solidFill>
            <a:schemeClr val="lt1">
              <a:hueOff val="0"/>
              <a:satOff val="0"/>
              <a:lumOff val="0"/>
              <a:alphaOff val="0"/>
            </a:schemeClr>
          </a:solidFill>
          <a:prstDash val="solid"/>
        </a:ln>
      </dgm:spPr>
      <dgm:t>
        <a:bodyPr/>
        <a:lstStyle/>
        <a:p>
          <a:r>
            <a:rPr lang="en-CA" sz="2400" b="0">
              <a:latin typeface="Arial" pitchFamily="34" charset="0"/>
              <a:cs typeface="Arial" pitchFamily="34" charset="0"/>
            </a:rPr>
            <a:t>Informal coaching</a:t>
          </a:r>
        </a:p>
      </dgm:t>
    </dgm:pt>
    <dgm:pt modelId="{88EE94DD-C586-4773-9802-F9F6FFD59CD7}" type="sibTrans" cxnId="{28B84E57-40DE-4FFB-A44D-6F0E413215A0}">
      <dgm:prSet custT="1"/>
      <dgm:spPr/>
      <dgm:t>
        <a:bodyPr/>
        <a:lstStyle/>
        <a:p>
          <a:endParaRPr lang="en-CA" sz="2400" b="0">
            <a:latin typeface="Arial" pitchFamily="34" charset="0"/>
            <a:cs typeface="Arial" pitchFamily="34" charset="0"/>
          </a:endParaRPr>
        </a:p>
      </dgm:t>
    </dgm:pt>
    <dgm:pt modelId="{6E73AC40-C9C9-46A0-8783-2C1D8F1661F1}" type="parTrans" cxnId="{A6592DF4-A88C-4E66-839A-493A645A82B7}">
      <dgm:prSet custT="1"/>
      <dgm:spPr/>
      <dgm:t>
        <a:bodyPr/>
        <a:lstStyle/>
        <a:p>
          <a:endParaRPr lang="en-CA" sz="2400" b="0">
            <a:latin typeface="Arial" pitchFamily="34" charset="0"/>
            <a:cs typeface="Arial" pitchFamily="34" charset="0"/>
          </a:endParaRPr>
        </a:p>
      </dgm:t>
    </dgm:pt>
    <dgm:pt modelId="{0653E10F-AA6A-40E6-B45C-E33742182763}">
      <dgm:prSet phldrT="[Text]" custT="1"/>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en-CA" sz="2400" b="0">
              <a:latin typeface="Arial" pitchFamily="34" charset="0"/>
              <a:cs typeface="Arial" pitchFamily="34" charset="0"/>
            </a:rPr>
            <a:t>Final warning </a:t>
          </a:r>
        </a:p>
      </dgm:t>
    </dgm:pt>
    <dgm:pt modelId="{FF434C7A-FB27-4B03-AB86-484019231902}" type="sibTrans" cxnId="{A6592DF4-A88C-4E66-839A-493A645A82B7}">
      <dgm:prSet custT="1"/>
      <dgm:spPr/>
      <dgm:t>
        <a:bodyPr/>
        <a:lstStyle/>
        <a:p>
          <a:endParaRPr lang="en-CA" sz="2400" b="0">
            <a:latin typeface="Arial" pitchFamily="34" charset="0"/>
            <a:cs typeface="Arial" pitchFamily="34" charset="0"/>
          </a:endParaRPr>
        </a:p>
      </dgm:t>
    </dgm:pt>
    <dgm:pt modelId="{CABB2921-B9EF-4DFC-BD51-EF9EF071C918}" type="parTrans" cxnId="{FCE157F9-D1A5-4266-AD9F-5D93A7CB3BE9}">
      <dgm:prSet custT="1"/>
      <dgm:spPr/>
      <dgm:t>
        <a:bodyPr/>
        <a:lstStyle/>
        <a:p>
          <a:endParaRPr lang="en-CA" sz="2400" b="0">
            <a:latin typeface="Arial" pitchFamily="34" charset="0"/>
            <a:cs typeface="Arial" pitchFamily="34" charset="0"/>
          </a:endParaRPr>
        </a:p>
      </dgm:t>
    </dgm:pt>
    <dgm:pt modelId="{675588E3-6B46-4822-9110-19551C4B2C10}">
      <dgm:prSet phldrT="[Text]" custT="1"/>
      <dgm:spPr>
        <a:solidFill>
          <a:srgbClr val="45A7BE"/>
        </a:solidFill>
        <a:ln w="25400" cap="flat" cmpd="sng" algn="ctr">
          <a:solidFill>
            <a:schemeClr val="lt1">
              <a:hueOff val="0"/>
              <a:satOff val="0"/>
              <a:lumOff val="0"/>
              <a:alphaOff val="0"/>
            </a:schemeClr>
          </a:solidFill>
          <a:prstDash val="solid"/>
        </a:ln>
      </dgm:spPr>
      <dgm:t>
        <a:bodyPr/>
        <a:lstStyle/>
        <a:p>
          <a:r>
            <a:rPr lang="en-CA" sz="2400" b="0">
              <a:latin typeface="Arial" pitchFamily="34" charset="0"/>
              <a:cs typeface="Arial" pitchFamily="34" charset="0"/>
            </a:rPr>
            <a:t>Discharge </a:t>
          </a:r>
        </a:p>
      </dgm:t>
    </dgm:pt>
    <dgm:pt modelId="{BAE7A206-8E56-4957-ADAE-8C28D47610A1}" type="sibTrans" cxnId="{FCE157F9-D1A5-4266-AD9F-5D93A7CB3BE9}">
      <dgm:prSet custT="1"/>
      <dgm:spPr/>
      <dgm:t>
        <a:bodyPr/>
        <a:lstStyle/>
        <a:p>
          <a:endParaRPr lang="en-CA" sz="2400" b="0">
            <a:latin typeface="Arial" pitchFamily="34" charset="0"/>
            <a:cs typeface="Arial" pitchFamily="34" charset="0"/>
          </a:endParaRPr>
        </a:p>
      </dgm:t>
    </dgm:pt>
    <dgm:pt modelId="{43936D5A-18FB-45EF-AD1B-A2AFD443BA79}" type="pres">
      <dgm:prSet presAssocID="{BC256E3D-CE64-4B1E-85D6-F401926298E1}" presName="diagram">
        <dgm:presLayoutVars>
          <dgm:dir/>
          <dgm:resizeHandles val="exact"/>
        </dgm:presLayoutVars>
      </dgm:prSet>
      <dgm:spPr/>
      <dgm:t>
        <a:bodyPr/>
        <a:lstStyle/>
        <a:p/>
      </dgm:t>
    </dgm:pt>
    <dgm:pt modelId="{8643470D-1A6B-4244-B594-AEEECA010938}" type="pres">
      <dgm:prSet presAssocID="{8212960B-6412-4215-BF75-E65B3BF98FCA}" presName="node" presStyleLbl="node1" presStyleCnt="5" custLinFactX="3371" custLinFactNeighborX="100000" custLinFactNeighborY="2596">
        <dgm:presLayoutVars>
          <dgm:bulletEnabled val="1"/>
        </dgm:presLayoutVars>
      </dgm:prSet>
      <dgm:spPr/>
      <dgm:t>
        <a:bodyPr/>
        <a:lstStyle/>
        <a:p/>
      </dgm:t>
    </dgm:pt>
    <dgm:pt modelId="{454D18CF-E7F1-4259-A2DE-070B03B29D86}" type="pres">
      <dgm:prSet presAssocID="{578D8FA8-5399-4479-AAC5-9D4FEDE07D2E}" presName="sibTrans"/>
      <dgm:spPr/>
      <dgm:t>
        <a:bodyPr/>
        <a:lstStyle/>
        <a:p/>
      </dgm:t>
    </dgm:pt>
    <dgm:pt modelId="{089E5007-4167-438C-AD2C-9D77781E142F}" type="pres">
      <dgm:prSet presAssocID="{F46FCA97-9582-48D7-9456-4019ED2D767F}" presName="node" presStyleLbl="node1" presStyleIdx="1" presStyleCnt="5" custLinFactX="4812" custLinFactNeighborX="100000" custLinFactNeighborY="2596">
        <dgm:presLayoutVars>
          <dgm:bulletEnabled val="1"/>
        </dgm:presLayoutVars>
      </dgm:prSet>
      <dgm:spPr/>
      <dgm:t>
        <a:bodyPr/>
        <a:lstStyle/>
        <a:p/>
      </dgm:t>
    </dgm:pt>
    <dgm:pt modelId="{6A8869C1-6DAE-4296-B714-CED0D54035AE}" type="pres">
      <dgm:prSet presAssocID="{555F9E29-929F-41F4-A959-3FB5BD61F51F}" presName="sibTrans"/>
      <dgm:spPr/>
      <dgm:t>
        <a:bodyPr/>
        <a:lstStyle/>
        <a:p/>
      </dgm:t>
    </dgm:pt>
    <dgm:pt modelId="{62563232-64AF-410B-951A-10E62C651BF4}" type="pres">
      <dgm:prSet presAssocID="{2903F9D9-76E7-4801-8DBE-29F78A9C59C5}" presName="node" presStyleLbl="node1" presStyleIdx="2" presStyleCnt="5" custLinFactX="-100000" custLinFactNeighborX="-130361" custLinFactNeighborY="2596">
        <dgm:presLayoutVars>
          <dgm:bulletEnabled val="1"/>
        </dgm:presLayoutVars>
      </dgm:prSet>
      <dgm:spPr/>
      <dgm:t>
        <a:bodyPr/>
        <a:lstStyle/>
        <a:p/>
      </dgm:t>
    </dgm:pt>
    <dgm:pt modelId="{6609B8EC-1C67-4BEF-A1FD-BC1051CA059A}" type="pres">
      <dgm:prSet presAssocID="{88EE94DD-C586-4773-9802-F9F6FFD59CD7}" presName="sibTrans"/>
      <dgm:spPr/>
      <dgm:t>
        <a:bodyPr/>
        <a:lstStyle/>
        <a:p/>
      </dgm:t>
    </dgm:pt>
    <dgm:pt modelId="{06DC6F96-444D-443A-B3DA-A848528F715F}" type="pres">
      <dgm:prSet presAssocID="{0653E10F-AA6A-40E6-B45C-E33742182763}" presName="node" presStyleLbl="node1" presStyleIdx="3" presStyleCnt="5">
        <dgm:presLayoutVars>
          <dgm:bulletEnabled val="1"/>
        </dgm:presLayoutVars>
      </dgm:prSet>
      <dgm:spPr/>
      <dgm:t>
        <a:bodyPr/>
        <a:lstStyle/>
        <a:p/>
      </dgm:t>
    </dgm:pt>
    <dgm:pt modelId="{4544EBFD-CCFB-4208-A1BA-0F546A3C62AA}" type="pres">
      <dgm:prSet presAssocID="{FF434C7A-FB27-4B03-AB86-484019231902}" presName="sibTrans"/>
      <dgm:spPr/>
      <dgm:t>
        <a:bodyPr/>
        <a:lstStyle/>
        <a:p/>
      </dgm:t>
    </dgm:pt>
    <dgm:pt modelId="{BC324A78-6DF6-4481-BB66-D5C34A173968}" type="pres">
      <dgm:prSet presAssocID="{675588E3-6B46-4822-9110-19551C4B2C10}" presName="node" presStyleLbl="node1" presStyleIdx="4" presStyleCnt="5">
        <dgm:presLayoutVars>
          <dgm:bulletEnabled val="1"/>
        </dgm:presLayoutVars>
      </dgm:prSet>
      <dgm:spPr/>
      <dgm:t>
        <a:bodyPr/>
        <a:lstStyle/>
        <a:p/>
      </dgm:t>
    </dgm:pt>
  </dgm:ptLst>
  <dgm:cxnLst>
    <dgm:cxn modelId="{C03D8859-77B5-49D9-AFB0-C576FBC4C5F5}" srcId="{BC256E3D-CE64-4B1E-85D6-F401926298E1}" destId="{8212960B-6412-4215-BF75-E65B3BF98FCA}" srcOrd="0" destOrd="0" parTransId="{E8F68C98-3E32-42B7-9A17-D2ADE9436263}" sibTransId="{578D8FA8-5399-4479-AAC5-9D4FEDE07D2E}"/>
    <dgm:cxn modelId="{D4B7272E-93A5-4D63-924B-757F7098AF0C}" srcId="{BC256E3D-CE64-4B1E-85D6-F401926298E1}" destId="{F46FCA97-9582-48D7-9456-4019ED2D767F}" srcOrd="1" destOrd="0" parTransId="{3BE4A8ED-7B9D-4DD6-9441-D339BD37E69B}" sibTransId="{555F9E29-929F-41F4-A959-3FB5BD61F51F}"/>
    <dgm:cxn modelId="{28B84E57-40DE-4FFB-A44D-6F0E413215A0}" srcId="{BC256E3D-CE64-4B1E-85D6-F401926298E1}" destId="{2903F9D9-76E7-4801-8DBE-29F78A9C59C5}" srcOrd="2" destOrd="0" parTransId="{8BFF95D1-8C4D-4556-A1D5-4CCB79EB5803}" sibTransId="{88EE94DD-C586-4773-9802-F9F6FFD59CD7}"/>
    <dgm:cxn modelId="{A6592DF4-A88C-4E66-839A-493A645A82B7}" srcId="{BC256E3D-CE64-4B1E-85D6-F401926298E1}" destId="{0653E10F-AA6A-40E6-B45C-E33742182763}" srcOrd="3" destOrd="0" parTransId="{6E73AC40-C9C9-46A0-8783-2C1D8F1661F1}" sibTransId="{FF434C7A-FB27-4B03-AB86-484019231902}"/>
    <dgm:cxn modelId="{FCE157F9-D1A5-4266-AD9F-5D93A7CB3BE9}" srcId="{BC256E3D-CE64-4B1E-85D6-F401926298E1}" destId="{675588E3-6B46-4822-9110-19551C4B2C10}" srcOrd="4" destOrd="0" parTransId="{CABB2921-B9EF-4DFC-BD51-EF9EF071C918}" sibTransId="{BAE7A206-8E56-4957-ADAE-8C28D47610A1}"/>
    <dgm:cxn modelId="{48EE93F3-16EB-4DBF-8BB1-D9E7C4BD5D1D}" type="presOf" srcId="{BC256E3D-CE64-4B1E-85D6-F401926298E1}" destId="{43936D5A-18FB-45EF-AD1B-A2AFD443BA79}" srcOrd="0" destOrd="0" presId="urn:microsoft.com/office/officeart/2005/8/layout/default"/>
    <dgm:cxn modelId="{D6FDAA0D-E4ED-4D1A-9AEA-28CD6422E8C7}" type="presParOf" srcId="{43936D5A-18FB-45EF-AD1B-A2AFD443BA79}" destId="{8643470D-1A6B-4244-B594-AEEECA010938}" srcOrd="0" destOrd="0" presId="urn:microsoft.com/office/officeart/2005/8/layout/default"/>
    <dgm:cxn modelId="{BA3E2903-50FA-443F-BD6A-FD0BF71B6811}" type="presOf" srcId="{8212960B-6412-4215-BF75-E65B3BF98FCA}" destId="{8643470D-1A6B-4244-B594-AEEECA010938}" srcOrd="0" destOrd="0" presId="urn:microsoft.com/office/officeart/2005/8/layout/default"/>
    <dgm:cxn modelId="{3F9E6203-5A41-4CC0-AA63-C199D9BAB47C}" type="presParOf" srcId="{43936D5A-18FB-45EF-AD1B-A2AFD443BA79}" destId="{454D18CF-E7F1-4259-A2DE-070B03B29D86}" srcOrd="1" destOrd="0" presId="urn:microsoft.com/office/officeart/2005/8/layout/default"/>
    <dgm:cxn modelId="{D112C190-DADC-4E87-AA32-9BB47D372806}" type="presParOf" srcId="{43936D5A-18FB-45EF-AD1B-A2AFD443BA79}" destId="{089E5007-4167-438C-AD2C-9D77781E142F}" srcOrd="2" destOrd="0" presId="urn:microsoft.com/office/officeart/2005/8/layout/default"/>
    <dgm:cxn modelId="{02603452-CD81-4ACF-B01D-8F5F76784FEE}" type="presOf" srcId="{F46FCA97-9582-48D7-9456-4019ED2D767F}" destId="{089E5007-4167-438C-AD2C-9D77781E142F}" srcOrd="0" destOrd="0" presId="urn:microsoft.com/office/officeart/2005/8/layout/default"/>
    <dgm:cxn modelId="{76E79221-396D-4133-B78B-80E154202BEA}" type="presParOf" srcId="{43936D5A-18FB-45EF-AD1B-A2AFD443BA79}" destId="{6A8869C1-6DAE-4296-B714-CED0D54035AE}" srcOrd="3" destOrd="0" presId="urn:microsoft.com/office/officeart/2005/8/layout/default"/>
    <dgm:cxn modelId="{7835D9D8-596E-4810-B10C-E3D1CF184B5E}" type="presParOf" srcId="{43936D5A-18FB-45EF-AD1B-A2AFD443BA79}" destId="{62563232-64AF-410B-951A-10E62C651BF4}" srcOrd="4" destOrd="0" presId="urn:microsoft.com/office/officeart/2005/8/layout/default"/>
    <dgm:cxn modelId="{C1DAC011-0884-4614-BF74-6C4470590902}" type="presOf" srcId="{2903F9D9-76E7-4801-8DBE-29F78A9C59C5}" destId="{62563232-64AF-410B-951A-10E62C651BF4}" srcOrd="0" destOrd="0" presId="urn:microsoft.com/office/officeart/2005/8/layout/default"/>
    <dgm:cxn modelId="{0446B66E-DE93-4AA4-AF7A-A4B3B5CCD70A}" type="presParOf" srcId="{43936D5A-18FB-45EF-AD1B-A2AFD443BA79}" destId="{6609B8EC-1C67-4BEF-A1FD-BC1051CA059A}" srcOrd="5" destOrd="0" presId="urn:microsoft.com/office/officeart/2005/8/layout/default"/>
    <dgm:cxn modelId="{7091F852-4136-4FD7-8E51-5DC0BCC240D0}" type="presParOf" srcId="{43936D5A-18FB-45EF-AD1B-A2AFD443BA79}" destId="{06DC6F96-444D-443A-B3DA-A848528F715F}" srcOrd="6" destOrd="0" presId="urn:microsoft.com/office/officeart/2005/8/layout/default"/>
    <dgm:cxn modelId="{B66C165F-55C3-4260-8AC5-DF98F5F2F9FD}" type="presOf" srcId="{0653E10F-AA6A-40E6-B45C-E33742182763}" destId="{06DC6F96-444D-443A-B3DA-A848528F715F}" srcOrd="0" destOrd="0" presId="urn:microsoft.com/office/officeart/2005/8/layout/default"/>
    <dgm:cxn modelId="{2D77B614-CBC1-4B4B-B2FC-EB23A47BACCB}" type="presParOf" srcId="{43936D5A-18FB-45EF-AD1B-A2AFD443BA79}" destId="{4544EBFD-CCFB-4208-A1BA-0F546A3C62AA}" srcOrd="7" destOrd="0" presId="urn:microsoft.com/office/officeart/2005/8/layout/default"/>
    <dgm:cxn modelId="{12705CB2-FB59-4095-B951-00A6770D71D0}" type="presParOf" srcId="{43936D5A-18FB-45EF-AD1B-A2AFD443BA79}" destId="{BC324A78-6DF6-4481-BB66-D5C34A173968}" srcOrd="8" destOrd="0" presId="urn:microsoft.com/office/officeart/2005/8/layout/default"/>
    <dgm:cxn modelId="{8A2BD328-5B0F-4048-9835-954F5BEA7588}" type="presOf" srcId="{675588E3-6B46-4822-9110-19551C4B2C10}" destId="{BC324A78-6DF6-4481-BB66-D5C34A173968}" srcOrd="0" destOrd="0" presId="urn:microsoft.com/office/officeart/2005/8/layout/default"/>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42.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BC256E3D-CE64-4B1E-85D6-F401926298E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E8F68C98-3E32-42B7-9A17-D2ADE9436263}" type="parTrans" cxnId="{F101F22D-F1F4-4A1C-B3E9-F7B1AA2C80BC}">
      <dgm:prSet custT="1"/>
      <dgm:spPr/>
      <dgm:t>
        <a:bodyPr/>
        <a:lstStyle/>
        <a:p>
          <a:endParaRPr lang="en-CA" sz="1800" b="0">
            <a:latin typeface="Arial" pitchFamily="34" charset="0"/>
            <a:cs typeface="Arial" pitchFamily="34" charset="0"/>
          </a:endParaRPr>
        </a:p>
      </dgm:t>
    </dgm:pt>
    <dgm:pt modelId="{8212960B-6412-4215-BF75-E65B3BF98FCA}">
      <dgm:prSet phldrT="[Text]" custT="1"/>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en-CA" sz="1800" b="0">
              <a:latin typeface="Arial" pitchFamily="34" charset="0"/>
              <a:cs typeface="Arial" pitchFamily="34" charset="0"/>
            </a:rPr>
            <a:t>Length of service</a:t>
          </a:r>
        </a:p>
      </dgm:t>
    </dgm:pt>
    <dgm:pt modelId="{578D8FA8-5399-4479-AAC5-9D4FEDE07D2E}" type="sibTrans" cxnId="{F101F22D-F1F4-4A1C-B3E9-F7B1AA2C80BC}">
      <dgm:prSet custT="1"/>
      <dgm:spPr/>
      <dgm:t>
        <a:bodyPr/>
        <a:lstStyle/>
        <a:p>
          <a:endParaRPr lang="en-CA" sz="1800" b="0">
            <a:latin typeface="Arial" pitchFamily="34" charset="0"/>
            <a:cs typeface="Arial" pitchFamily="34" charset="0"/>
          </a:endParaRPr>
        </a:p>
      </dgm:t>
    </dgm:pt>
    <dgm:pt modelId="{3BE4A8ED-7B9D-4DD6-9441-D339BD37E69B}" type="parTrans" cxnId="{5A273806-E152-4F7A-9C23-187B4A1A79B4}">
      <dgm:prSet custT="1"/>
      <dgm:spPr/>
      <dgm:t>
        <a:bodyPr/>
        <a:lstStyle/>
        <a:p>
          <a:endParaRPr lang="en-CA" sz="1800" b="0">
            <a:latin typeface="Arial" pitchFamily="34" charset="0"/>
            <a:cs typeface="Arial" pitchFamily="34" charset="0"/>
          </a:endParaRPr>
        </a:p>
      </dgm:t>
    </dgm:pt>
    <dgm:pt modelId="{F46FCA97-9582-48D7-9456-4019ED2D767F}">
      <dgm:prSet phldrT="[Text]" custT="1"/>
      <dgm:spPr>
        <a:solidFill>
          <a:srgbClr val="45A7BE"/>
        </a:solidFill>
        <a:ln w="25400" cap="flat" cmpd="sng" algn="ctr">
          <a:solidFill>
            <a:schemeClr val="lt1">
              <a:hueOff val="0"/>
              <a:satOff val="0"/>
              <a:lumOff val="0"/>
              <a:alphaOff val="0"/>
            </a:schemeClr>
          </a:solidFill>
          <a:prstDash val="solid"/>
        </a:ln>
      </dgm:spPr>
      <dgm:t>
        <a:bodyPr/>
        <a:lstStyle/>
        <a:p>
          <a:r>
            <a:rPr lang="en-CA" sz="1800" b="0">
              <a:latin typeface="Arial" pitchFamily="34" charset="0"/>
              <a:cs typeface="Arial" pitchFamily="34" charset="0"/>
            </a:rPr>
            <a:t>Clean record</a:t>
          </a:r>
        </a:p>
      </dgm:t>
    </dgm:pt>
    <dgm:pt modelId="{555F9E29-929F-41F4-A959-3FB5BD61F51F}" type="sibTrans" cxnId="{5A273806-E152-4F7A-9C23-187B4A1A79B4}">
      <dgm:prSet custT="1"/>
      <dgm:spPr/>
      <dgm:t>
        <a:bodyPr/>
        <a:lstStyle/>
        <a:p>
          <a:endParaRPr lang="en-CA" sz="1800" b="0">
            <a:latin typeface="Arial" pitchFamily="34" charset="0"/>
            <a:cs typeface="Arial" pitchFamily="34" charset="0"/>
          </a:endParaRPr>
        </a:p>
      </dgm:t>
    </dgm:pt>
    <dgm:pt modelId="{8BFF95D1-8C4D-4556-A1D5-4CCB79EB5803}" type="parTrans" cxnId="{1600DE00-72D5-4C73-B865-C3A60112F628}">
      <dgm:prSet custT="1"/>
      <dgm:spPr/>
      <dgm:t>
        <a:bodyPr/>
        <a:lstStyle/>
        <a:p>
          <a:endParaRPr lang="en-CA" sz="1800" b="0">
            <a:latin typeface="Arial" pitchFamily="34" charset="0"/>
            <a:cs typeface="Arial" pitchFamily="34" charset="0"/>
          </a:endParaRPr>
        </a:p>
      </dgm:t>
    </dgm:pt>
    <dgm:pt modelId="{2903F9D9-76E7-4801-8DBE-29F78A9C59C5}">
      <dgm:prSet phldrT="[Text]" custT="1"/>
      <dgm:spPr>
        <a:solidFill>
          <a:srgbClr val="A6ACAC"/>
        </a:solidFill>
        <a:ln w="25400" cap="flat" cmpd="sng" algn="ctr">
          <a:solidFill>
            <a:schemeClr val="lt1">
              <a:hueOff val="0"/>
              <a:satOff val="0"/>
              <a:lumOff val="0"/>
              <a:alphaOff val="0"/>
            </a:schemeClr>
          </a:solidFill>
          <a:prstDash val="solid"/>
        </a:ln>
      </dgm:spPr>
      <dgm:t>
        <a:bodyPr/>
        <a:lstStyle/>
        <a:p>
          <a:r>
            <a:rPr lang="en-CA" sz="1800" b="0">
              <a:latin typeface="Arial" pitchFamily="34" charset="0"/>
              <a:cs typeface="Arial" pitchFamily="34" charset="0"/>
            </a:rPr>
            <a:t>Apology/remorse</a:t>
          </a:r>
        </a:p>
      </dgm:t>
    </dgm:pt>
    <dgm:pt modelId="{88EE94DD-C586-4773-9802-F9F6FFD59CD7}" type="sibTrans" cxnId="{1600DE00-72D5-4C73-B865-C3A60112F628}">
      <dgm:prSet custT="1"/>
      <dgm:spPr/>
      <dgm:t>
        <a:bodyPr/>
        <a:lstStyle/>
        <a:p>
          <a:endParaRPr lang="en-CA" sz="1800" b="0">
            <a:latin typeface="Arial" pitchFamily="34" charset="0"/>
            <a:cs typeface="Arial" pitchFamily="34" charset="0"/>
          </a:endParaRPr>
        </a:p>
      </dgm:t>
    </dgm:pt>
    <dgm:pt modelId="{6E73AC40-C9C9-46A0-8783-2C1D8F1661F1}" type="parTrans" cxnId="{F9AA69AE-E698-43CD-978B-B5866342449C}">
      <dgm:prSet custT="1"/>
      <dgm:spPr/>
      <dgm:t>
        <a:bodyPr/>
        <a:lstStyle/>
        <a:p>
          <a:endParaRPr lang="en-CA" sz="1800" b="0">
            <a:latin typeface="Arial" pitchFamily="34" charset="0"/>
            <a:cs typeface="Arial" pitchFamily="34" charset="0"/>
          </a:endParaRPr>
        </a:p>
      </dgm:t>
    </dgm:pt>
    <dgm:pt modelId="{0653E10F-AA6A-40E6-B45C-E33742182763}">
      <dgm:prSet phldrT="[Text]" custT="1"/>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en-CA" sz="1800" b="0">
              <a:latin typeface="Arial" pitchFamily="34" charset="0"/>
              <a:cs typeface="Arial" pitchFamily="34" charset="0"/>
            </a:rPr>
            <a:t>Momentary aberration  </a:t>
          </a:r>
        </a:p>
      </dgm:t>
    </dgm:pt>
    <dgm:pt modelId="{FF434C7A-FB27-4B03-AB86-484019231902}" type="sibTrans" cxnId="{F9AA69AE-E698-43CD-978B-B5866342449C}">
      <dgm:prSet custT="1"/>
      <dgm:spPr/>
      <dgm:t>
        <a:bodyPr/>
        <a:lstStyle/>
        <a:p>
          <a:endParaRPr lang="en-CA" sz="1800" b="0">
            <a:latin typeface="Arial" pitchFamily="34" charset="0"/>
            <a:cs typeface="Arial" pitchFamily="34" charset="0"/>
          </a:endParaRPr>
        </a:p>
      </dgm:t>
    </dgm:pt>
    <dgm:pt modelId="{CABB2921-B9EF-4DFC-BD51-EF9EF071C918}" type="parTrans" cxnId="{1B1117B8-FA3B-4492-BE0C-39FB664CE9B5}">
      <dgm:prSet custT="1"/>
      <dgm:spPr/>
      <dgm:t>
        <a:bodyPr/>
        <a:lstStyle/>
        <a:p>
          <a:endParaRPr lang="en-CA" sz="1800" b="0">
            <a:latin typeface="Arial" pitchFamily="34" charset="0"/>
            <a:cs typeface="Arial" pitchFamily="34" charset="0"/>
          </a:endParaRPr>
        </a:p>
      </dgm:t>
    </dgm:pt>
    <dgm:pt modelId="{675588E3-6B46-4822-9110-19551C4B2C10}">
      <dgm:prSet phldrT="[Text]" custT="1"/>
      <dgm:spPr>
        <a:solidFill>
          <a:srgbClr val="45A7BE"/>
        </a:solidFill>
        <a:ln w="25400" cap="flat" cmpd="sng" algn="ctr">
          <a:solidFill>
            <a:schemeClr val="lt1">
              <a:hueOff val="0"/>
              <a:satOff val="0"/>
              <a:lumOff val="0"/>
              <a:alphaOff val="0"/>
            </a:schemeClr>
          </a:solidFill>
          <a:prstDash val="solid"/>
        </a:ln>
      </dgm:spPr>
      <dgm:t>
        <a:bodyPr/>
        <a:lstStyle/>
        <a:p>
          <a:r>
            <a:rPr lang="en-CA" sz="1800" b="0">
              <a:latin typeface="Arial" pitchFamily="34" charset="0"/>
              <a:cs typeface="Arial" pitchFamily="34" charset="0"/>
            </a:rPr>
            <a:t>Personal problems </a:t>
          </a:r>
        </a:p>
      </dgm:t>
    </dgm:pt>
    <dgm:pt modelId="{BAE7A206-8E56-4957-ADAE-8C28D47610A1}" type="sibTrans" cxnId="{1B1117B8-FA3B-4492-BE0C-39FB664CE9B5}">
      <dgm:prSet custT="1"/>
      <dgm:spPr/>
      <dgm:t>
        <a:bodyPr/>
        <a:lstStyle/>
        <a:p>
          <a:endParaRPr lang="en-CA" sz="1800" b="0">
            <a:latin typeface="Arial" pitchFamily="34" charset="0"/>
            <a:cs typeface="Arial" pitchFamily="34" charset="0"/>
          </a:endParaRPr>
        </a:p>
      </dgm:t>
    </dgm:pt>
    <dgm:pt modelId="{43936D5A-18FB-45EF-AD1B-A2AFD443BA79}" type="pres">
      <dgm:prSet presAssocID="{BC256E3D-CE64-4B1E-85D6-F401926298E1}" presName="diagram">
        <dgm:presLayoutVars>
          <dgm:dir/>
          <dgm:resizeHandles val="exact"/>
        </dgm:presLayoutVars>
      </dgm:prSet>
      <dgm:spPr/>
      <dgm:t>
        <a:bodyPr/>
        <a:lstStyle/>
        <a:p/>
      </dgm:t>
    </dgm:pt>
    <dgm:pt modelId="{8643470D-1A6B-4244-B594-AEEECA010938}" type="pres">
      <dgm:prSet presAssocID="{8212960B-6412-4215-BF75-E65B3BF98FCA}" presName="node" presStyleLbl="node1" presStyleCnt="5">
        <dgm:presLayoutVars>
          <dgm:bulletEnabled val="1"/>
        </dgm:presLayoutVars>
      </dgm:prSet>
      <dgm:spPr/>
      <dgm:t>
        <a:bodyPr/>
        <a:lstStyle/>
        <a:p/>
      </dgm:t>
    </dgm:pt>
    <dgm:pt modelId="{454D18CF-E7F1-4259-A2DE-070B03B29D86}" type="pres">
      <dgm:prSet presAssocID="{578D8FA8-5399-4479-AAC5-9D4FEDE07D2E}" presName="sibTrans"/>
      <dgm:spPr/>
      <dgm:t>
        <a:bodyPr/>
        <a:lstStyle/>
        <a:p/>
      </dgm:t>
    </dgm:pt>
    <dgm:pt modelId="{089E5007-4167-438C-AD2C-9D77781E142F}" type="pres">
      <dgm:prSet presAssocID="{F46FCA97-9582-48D7-9456-4019ED2D767F}" presName="node" presStyleLbl="node1" presStyleIdx="1" presStyleCnt="5">
        <dgm:presLayoutVars>
          <dgm:bulletEnabled val="1"/>
        </dgm:presLayoutVars>
      </dgm:prSet>
      <dgm:spPr/>
      <dgm:t>
        <a:bodyPr/>
        <a:lstStyle/>
        <a:p/>
      </dgm:t>
    </dgm:pt>
    <dgm:pt modelId="{6A8869C1-6DAE-4296-B714-CED0D54035AE}" type="pres">
      <dgm:prSet presAssocID="{555F9E29-929F-41F4-A959-3FB5BD61F51F}" presName="sibTrans"/>
      <dgm:spPr/>
      <dgm:t>
        <a:bodyPr/>
        <a:lstStyle/>
        <a:p/>
      </dgm:t>
    </dgm:pt>
    <dgm:pt modelId="{62563232-64AF-410B-951A-10E62C651BF4}" type="pres">
      <dgm:prSet presAssocID="{2903F9D9-76E7-4801-8DBE-29F78A9C59C5}" presName="node" presStyleLbl="node1" presStyleIdx="2" presStyleCnt="5">
        <dgm:presLayoutVars>
          <dgm:bulletEnabled val="1"/>
        </dgm:presLayoutVars>
      </dgm:prSet>
      <dgm:spPr/>
      <dgm:t>
        <a:bodyPr/>
        <a:lstStyle/>
        <a:p/>
      </dgm:t>
    </dgm:pt>
    <dgm:pt modelId="{6609B8EC-1C67-4BEF-A1FD-BC1051CA059A}" type="pres">
      <dgm:prSet presAssocID="{88EE94DD-C586-4773-9802-F9F6FFD59CD7}" presName="sibTrans"/>
      <dgm:spPr/>
      <dgm:t>
        <a:bodyPr/>
        <a:lstStyle/>
        <a:p/>
      </dgm:t>
    </dgm:pt>
    <dgm:pt modelId="{06DC6F96-444D-443A-B3DA-A848528F715F}" type="pres">
      <dgm:prSet presAssocID="{0653E10F-AA6A-40E6-B45C-E33742182763}" presName="node" presStyleLbl="node1" presStyleIdx="3" presStyleCnt="5">
        <dgm:presLayoutVars>
          <dgm:bulletEnabled val="1"/>
        </dgm:presLayoutVars>
      </dgm:prSet>
      <dgm:spPr/>
      <dgm:t>
        <a:bodyPr/>
        <a:lstStyle/>
        <a:p/>
      </dgm:t>
    </dgm:pt>
    <dgm:pt modelId="{4544EBFD-CCFB-4208-A1BA-0F546A3C62AA}" type="pres">
      <dgm:prSet presAssocID="{FF434C7A-FB27-4B03-AB86-484019231902}" presName="sibTrans"/>
      <dgm:spPr/>
      <dgm:t>
        <a:bodyPr/>
        <a:lstStyle/>
        <a:p/>
      </dgm:t>
    </dgm:pt>
    <dgm:pt modelId="{BC324A78-6DF6-4481-BB66-D5C34A173968}" type="pres">
      <dgm:prSet presAssocID="{675588E3-6B46-4822-9110-19551C4B2C10}" presName="node" presStyleLbl="node1" presStyleIdx="4" presStyleCnt="5">
        <dgm:presLayoutVars>
          <dgm:bulletEnabled val="1"/>
        </dgm:presLayoutVars>
      </dgm:prSet>
      <dgm:spPr/>
      <dgm:t>
        <a:bodyPr/>
        <a:lstStyle/>
        <a:p/>
      </dgm:t>
    </dgm:pt>
  </dgm:ptLst>
  <dgm:cxnLst>
    <dgm:cxn modelId="{F101F22D-F1F4-4A1C-B3E9-F7B1AA2C80BC}" srcId="{BC256E3D-CE64-4B1E-85D6-F401926298E1}" destId="{8212960B-6412-4215-BF75-E65B3BF98FCA}" srcOrd="0" destOrd="0" parTransId="{E8F68C98-3E32-42B7-9A17-D2ADE9436263}" sibTransId="{578D8FA8-5399-4479-AAC5-9D4FEDE07D2E}"/>
    <dgm:cxn modelId="{5A273806-E152-4F7A-9C23-187B4A1A79B4}" srcId="{BC256E3D-CE64-4B1E-85D6-F401926298E1}" destId="{F46FCA97-9582-48D7-9456-4019ED2D767F}" srcOrd="1" destOrd="0" parTransId="{3BE4A8ED-7B9D-4DD6-9441-D339BD37E69B}" sibTransId="{555F9E29-929F-41F4-A959-3FB5BD61F51F}"/>
    <dgm:cxn modelId="{1600DE00-72D5-4C73-B865-C3A60112F628}" srcId="{BC256E3D-CE64-4B1E-85D6-F401926298E1}" destId="{2903F9D9-76E7-4801-8DBE-29F78A9C59C5}" srcOrd="2" destOrd="0" parTransId="{8BFF95D1-8C4D-4556-A1D5-4CCB79EB5803}" sibTransId="{88EE94DD-C586-4773-9802-F9F6FFD59CD7}"/>
    <dgm:cxn modelId="{F9AA69AE-E698-43CD-978B-B5866342449C}" srcId="{BC256E3D-CE64-4B1E-85D6-F401926298E1}" destId="{0653E10F-AA6A-40E6-B45C-E33742182763}" srcOrd="3" destOrd="0" parTransId="{6E73AC40-C9C9-46A0-8783-2C1D8F1661F1}" sibTransId="{FF434C7A-FB27-4B03-AB86-484019231902}"/>
    <dgm:cxn modelId="{1B1117B8-FA3B-4492-BE0C-39FB664CE9B5}" srcId="{BC256E3D-CE64-4B1E-85D6-F401926298E1}" destId="{675588E3-6B46-4822-9110-19551C4B2C10}" srcOrd="4" destOrd="0" parTransId="{CABB2921-B9EF-4DFC-BD51-EF9EF071C918}" sibTransId="{BAE7A206-8E56-4957-ADAE-8C28D47610A1}"/>
    <dgm:cxn modelId="{61EA1856-D39D-4F1F-A6F8-D351ED9227EB}" type="presOf" srcId="{BC256E3D-CE64-4B1E-85D6-F401926298E1}" destId="{43936D5A-18FB-45EF-AD1B-A2AFD443BA79}" srcOrd="0" destOrd="0" presId="urn:microsoft.com/office/officeart/2005/8/layout/default"/>
    <dgm:cxn modelId="{0906B38E-DACE-41ED-B0E8-FAAFA6EFB866}" type="presParOf" srcId="{43936D5A-18FB-45EF-AD1B-A2AFD443BA79}" destId="{8643470D-1A6B-4244-B594-AEEECA010938}" srcOrd="0" destOrd="0" presId="urn:microsoft.com/office/officeart/2005/8/layout/default"/>
    <dgm:cxn modelId="{CCA94B46-AF44-4B3E-B23E-91416624C36E}" type="presOf" srcId="{8212960B-6412-4215-BF75-E65B3BF98FCA}" destId="{8643470D-1A6B-4244-B594-AEEECA010938}" srcOrd="0" destOrd="0" presId="urn:microsoft.com/office/officeart/2005/8/layout/default"/>
    <dgm:cxn modelId="{364146D6-AC2A-4488-B001-4849000E172F}" type="presParOf" srcId="{43936D5A-18FB-45EF-AD1B-A2AFD443BA79}" destId="{454D18CF-E7F1-4259-A2DE-070B03B29D86}" srcOrd="1" destOrd="0" presId="urn:microsoft.com/office/officeart/2005/8/layout/default"/>
    <dgm:cxn modelId="{5CF88788-9340-4EED-B724-6252A8210D43}" type="presParOf" srcId="{43936D5A-18FB-45EF-AD1B-A2AFD443BA79}" destId="{089E5007-4167-438C-AD2C-9D77781E142F}" srcOrd="2" destOrd="0" presId="urn:microsoft.com/office/officeart/2005/8/layout/default"/>
    <dgm:cxn modelId="{DD61F76C-7BB1-48A6-943A-07CA49740D94}" type="presOf" srcId="{F46FCA97-9582-48D7-9456-4019ED2D767F}" destId="{089E5007-4167-438C-AD2C-9D77781E142F}" srcOrd="0" destOrd="0" presId="urn:microsoft.com/office/officeart/2005/8/layout/default"/>
    <dgm:cxn modelId="{4F1D0EB6-A95D-4CDF-BA82-2CC1E5B00168}" type="presParOf" srcId="{43936D5A-18FB-45EF-AD1B-A2AFD443BA79}" destId="{6A8869C1-6DAE-4296-B714-CED0D54035AE}" srcOrd="3" destOrd="0" presId="urn:microsoft.com/office/officeart/2005/8/layout/default"/>
    <dgm:cxn modelId="{432A5879-DBFB-4F7E-8A34-A478B531AB80}" type="presParOf" srcId="{43936D5A-18FB-45EF-AD1B-A2AFD443BA79}" destId="{62563232-64AF-410B-951A-10E62C651BF4}" srcOrd="4" destOrd="0" presId="urn:microsoft.com/office/officeart/2005/8/layout/default"/>
    <dgm:cxn modelId="{1A34A0ED-155E-4569-94E6-A8C8278DF1C8}" type="presOf" srcId="{2903F9D9-76E7-4801-8DBE-29F78A9C59C5}" destId="{62563232-64AF-410B-951A-10E62C651BF4}" srcOrd="0" destOrd="0" presId="urn:microsoft.com/office/officeart/2005/8/layout/default"/>
    <dgm:cxn modelId="{D9CFD493-9EF6-4CC6-B521-9D875002709A}" type="presParOf" srcId="{43936D5A-18FB-45EF-AD1B-A2AFD443BA79}" destId="{6609B8EC-1C67-4BEF-A1FD-BC1051CA059A}" srcOrd="5" destOrd="0" presId="urn:microsoft.com/office/officeart/2005/8/layout/default"/>
    <dgm:cxn modelId="{540B278C-7742-4847-94BB-88DF911C08C9}" type="presParOf" srcId="{43936D5A-18FB-45EF-AD1B-A2AFD443BA79}" destId="{06DC6F96-444D-443A-B3DA-A848528F715F}" srcOrd="6" destOrd="0" presId="urn:microsoft.com/office/officeart/2005/8/layout/default"/>
    <dgm:cxn modelId="{FAC7B489-3558-427E-9953-1489D900D0C8}" type="presOf" srcId="{0653E10F-AA6A-40E6-B45C-E33742182763}" destId="{06DC6F96-444D-443A-B3DA-A848528F715F}" srcOrd="0" destOrd="0" presId="urn:microsoft.com/office/officeart/2005/8/layout/default"/>
    <dgm:cxn modelId="{A45B9F91-C5B6-4336-9E0A-562D5E45D149}" type="presParOf" srcId="{43936D5A-18FB-45EF-AD1B-A2AFD443BA79}" destId="{4544EBFD-CCFB-4208-A1BA-0F546A3C62AA}" srcOrd="7" destOrd="0" presId="urn:microsoft.com/office/officeart/2005/8/layout/default"/>
    <dgm:cxn modelId="{3E290CE9-3CAB-4C43-9186-55A782853CCE}" type="presParOf" srcId="{43936D5A-18FB-45EF-AD1B-A2AFD443BA79}" destId="{BC324A78-6DF6-4481-BB66-D5C34A173968}" srcOrd="8" destOrd="0" presId="urn:microsoft.com/office/officeart/2005/8/layout/default"/>
    <dgm:cxn modelId="{6B5B3784-3D9F-4B8F-A296-92CBE6E317E2}" type="presOf" srcId="{675588E3-6B46-4822-9110-19551C4B2C10}" destId="{BC324A78-6DF6-4481-BB66-D5C34A173968}" srcOrd="0" destOrd="0" presId="urn:microsoft.com/office/officeart/2005/8/layout/default"/>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43.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37D5D92E-5867-47B6-B0A1-36565DFD341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EA4B993F-1793-4AD3-9542-AF12928F5E6D}" type="parTrans" cxnId="{170D6A63-20AA-40FA-8B03-1784BD11F723}">
      <dgm:prSet/>
      <dgm:spPr/>
      <dgm:t>
        <a:bodyPr/>
        <a:lstStyle/>
        <a:p>
          <a:endParaRPr lang="en-CA">
            <a:latin typeface="Arial" pitchFamily="34" charset="0"/>
            <a:cs typeface="Arial" pitchFamily="34" charset="0"/>
          </a:endParaRPr>
        </a:p>
      </dgm:t>
    </dgm:pt>
    <dgm:pt modelId="{F8675B70-84FD-4790-BFAA-E58847143F4D}">
      <dgm:prSet/>
      <dgm:spPr>
        <a:solidFill>
          <a:srgbClr val="58595B"/>
        </a:solidFill>
        <a:ln w="25400" cap="flat" cmpd="sng" algn="ctr">
          <a:solidFill>
            <a:schemeClr val="lt1">
              <a:hueOff val="0"/>
              <a:satOff val="0"/>
              <a:lumOff val="0"/>
              <a:alphaOff val="0"/>
            </a:schemeClr>
          </a:solidFill>
          <a:prstDash val="solid"/>
        </a:ln>
      </dgm:spPr>
      <dgm:t>
        <a:bodyPr/>
        <a:lstStyle/>
        <a:p>
          <a:r>
            <a:rPr lang="en-CA" baseline="0">
              <a:latin typeface="Arial" pitchFamily="34" charset="0"/>
              <a:cs typeface="Arial" pitchFamily="34" charset="0"/>
            </a:rPr>
            <a:t>Past practice of employer (previous record)</a:t>
          </a:r>
          <a:endParaRPr lang="en-CA">
            <a:latin typeface="Arial" pitchFamily="34" charset="0"/>
            <a:cs typeface="Arial" pitchFamily="34" charset="0"/>
          </a:endParaRPr>
        </a:p>
      </dgm:t>
    </dgm:pt>
    <dgm:pt modelId="{B4F1EEC8-88E2-41A6-99F0-53500DB44A84}" type="sibTrans" cxnId="{170D6A63-20AA-40FA-8B03-1784BD11F723}">
      <dgm:prSet/>
      <dgm:spPr/>
      <dgm:t>
        <a:bodyPr/>
        <a:lstStyle/>
        <a:p>
          <a:endParaRPr lang="en-CA">
            <a:latin typeface="Arial" pitchFamily="34" charset="0"/>
            <a:cs typeface="Arial" pitchFamily="34" charset="0"/>
          </a:endParaRPr>
        </a:p>
      </dgm:t>
    </dgm:pt>
    <dgm:pt modelId="{6BD8BE44-2802-4808-A7CE-4773D8C3F0C6}" type="parTrans" cxnId="{D421D52A-3109-4D7F-9EF3-B04BB85CCCD8}">
      <dgm:prSet/>
      <dgm:spPr/>
      <dgm:t>
        <a:bodyPr/>
        <a:lstStyle/>
        <a:p>
          <a:endParaRPr lang="en-CA">
            <a:latin typeface="Arial" pitchFamily="34" charset="0"/>
            <a:cs typeface="Arial" pitchFamily="34" charset="0"/>
          </a:endParaRPr>
        </a:p>
      </dgm:t>
    </dgm:pt>
    <dgm:pt modelId="{D703E40F-C967-42A7-BEDC-4CBAF653D4EA}">
      <dgm:prSet/>
      <dgm:spPr>
        <a:solidFill>
          <a:srgbClr val="45A7BE"/>
        </a:solidFill>
        <a:ln w="25400" cap="flat" cmpd="sng" algn="ctr">
          <a:solidFill>
            <a:schemeClr val="lt1">
              <a:hueOff val="0"/>
              <a:satOff val="0"/>
              <a:lumOff val="0"/>
              <a:alphaOff val="0"/>
            </a:schemeClr>
          </a:solidFill>
          <a:prstDash val="solid"/>
        </a:ln>
      </dgm:spPr>
      <dgm:t>
        <a:bodyPr/>
        <a:lstStyle/>
        <a:p>
          <a:r>
            <a:rPr lang="en-CA" baseline="0">
              <a:latin typeface="Arial" pitchFamily="34" charset="0"/>
              <a:cs typeface="Arial" pitchFamily="34" charset="0"/>
            </a:rPr>
            <a:t>Seriousness of offence</a:t>
          </a:r>
          <a:endParaRPr lang="en-CA">
            <a:latin typeface="Arial" pitchFamily="34" charset="0"/>
            <a:cs typeface="Arial" pitchFamily="34" charset="0"/>
          </a:endParaRPr>
        </a:p>
      </dgm:t>
    </dgm:pt>
    <dgm:pt modelId="{1AC310EE-E00C-4967-B932-24538F7F4C0C}" type="sibTrans" cxnId="{D421D52A-3109-4D7F-9EF3-B04BB85CCCD8}">
      <dgm:prSet/>
      <dgm:spPr/>
      <dgm:t>
        <a:bodyPr/>
        <a:lstStyle/>
        <a:p>
          <a:endParaRPr lang="en-CA">
            <a:latin typeface="Arial" pitchFamily="34" charset="0"/>
            <a:cs typeface="Arial" pitchFamily="34" charset="0"/>
          </a:endParaRPr>
        </a:p>
      </dgm:t>
    </dgm:pt>
    <dgm:pt modelId="{93F8A9E4-3A13-4273-A44F-D137E607D1E6}" type="parTrans" cxnId="{8E75E905-A2D2-4A63-85C3-34A8AD82AD59}">
      <dgm:prSet/>
      <dgm:spPr/>
      <dgm:t>
        <a:bodyPr/>
        <a:lstStyle/>
        <a:p>
          <a:endParaRPr lang="en-CA">
            <a:latin typeface="Arial" pitchFamily="34" charset="0"/>
            <a:cs typeface="Arial" pitchFamily="34" charset="0"/>
          </a:endParaRPr>
        </a:p>
      </dgm:t>
    </dgm:pt>
    <dgm:pt modelId="{97349637-533C-4134-9229-8662493BFEF8}">
      <dgm:prSet/>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en-CA" baseline="0">
              <a:latin typeface="Arial" pitchFamily="34" charset="0"/>
              <a:cs typeface="Arial" pitchFamily="34" charset="0"/>
            </a:rPr>
            <a:t>Whether standards were properly communicated</a:t>
          </a:r>
          <a:endParaRPr lang="en-CA">
            <a:latin typeface="Arial" pitchFamily="34" charset="0"/>
            <a:cs typeface="Arial" pitchFamily="34" charset="0"/>
          </a:endParaRPr>
        </a:p>
      </dgm:t>
    </dgm:pt>
    <dgm:pt modelId="{A429C3AB-2806-4E43-B844-A82D20C1EAFC}" type="sibTrans" cxnId="{8E75E905-A2D2-4A63-85C3-34A8AD82AD59}">
      <dgm:prSet/>
      <dgm:spPr/>
      <dgm:t>
        <a:bodyPr/>
        <a:lstStyle/>
        <a:p>
          <a:endParaRPr lang="en-CA">
            <a:latin typeface="Arial" pitchFamily="34" charset="0"/>
            <a:cs typeface="Arial" pitchFamily="34" charset="0"/>
          </a:endParaRPr>
        </a:p>
      </dgm:t>
    </dgm:pt>
    <dgm:pt modelId="{2694902B-2FE6-463F-AEA3-4582130F9438}" type="parTrans" cxnId="{FFDAB1F8-4B0E-4A0B-9BF4-C000CB75805C}">
      <dgm:prSet/>
      <dgm:spPr/>
      <dgm:t>
        <a:bodyPr/>
        <a:lstStyle/>
        <a:p>
          <a:endParaRPr lang="en-CA">
            <a:latin typeface="Arial" pitchFamily="34" charset="0"/>
            <a:cs typeface="Arial" pitchFamily="34" charset="0"/>
          </a:endParaRPr>
        </a:p>
      </dgm:t>
    </dgm:pt>
    <dgm:pt modelId="{22C4AEEB-466F-4DE0-BBC8-1416FEE2B8A9}">
      <dgm:prSet/>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en-CA">
              <a:latin typeface="Arial" pitchFamily="34" charset="0"/>
              <a:cs typeface="Arial" pitchFamily="34" charset="0"/>
            </a:rPr>
            <a:t>Premeditation</a:t>
          </a:r>
        </a:p>
      </dgm:t>
    </dgm:pt>
    <dgm:pt modelId="{A5F5AA81-544F-44BF-B838-DA575C17552D}" type="sibTrans" cxnId="{FFDAB1F8-4B0E-4A0B-9BF4-C000CB75805C}">
      <dgm:prSet/>
      <dgm:spPr/>
      <dgm:t>
        <a:bodyPr/>
        <a:lstStyle/>
        <a:p>
          <a:endParaRPr lang="en-CA">
            <a:latin typeface="Arial" pitchFamily="34" charset="0"/>
            <a:cs typeface="Arial" pitchFamily="34" charset="0"/>
          </a:endParaRPr>
        </a:p>
      </dgm:t>
    </dgm:pt>
    <dgm:pt modelId="{8F3D455D-12D9-4FD8-B5B7-D926C6C6621D}" type="parTrans" cxnId="{27A81C5E-9EBE-485F-A43A-1B426E23347F}">
      <dgm:prSet/>
      <dgm:spPr/>
      <dgm:t>
        <a:bodyPr/>
        <a:lstStyle/>
        <a:p>
          <a:endParaRPr lang="en-CA">
            <a:latin typeface="Arial" pitchFamily="34" charset="0"/>
            <a:cs typeface="Arial" pitchFamily="34" charset="0"/>
          </a:endParaRPr>
        </a:p>
      </dgm:t>
    </dgm:pt>
    <dgm:pt modelId="{06368AD9-1C76-4565-B892-2E232A2372D1}">
      <dgm:prSet/>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en-CA">
              <a:latin typeface="Arial" pitchFamily="34" charset="0"/>
              <a:cs typeface="Arial" pitchFamily="34" charset="0"/>
            </a:rPr>
            <a:t>Reasonableness of applicable rules and/or standards </a:t>
          </a:r>
        </a:p>
      </dgm:t>
    </dgm:pt>
    <dgm:pt modelId="{CBDBD9F8-F0E8-48F6-B81B-3496F2D24E8D}" type="sibTrans" cxnId="{27A81C5E-9EBE-485F-A43A-1B426E23347F}">
      <dgm:prSet/>
      <dgm:spPr/>
      <dgm:t>
        <a:bodyPr/>
        <a:lstStyle/>
        <a:p>
          <a:endParaRPr lang="en-CA">
            <a:latin typeface="Arial" pitchFamily="34" charset="0"/>
            <a:cs typeface="Arial" pitchFamily="34" charset="0"/>
          </a:endParaRPr>
        </a:p>
      </dgm:t>
    </dgm:pt>
    <dgm:pt modelId="{47C68A7B-D085-481C-BA3E-F385B6EAC272}" type="pres">
      <dgm:prSet presAssocID="{37D5D92E-5867-47B6-B0A1-36565DFD341D}" presName="diagram">
        <dgm:presLayoutVars>
          <dgm:dir/>
          <dgm:resizeHandles val="exact"/>
        </dgm:presLayoutVars>
      </dgm:prSet>
      <dgm:spPr/>
      <dgm:t>
        <a:bodyPr/>
        <a:lstStyle/>
        <a:p/>
      </dgm:t>
    </dgm:pt>
    <dgm:pt modelId="{87A69298-F89B-467F-84A5-399014A589D2}" type="pres">
      <dgm:prSet presAssocID="{F8675B70-84FD-4790-BFAA-E58847143F4D}" presName="node" presStyleLbl="node1" presStyleCnt="5">
        <dgm:presLayoutVars>
          <dgm:bulletEnabled val="1"/>
        </dgm:presLayoutVars>
      </dgm:prSet>
      <dgm:spPr/>
      <dgm:t>
        <a:bodyPr/>
        <a:lstStyle/>
        <a:p/>
      </dgm:t>
    </dgm:pt>
    <dgm:pt modelId="{67E287E0-3999-4190-A80B-C5B5CCD4A126}" type="pres">
      <dgm:prSet presAssocID="{B4F1EEC8-88E2-41A6-99F0-53500DB44A84}" presName="sibTrans"/>
      <dgm:spPr/>
      <dgm:t>
        <a:bodyPr/>
        <a:lstStyle/>
        <a:p/>
      </dgm:t>
    </dgm:pt>
    <dgm:pt modelId="{009ABACE-6959-4BF0-BD5A-B7FD032ACDB0}" type="pres">
      <dgm:prSet presAssocID="{D703E40F-C967-42A7-BEDC-4CBAF653D4EA}" presName="node" presStyleLbl="node1" presStyleIdx="1" presStyleCnt="5">
        <dgm:presLayoutVars>
          <dgm:bulletEnabled val="1"/>
        </dgm:presLayoutVars>
      </dgm:prSet>
      <dgm:spPr/>
      <dgm:t>
        <a:bodyPr/>
        <a:lstStyle/>
        <a:p/>
      </dgm:t>
    </dgm:pt>
    <dgm:pt modelId="{F819B432-3AD3-4B82-8169-43AA3ADAF33A}" type="pres">
      <dgm:prSet presAssocID="{1AC310EE-E00C-4967-B932-24538F7F4C0C}" presName="sibTrans"/>
      <dgm:spPr/>
      <dgm:t>
        <a:bodyPr/>
        <a:lstStyle/>
        <a:p/>
      </dgm:t>
    </dgm:pt>
    <dgm:pt modelId="{3BE8925E-0355-4F43-9FA1-FC7824664100}" type="pres">
      <dgm:prSet presAssocID="{97349637-533C-4134-9229-8662493BFEF8}" presName="node" presStyleLbl="node1" presStyleIdx="2" presStyleCnt="5">
        <dgm:presLayoutVars>
          <dgm:bulletEnabled val="1"/>
        </dgm:presLayoutVars>
      </dgm:prSet>
      <dgm:spPr/>
      <dgm:t>
        <a:bodyPr/>
        <a:lstStyle/>
        <a:p/>
      </dgm:t>
    </dgm:pt>
    <dgm:pt modelId="{9FB42820-CE3A-47AA-9402-6FC57799F7EA}" type="pres">
      <dgm:prSet presAssocID="{A429C3AB-2806-4E43-B844-A82D20C1EAFC}" presName="sibTrans"/>
      <dgm:spPr/>
      <dgm:t>
        <a:bodyPr/>
        <a:lstStyle/>
        <a:p/>
      </dgm:t>
    </dgm:pt>
    <dgm:pt modelId="{227E0602-7214-49CE-A9B0-ACF32D7E2CD4}" type="pres">
      <dgm:prSet presAssocID="{22C4AEEB-466F-4DE0-BBC8-1416FEE2B8A9}" presName="node" presStyleLbl="node1" presStyleIdx="3" presStyleCnt="5">
        <dgm:presLayoutVars>
          <dgm:bulletEnabled val="1"/>
        </dgm:presLayoutVars>
      </dgm:prSet>
      <dgm:spPr/>
      <dgm:t>
        <a:bodyPr/>
        <a:lstStyle/>
        <a:p/>
      </dgm:t>
    </dgm:pt>
    <dgm:pt modelId="{73EAF3C3-D554-4786-8BA6-48AFBE66187C}" type="pres">
      <dgm:prSet presAssocID="{A5F5AA81-544F-44BF-B838-DA575C17552D}" presName="sibTrans"/>
      <dgm:spPr/>
      <dgm:t>
        <a:bodyPr/>
        <a:lstStyle/>
        <a:p/>
      </dgm:t>
    </dgm:pt>
    <dgm:pt modelId="{62FA6627-4A89-4215-99C7-F9EB408D3CB0}" type="pres">
      <dgm:prSet presAssocID="{06368AD9-1C76-4565-B892-2E232A2372D1}" presName="node" presStyleLbl="node1" presStyleIdx="4" presStyleCnt="5">
        <dgm:presLayoutVars>
          <dgm:bulletEnabled val="1"/>
        </dgm:presLayoutVars>
      </dgm:prSet>
      <dgm:spPr/>
      <dgm:t>
        <a:bodyPr/>
        <a:lstStyle/>
        <a:p/>
      </dgm:t>
    </dgm:pt>
  </dgm:ptLst>
  <dgm:cxnLst>
    <dgm:cxn modelId="{170D6A63-20AA-40FA-8B03-1784BD11F723}" srcId="{37D5D92E-5867-47B6-B0A1-36565DFD341D}" destId="{F8675B70-84FD-4790-BFAA-E58847143F4D}" srcOrd="0" destOrd="0" parTransId="{EA4B993F-1793-4AD3-9542-AF12928F5E6D}" sibTransId="{B4F1EEC8-88E2-41A6-99F0-53500DB44A84}"/>
    <dgm:cxn modelId="{D421D52A-3109-4D7F-9EF3-B04BB85CCCD8}" srcId="{37D5D92E-5867-47B6-B0A1-36565DFD341D}" destId="{D703E40F-C967-42A7-BEDC-4CBAF653D4EA}" srcOrd="1" destOrd="0" parTransId="{6BD8BE44-2802-4808-A7CE-4773D8C3F0C6}" sibTransId="{1AC310EE-E00C-4967-B932-24538F7F4C0C}"/>
    <dgm:cxn modelId="{8E75E905-A2D2-4A63-85C3-34A8AD82AD59}" srcId="{37D5D92E-5867-47B6-B0A1-36565DFD341D}" destId="{97349637-533C-4134-9229-8662493BFEF8}" srcOrd="2" destOrd="0" parTransId="{93F8A9E4-3A13-4273-A44F-D137E607D1E6}" sibTransId="{A429C3AB-2806-4E43-B844-A82D20C1EAFC}"/>
    <dgm:cxn modelId="{FFDAB1F8-4B0E-4A0B-9BF4-C000CB75805C}" srcId="{37D5D92E-5867-47B6-B0A1-36565DFD341D}" destId="{22C4AEEB-466F-4DE0-BBC8-1416FEE2B8A9}" srcOrd="3" destOrd="0" parTransId="{2694902B-2FE6-463F-AEA3-4582130F9438}" sibTransId="{A5F5AA81-544F-44BF-B838-DA575C17552D}"/>
    <dgm:cxn modelId="{27A81C5E-9EBE-485F-A43A-1B426E23347F}" srcId="{37D5D92E-5867-47B6-B0A1-36565DFD341D}" destId="{06368AD9-1C76-4565-B892-2E232A2372D1}" srcOrd="4" destOrd="0" parTransId="{8F3D455D-12D9-4FD8-B5B7-D926C6C6621D}" sibTransId="{CBDBD9F8-F0E8-48F6-B81B-3496F2D24E8D}"/>
    <dgm:cxn modelId="{FCF02303-2908-4365-A52D-FF105BCFAFF7}" type="presOf" srcId="{37D5D92E-5867-47B6-B0A1-36565DFD341D}" destId="{47C68A7B-D085-481C-BA3E-F385B6EAC272}" srcOrd="0" destOrd="0" presId="urn:microsoft.com/office/officeart/2005/8/layout/default"/>
    <dgm:cxn modelId="{365CE6B8-4676-4DA9-BC19-4BC3F3644D6A}" type="presParOf" srcId="{47C68A7B-D085-481C-BA3E-F385B6EAC272}" destId="{87A69298-F89B-467F-84A5-399014A589D2}" srcOrd="0" destOrd="0" presId="urn:microsoft.com/office/officeart/2005/8/layout/default"/>
    <dgm:cxn modelId="{8D4B7C10-0091-402F-A200-A2BA1196CD8D}" type="presOf" srcId="{F8675B70-84FD-4790-BFAA-E58847143F4D}" destId="{87A69298-F89B-467F-84A5-399014A589D2}" srcOrd="0" destOrd="0" presId="urn:microsoft.com/office/officeart/2005/8/layout/default"/>
    <dgm:cxn modelId="{AE964964-88FC-4856-A3A4-3D6EE8D7857D}" type="presParOf" srcId="{47C68A7B-D085-481C-BA3E-F385B6EAC272}" destId="{67E287E0-3999-4190-A80B-C5B5CCD4A126}" srcOrd="1" destOrd="0" presId="urn:microsoft.com/office/officeart/2005/8/layout/default"/>
    <dgm:cxn modelId="{6F0092A1-84B8-448F-A552-6B82B684E8E0}" type="presParOf" srcId="{47C68A7B-D085-481C-BA3E-F385B6EAC272}" destId="{009ABACE-6959-4BF0-BD5A-B7FD032ACDB0}" srcOrd="2" destOrd="0" presId="urn:microsoft.com/office/officeart/2005/8/layout/default"/>
    <dgm:cxn modelId="{AE2B2607-7108-46D2-BD68-11D5D7BBC249}" type="presOf" srcId="{D703E40F-C967-42A7-BEDC-4CBAF653D4EA}" destId="{009ABACE-6959-4BF0-BD5A-B7FD032ACDB0}" srcOrd="0" destOrd="0" presId="urn:microsoft.com/office/officeart/2005/8/layout/default"/>
    <dgm:cxn modelId="{89911718-20B3-4929-A1C4-B74AA5DA9173}" type="presParOf" srcId="{47C68A7B-D085-481C-BA3E-F385B6EAC272}" destId="{F819B432-3AD3-4B82-8169-43AA3ADAF33A}" srcOrd="3" destOrd="0" presId="urn:microsoft.com/office/officeart/2005/8/layout/default"/>
    <dgm:cxn modelId="{D3EF1EF0-2B14-44EF-9718-2394F6AEFCE0}" type="presParOf" srcId="{47C68A7B-D085-481C-BA3E-F385B6EAC272}" destId="{3BE8925E-0355-4F43-9FA1-FC7824664100}" srcOrd="4" destOrd="0" presId="urn:microsoft.com/office/officeart/2005/8/layout/default"/>
    <dgm:cxn modelId="{CFF43723-037D-4582-9ED5-A7CA43299673}" type="presOf" srcId="{97349637-533C-4134-9229-8662493BFEF8}" destId="{3BE8925E-0355-4F43-9FA1-FC7824664100}" srcOrd="0" destOrd="0" presId="urn:microsoft.com/office/officeart/2005/8/layout/default"/>
    <dgm:cxn modelId="{D7FED94B-99DF-4CE3-BDBA-625A40B8C65D}" type="presParOf" srcId="{47C68A7B-D085-481C-BA3E-F385B6EAC272}" destId="{9FB42820-CE3A-47AA-9402-6FC57799F7EA}" srcOrd="5" destOrd="0" presId="urn:microsoft.com/office/officeart/2005/8/layout/default"/>
    <dgm:cxn modelId="{82910A93-9C13-479E-B715-2ADB6EDBD1DF}" type="presParOf" srcId="{47C68A7B-D085-481C-BA3E-F385B6EAC272}" destId="{227E0602-7214-49CE-A9B0-ACF32D7E2CD4}" srcOrd="6" destOrd="0" presId="urn:microsoft.com/office/officeart/2005/8/layout/default"/>
    <dgm:cxn modelId="{F80C0490-6929-411F-9B0A-E13D98D88A53}" type="presOf" srcId="{22C4AEEB-466F-4DE0-BBC8-1416FEE2B8A9}" destId="{227E0602-7214-49CE-A9B0-ACF32D7E2CD4}" srcOrd="0" destOrd="0" presId="urn:microsoft.com/office/officeart/2005/8/layout/default"/>
    <dgm:cxn modelId="{1C6C5232-0CDB-4452-9165-B7E8E59B454C}" type="presParOf" srcId="{47C68A7B-D085-481C-BA3E-F385B6EAC272}" destId="{73EAF3C3-D554-4786-8BA6-48AFBE66187C}" srcOrd="7" destOrd="0" presId="urn:microsoft.com/office/officeart/2005/8/layout/default"/>
    <dgm:cxn modelId="{31F0F6C5-5E36-4456-ABE7-7AA7AA7DF76E}" type="presParOf" srcId="{47C68A7B-D085-481C-BA3E-F385B6EAC272}" destId="{62FA6627-4A89-4215-99C7-F9EB408D3CB0}" srcOrd="8" destOrd="0" presId="urn:microsoft.com/office/officeart/2005/8/layout/default"/>
    <dgm:cxn modelId="{75AC46BB-0718-46BE-AE84-E2F34BF1AAD8}" type="presOf" srcId="{06368AD9-1C76-4565-B892-2E232A2372D1}" destId="{62FA6627-4A89-4215-99C7-F9EB408D3CB0}" srcOrd="0" destOrd="0" presId="urn:microsoft.com/office/officeart/2005/8/layout/default"/>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5.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ABF43145-B80D-41A3-8C79-1613BD2EEE6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F475CE74-A0CF-4391-B4DD-C0BF7CA5D839}" type="parTrans" cxnId="{727CB71A-DD89-4856-874A-A67B3DEB93D6}">
      <dgm:prSet/>
      <dgm:spPr/>
      <dgm:t>
        <a:bodyPr/>
        <a:lstStyle/>
        <a:p>
          <a:endParaRPr lang="en-CA"/>
        </a:p>
      </dgm:t>
    </dgm:pt>
    <dgm:pt modelId="{7CD7F05F-058A-4185-BE8F-C6B4374D81B4}">
      <dgm:prSet phldrT="[Text]"/>
      <dgm:spPr/>
      <dgm:t>
        <a:bodyPr/>
        <a:lstStyle/>
        <a:p>
          <a:r>
            <a:rPr lang="en-CA" b="1" i="1" err="1">
              <a:solidFill>
                <a:schemeClr val="bg1"/>
              </a:solidFill>
              <a:latin typeface="Arial" pitchFamily="34" charset="0"/>
              <a:cs typeface="Arial" pitchFamily="34" charset="0"/>
            </a:rPr>
            <a:t>Mlotek v York-Med Systems </a:t>
          </a:r>
          <a:r>
            <a:rPr lang="en-CA" b="1">
              <a:solidFill>
                <a:schemeClr val="bg1"/>
              </a:solidFill>
              <a:latin typeface="Arial" pitchFamily="34" charset="0"/>
              <a:cs typeface="Arial" pitchFamily="34" charset="0"/>
            </a:rPr>
            <a:t>(2015)</a:t>
          </a:r>
          <a:endParaRPr lang="en-CA"/>
        </a:p>
      </dgm:t>
    </dgm:pt>
    <dgm:pt modelId="{A8234B17-1654-4C20-B371-93962B3080EB}" type="parTrans" cxnId="{891E6AE7-FE52-4179-9506-1875A7D64EEB}">
      <dgm:prSet/>
      <dgm:spPr/>
      <dgm:t>
        <a:bodyPr/>
        <a:lstStyle/>
        <a:p>
          <a:endParaRPr lang="en-CA"/>
        </a:p>
      </dgm:t>
    </dgm:pt>
    <dgm:pt modelId="{A498FE85-333B-405E-8907-7757356B4061}">
      <dgm:prSet/>
      <dgm:spPr/>
      <dgm:t>
        <a:bodyPr/>
        <a:lstStyle/>
        <a:p>
          <a:r>
            <a:rPr lang="en-CA" b="1">
              <a:solidFill>
                <a:schemeClr val="tx1">
                  <a:lumMod val="75000"/>
                  <a:lumOff val="25000"/>
                </a:schemeClr>
              </a:solidFill>
              <a:latin typeface="Arial" pitchFamily="34" charset="0"/>
              <a:cs typeface="Arial" pitchFamily="34" charset="0"/>
            </a:rPr>
            <a:t>Facts:</a:t>
          </a:r>
          <a:endParaRPr lang="en-CA"/>
        </a:p>
      </dgm:t>
    </dgm:pt>
    <dgm:pt modelId="{4E6FC84B-AE6F-431B-95CA-92A54BEAFCB8}" type="sibTrans" cxnId="{891E6AE7-FE52-4179-9506-1875A7D64EEB}">
      <dgm:prSet/>
      <dgm:spPr/>
      <dgm:t>
        <a:bodyPr/>
        <a:lstStyle/>
        <a:p>
          <a:endParaRPr lang="en-CA"/>
        </a:p>
      </dgm:t>
    </dgm:pt>
    <dgm:pt modelId="{12DFECAF-F39B-4D0E-A198-F019A9045AEB}" type="parTrans" cxnId="{ED4D5859-9FDB-4BDC-9139-BAC31E27A9BD}">
      <dgm:prSet/>
      <dgm:spPr/>
      <dgm:t>
        <a:bodyPr/>
        <a:lstStyle/>
        <a:p>
          <a:endParaRPr lang="en-CA"/>
        </a:p>
      </dgm:t>
    </dgm:pt>
    <dgm:pt modelId="{5430970A-2914-424B-9EFE-E31D35952E2B}">
      <dgm:prSet/>
      <dgm:spPr/>
      <dgm:t>
        <a:bodyPr/>
        <a:lstStyle/>
        <a:p>
          <a:r>
            <a:rPr lang="en-CA">
              <a:solidFill>
                <a:schemeClr val="tx1">
                  <a:lumMod val="75000"/>
                  <a:lumOff val="25000"/>
                </a:schemeClr>
              </a:solidFill>
              <a:latin typeface="Arial" pitchFamily="34" charset="0"/>
              <a:ea typeface="ＭＳ Ｐゴシック"/>
              <a:cs typeface="Arial" pitchFamily="34" charset="0"/>
            </a:rPr>
            <a:t>72 years old at time of termination</a:t>
          </a:r>
          <a:endParaRPr lang="en-CA">
            <a:solidFill>
              <a:schemeClr val="tx1">
                <a:lumMod val="75000"/>
                <a:lumOff val="25000"/>
              </a:schemeClr>
            </a:solidFill>
            <a:latin typeface="Arial" pitchFamily="34" charset="0"/>
            <a:ea typeface="ＭＳ Ｐゴシック"/>
            <a:cs typeface="Arial" pitchFamily="34" charset="0"/>
          </a:endParaRPr>
        </a:p>
      </dgm:t>
    </dgm:pt>
    <dgm:pt modelId="{4A2A6D62-176E-4F84-96EC-1EEBABFFBEE6}" type="sibTrans" cxnId="{ED4D5859-9FDB-4BDC-9139-BAC31E27A9BD}">
      <dgm:prSet/>
      <dgm:spPr/>
      <dgm:t>
        <a:bodyPr/>
        <a:lstStyle/>
        <a:p>
          <a:endParaRPr lang="en-CA"/>
        </a:p>
      </dgm:t>
    </dgm:pt>
    <dgm:pt modelId="{8CF9D267-13C0-46CA-AE0C-F3BCE531B110}" type="parTrans" cxnId="{903DDF7C-64DC-427D-BEA1-56DAFA14AFE0}">
      <dgm:prSet/>
      <dgm:spPr/>
      <dgm:t>
        <a:bodyPr/>
        <a:lstStyle/>
        <a:p>
          <a:endParaRPr lang="en-CA"/>
        </a:p>
      </dgm:t>
    </dgm:pt>
    <dgm:pt modelId="{6A87860D-2C5F-42CF-8D1B-7D183A2EBA1E}">
      <dgm:prSet/>
      <dgm:spPr/>
      <dgm:t>
        <a:bodyPr/>
        <a:lstStyle/>
        <a:p>
          <a:r>
            <a:rPr lang="en-CA">
              <a:solidFill>
                <a:schemeClr val="tx1">
                  <a:lumMod val="75000"/>
                  <a:lumOff val="25000"/>
                </a:schemeClr>
              </a:solidFill>
              <a:latin typeface="Arial" pitchFamily="34" charset="0"/>
              <a:ea typeface="ＭＳ Ｐゴシック"/>
              <a:cs typeface="Arial" pitchFamily="34" charset="0"/>
            </a:rPr>
            <a:t>16 years of service (hired in her 50s)</a:t>
          </a:r>
          <a:endParaRPr lang="en-CA">
            <a:solidFill>
              <a:schemeClr val="tx1">
                <a:lumMod val="75000"/>
                <a:lumOff val="25000"/>
              </a:schemeClr>
            </a:solidFill>
            <a:latin typeface="Arial" pitchFamily="34" charset="0"/>
            <a:ea typeface="ＭＳ Ｐゴシック"/>
            <a:cs typeface="Arial" pitchFamily="34" charset="0"/>
          </a:endParaRPr>
        </a:p>
      </dgm:t>
    </dgm:pt>
    <dgm:pt modelId="{2E1ABC32-C5CE-47D1-92E3-C2FD6D90D6A4}" type="sibTrans" cxnId="{903DDF7C-64DC-427D-BEA1-56DAFA14AFE0}">
      <dgm:prSet/>
      <dgm:spPr/>
      <dgm:t>
        <a:bodyPr/>
        <a:lstStyle/>
        <a:p>
          <a:endParaRPr lang="en-CA"/>
        </a:p>
      </dgm:t>
    </dgm:pt>
    <dgm:pt modelId="{10E8E9DC-9249-443F-9E88-AA48F70AC263}" type="parTrans" cxnId="{C02AB58A-9C0F-401A-89F2-728EE9F5E2DB}">
      <dgm:prSet/>
      <dgm:spPr/>
      <dgm:t>
        <a:bodyPr/>
        <a:lstStyle/>
        <a:p>
          <a:endParaRPr lang="en-CA"/>
        </a:p>
      </dgm:t>
    </dgm:pt>
    <dgm:pt modelId="{B0B36056-8734-4D2E-86C0-3CDB93CF58C7}">
      <dgm:prSet/>
      <dgm:spPr/>
      <dgm:t>
        <a:bodyPr/>
        <a:lstStyle/>
        <a:p>
          <a:r>
            <a:rPr lang="en-CA">
              <a:solidFill>
                <a:schemeClr val="tx1">
                  <a:lumMod val="75000"/>
                  <a:lumOff val="25000"/>
                </a:schemeClr>
              </a:solidFill>
              <a:latin typeface="Arial" pitchFamily="34" charset="0"/>
              <a:ea typeface="ＭＳ Ｐゴシック"/>
              <a:cs typeface="Arial" pitchFamily="34" charset="0"/>
            </a:rPr>
            <a:t>Employed as a training scheduling coordinator</a:t>
          </a:r>
          <a:endParaRPr lang="en-CA">
            <a:solidFill>
              <a:schemeClr val="tx1">
                <a:lumMod val="75000"/>
                <a:lumOff val="25000"/>
              </a:schemeClr>
            </a:solidFill>
            <a:latin typeface="Arial" pitchFamily="34" charset="0"/>
            <a:ea typeface="ＭＳ Ｐゴシック"/>
            <a:cs typeface="Arial" pitchFamily="34" charset="0"/>
          </a:endParaRPr>
        </a:p>
      </dgm:t>
    </dgm:pt>
    <dgm:pt modelId="{0A879752-81E7-4BA2-A16B-5E82B9B3668C}" type="sibTrans" cxnId="{C02AB58A-9C0F-401A-89F2-728EE9F5E2DB}">
      <dgm:prSet/>
      <dgm:spPr/>
      <dgm:t>
        <a:bodyPr/>
        <a:lstStyle/>
        <a:p>
          <a:endParaRPr lang="en-CA"/>
        </a:p>
      </dgm:t>
    </dgm:pt>
    <dgm:pt modelId="{CA9AFB78-24EB-4426-98C0-AEEC6085113F}" type="parTrans" cxnId="{C1AB3657-800C-492D-821F-A25C9D19936F}">
      <dgm:prSet/>
      <dgm:spPr/>
      <dgm:t>
        <a:bodyPr/>
        <a:lstStyle/>
        <a:p>
          <a:endParaRPr lang="en-CA"/>
        </a:p>
      </dgm:t>
    </dgm:pt>
    <dgm:pt modelId="{CD7D7FDA-D359-47D4-A4A5-DB323C473EF0}">
      <dgm:prSet/>
      <dgm:spPr/>
      <dgm:t>
        <a:bodyPr/>
        <a:lstStyle/>
        <a:p>
          <a:r>
            <a:rPr lang="en-CA">
              <a:solidFill>
                <a:schemeClr val="tx1">
                  <a:lumMod val="75000"/>
                  <a:lumOff val="25000"/>
                </a:schemeClr>
              </a:solidFill>
              <a:latin typeface="Arial" pitchFamily="34" charset="0"/>
              <a:ea typeface="ＭＳ Ｐゴシック"/>
              <a:cs typeface="Arial" pitchFamily="34" charset="0"/>
            </a:rPr>
            <a:t>Terminated due to work shortage</a:t>
          </a:r>
          <a:endParaRPr lang="en-CA">
            <a:solidFill>
              <a:schemeClr val="tx1">
                <a:lumMod val="75000"/>
                <a:lumOff val="25000"/>
              </a:schemeClr>
            </a:solidFill>
            <a:latin typeface="Arial" pitchFamily="34" charset="0"/>
            <a:ea typeface="ＭＳ Ｐゴシック"/>
            <a:cs typeface="Arial" pitchFamily="34" charset="0"/>
          </a:endParaRPr>
        </a:p>
      </dgm:t>
    </dgm:pt>
    <dgm:pt modelId="{3C037FF3-DAC9-4F09-B511-2DCAE0D6DB3B}" type="sibTrans" cxnId="{C1AB3657-800C-492D-821F-A25C9D19936F}">
      <dgm:prSet/>
      <dgm:spPr/>
      <dgm:t>
        <a:bodyPr/>
        <a:lstStyle/>
        <a:p>
          <a:endParaRPr lang="en-CA"/>
        </a:p>
      </dgm:t>
    </dgm:pt>
    <dgm:pt modelId="{8C907445-B867-45CD-A599-4C584A13D22D}" type="parTrans" cxnId="{FE62C1D0-D777-4CB0-AB4E-A613553204D2}">
      <dgm:prSet/>
      <dgm:spPr/>
      <dgm:t>
        <a:bodyPr/>
        <a:lstStyle/>
        <a:p>
          <a:endParaRPr lang="en-CA"/>
        </a:p>
      </dgm:t>
    </dgm:pt>
    <dgm:pt modelId="{67480D02-5C43-4ED2-9C2B-B668F1ED7629}">
      <dgm:prSet/>
      <dgm:spPr/>
      <dgm:t>
        <a:bodyPr/>
        <a:lstStyle/>
        <a:p>
          <a:r>
            <a:rPr lang="en-CA">
              <a:solidFill>
                <a:schemeClr val="tx1">
                  <a:lumMod val="75000"/>
                  <a:lumOff val="25000"/>
                </a:schemeClr>
              </a:solidFill>
              <a:latin typeface="Arial" pitchFamily="34" charset="0"/>
              <a:ea typeface="ＭＳ Ｐゴシック"/>
              <a:cs typeface="Arial" pitchFamily="34" charset="0"/>
            </a:rPr>
            <a:t>Defendant valued older employees, had a number of other older (50+) employees</a:t>
          </a:r>
          <a:endParaRPr lang="en-CA">
            <a:solidFill>
              <a:schemeClr val="tx1">
                <a:lumMod val="75000"/>
                <a:lumOff val="25000"/>
              </a:schemeClr>
            </a:solidFill>
            <a:latin typeface="Arial" pitchFamily="34" charset="0"/>
            <a:ea typeface="ＭＳ Ｐゴシック"/>
            <a:cs typeface="Arial" pitchFamily="34" charset="0"/>
          </a:endParaRPr>
        </a:p>
      </dgm:t>
    </dgm:pt>
    <dgm:pt modelId="{77AB4AF6-2FBF-4D56-A2BC-C774F217C973}" type="sibTrans" cxnId="{FE62C1D0-D777-4CB0-AB4E-A613553204D2}">
      <dgm:prSet/>
      <dgm:spPr/>
      <dgm:t>
        <a:bodyPr/>
        <a:lstStyle/>
        <a:p>
          <a:endParaRPr lang="en-CA"/>
        </a:p>
      </dgm:t>
    </dgm:pt>
    <dgm:pt modelId="{257B7820-94B1-426F-8FC2-E4465046773C}" type="parTrans" cxnId="{96A5448B-6011-4917-9E76-86191325516B}">
      <dgm:prSet/>
      <dgm:spPr/>
      <dgm:t>
        <a:bodyPr/>
        <a:lstStyle/>
        <a:p>
          <a:endParaRPr lang="en-CA"/>
        </a:p>
      </dgm:t>
    </dgm:pt>
    <dgm:pt modelId="{0B98D415-78BD-4671-BFA6-676524C1CD60}">
      <dgm:prSet/>
      <dgm:spPr/>
      <dgm:t>
        <a:bodyPr/>
        <a:lstStyle/>
        <a:p>
          <a:r>
            <a:rPr lang="en-CA">
              <a:solidFill>
                <a:schemeClr val="tx1">
                  <a:lumMod val="75000"/>
                  <a:lumOff val="25000"/>
                </a:schemeClr>
              </a:solidFill>
              <a:latin typeface="Arial" pitchFamily="34" charset="0"/>
              <a:ea typeface="ＭＳ Ｐゴシック"/>
              <a:cs typeface="Arial" pitchFamily="34" charset="0"/>
            </a:rPr>
            <a:t>Two employment contracts with termination provisions, entered into in 1998 and 2011</a:t>
          </a:r>
        </a:p>
      </dgm:t>
    </dgm:pt>
    <dgm:pt modelId="{FB181291-1E6A-44FE-B223-6EC98FC40CD2}" type="sibTrans" cxnId="{96A5448B-6011-4917-9E76-86191325516B}">
      <dgm:prSet/>
      <dgm:spPr/>
      <dgm:t>
        <a:bodyPr/>
        <a:lstStyle/>
        <a:p>
          <a:endParaRPr lang="en-CA"/>
        </a:p>
      </dgm:t>
    </dgm:pt>
    <dgm:pt modelId="{965A611C-E077-467A-B373-4BE70EF8D428}" type="sibTrans" cxnId="{727CB71A-DD89-4856-874A-A67B3DEB93D6}">
      <dgm:prSet/>
      <dgm:spPr/>
      <dgm:t>
        <a:bodyPr/>
        <a:lstStyle/>
        <a:p>
          <a:endParaRPr lang="en-CA"/>
        </a:p>
      </dgm:t>
    </dgm:pt>
    <dgm:pt modelId="{77CE3F9E-5984-4E41-A9BB-4A47FBF34D31}" type="pres">
      <dgm:prSet presAssocID="{ABF43145-B80D-41A3-8C79-1613BD2EEE66}" presName="linear">
        <dgm:presLayoutVars>
          <dgm:dir/>
          <dgm:animLvl val="lvl"/>
          <dgm:resizeHandles val="exact"/>
        </dgm:presLayoutVars>
      </dgm:prSet>
      <dgm:spPr/>
      <dgm:t>
        <a:bodyPr/>
        <a:lstStyle/>
        <a:p/>
      </dgm:t>
    </dgm:pt>
    <dgm:pt modelId="{365DC1DB-D588-4192-B35F-69D706B7912F}" type="pres">
      <dgm:prSet presAssocID="{7CD7F05F-058A-4185-BE8F-C6B4374D81B4}" presName="parentLin"/>
      <dgm:spPr/>
      <dgm:t>
        <a:bodyPr/>
        <a:lstStyle/>
        <a:p/>
      </dgm:t>
    </dgm:pt>
    <dgm:pt modelId="{4FE92F9D-D443-48E3-89A0-D93162622BD4}" type="pres">
      <dgm:prSet presAssocID="{7CD7F05F-058A-4185-BE8F-C6B4374D81B4}" presName="parentLeftMargin" presStyleLbl="node1" presStyleCnt="1"/>
      <dgm:spPr/>
      <dgm:t>
        <a:bodyPr/>
        <a:lstStyle/>
        <a:p/>
      </dgm:t>
    </dgm:pt>
    <dgm:pt modelId="{84DFEC15-5738-4EA4-B113-EFBE4D4E7DC7}" type="pres">
      <dgm:prSet presAssocID="{7CD7F05F-058A-4185-BE8F-C6B4374D81B4}" presName="parentText" presStyleLbl="node1" presStyleCnt="1">
        <dgm:presLayoutVars>
          <dgm:chMax val="0"/>
          <dgm:bulletEnabled val="1"/>
        </dgm:presLayoutVars>
      </dgm:prSet>
      <dgm:spPr/>
      <dgm:t>
        <a:bodyPr/>
        <a:lstStyle/>
        <a:p/>
      </dgm:t>
    </dgm:pt>
    <dgm:pt modelId="{41B72CE8-E79C-41D0-B705-3678B5D6FFD9}" type="pres">
      <dgm:prSet presAssocID="{7CD7F05F-058A-4185-BE8F-C6B4374D81B4}" presName="negativeSpace"/>
      <dgm:spPr/>
      <dgm:t>
        <a:bodyPr/>
        <a:lstStyle/>
        <a:p/>
      </dgm:t>
    </dgm:pt>
    <dgm:pt modelId="{F0B60718-BE1F-4802-A493-792C39E69B7E}" type="pres">
      <dgm:prSet presAssocID="{7CD7F05F-058A-4185-BE8F-C6B4374D81B4}" presName="childText" presStyleLbl="conFgAcc1" presStyleCnt="1">
        <dgm:presLayoutVars>
          <dgm:bulletEnabled val="1"/>
        </dgm:presLayoutVars>
      </dgm:prSet>
      <dgm:spPr/>
      <dgm:t>
        <a:bodyPr/>
        <a:lstStyle/>
        <a:p/>
      </dgm:t>
    </dgm:pt>
  </dgm:ptLst>
  <dgm:cxnLst>
    <dgm:cxn modelId="{727CB71A-DD89-4856-874A-A67B3DEB93D6}" srcId="{ABF43145-B80D-41A3-8C79-1613BD2EEE66}" destId="{7CD7F05F-058A-4185-BE8F-C6B4374D81B4}" srcOrd="0" destOrd="0" parTransId="{F475CE74-A0CF-4391-B4DD-C0BF7CA5D839}" sibTransId="{965A611C-E077-467A-B373-4BE70EF8D428}"/>
    <dgm:cxn modelId="{891E6AE7-FE52-4179-9506-1875A7D64EEB}" srcId="{7CD7F05F-058A-4185-BE8F-C6B4374D81B4}" destId="{A498FE85-333B-405E-8907-7757356B4061}" srcOrd="0" destOrd="0" parTransId="{A8234B17-1654-4C20-B371-93962B3080EB}" sibTransId="{4E6FC84B-AE6F-431B-95CA-92A54BEAFCB8}"/>
    <dgm:cxn modelId="{ED4D5859-9FDB-4BDC-9139-BAC31E27A9BD}" srcId="{7CD7F05F-058A-4185-BE8F-C6B4374D81B4}" destId="{5430970A-2914-424B-9EFE-E31D35952E2B}" srcOrd="1" destOrd="0" parTransId="{12DFECAF-F39B-4D0E-A198-F019A9045AEB}" sibTransId="{4A2A6D62-176E-4F84-96EC-1EEBABFFBEE6}"/>
    <dgm:cxn modelId="{903DDF7C-64DC-427D-BEA1-56DAFA14AFE0}" srcId="{7CD7F05F-058A-4185-BE8F-C6B4374D81B4}" destId="{6A87860D-2C5F-42CF-8D1B-7D183A2EBA1E}" srcOrd="2" destOrd="0" parTransId="{8CF9D267-13C0-46CA-AE0C-F3BCE531B110}" sibTransId="{2E1ABC32-C5CE-47D1-92E3-C2FD6D90D6A4}"/>
    <dgm:cxn modelId="{C02AB58A-9C0F-401A-89F2-728EE9F5E2DB}" srcId="{7CD7F05F-058A-4185-BE8F-C6B4374D81B4}" destId="{B0B36056-8734-4D2E-86C0-3CDB93CF58C7}" srcOrd="3" destOrd="0" parTransId="{10E8E9DC-9249-443F-9E88-AA48F70AC263}" sibTransId="{0A879752-81E7-4BA2-A16B-5E82B9B3668C}"/>
    <dgm:cxn modelId="{C1AB3657-800C-492D-821F-A25C9D19936F}" srcId="{7CD7F05F-058A-4185-BE8F-C6B4374D81B4}" destId="{CD7D7FDA-D359-47D4-A4A5-DB323C473EF0}" srcOrd="4" destOrd="0" parTransId="{CA9AFB78-24EB-4426-98C0-AEEC6085113F}" sibTransId="{3C037FF3-DAC9-4F09-B511-2DCAE0D6DB3B}"/>
    <dgm:cxn modelId="{FE62C1D0-D777-4CB0-AB4E-A613553204D2}" srcId="{7CD7F05F-058A-4185-BE8F-C6B4374D81B4}" destId="{67480D02-5C43-4ED2-9C2B-B668F1ED7629}" srcOrd="5" destOrd="0" parTransId="{8C907445-B867-45CD-A599-4C584A13D22D}" sibTransId="{77AB4AF6-2FBF-4D56-A2BC-C774F217C973}"/>
    <dgm:cxn modelId="{96A5448B-6011-4917-9E76-86191325516B}" srcId="{7CD7F05F-058A-4185-BE8F-C6B4374D81B4}" destId="{0B98D415-78BD-4671-BFA6-676524C1CD60}" srcOrd="6" destOrd="0" parTransId="{257B7820-94B1-426F-8FC2-E4465046773C}" sibTransId="{FB181291-1E6A-44FE-B223-6EC98FC40CD2}"/>
    <dgm:cxn modelId="{2E8D491D-1E35-4B2E-9290-325B09CD1DBC}" type="presOf" srcId="{ABF43145-B80D-41A3-8C79-1613BD2EEE66}" destId="{77CE3F9E-5984-4E41-A9BB-4A47FBF34D31}" srcOrd="0" destOrd="0" presId="urn:microsoft.com/office/officeart/2005/8/layout/list1"/>
    <dgm:cxn modelId="{B1798FC8-957C-4AEC-BFD5-1443BC5A894E}" type="presParOf" srcId="{77CE3F9E-5984-4E41-A9BB-4A47FBF34D31}" destId="{365DC1DB-D588-4192-B35F-69D706B7912F}" srcOrd="0" destOrd="0" presId="urn:microsoft.com/office/officeart/2005/8/layout/list1"/>
    <dgm:cxn modelId="{9BCF0BB2-7A68-45CF-BA70-CCDBEDB07E6D}" type="presParOf" srcId="{365DC1DB-D588-4192-B35F-69D706B7912F}" destId="{4FE92F9D-D443-48E3-89A0-D93162622BD4}" srcOrd="0" destOrd="0" presId="urn:microsoft.com/office/officeart/2005/8/layout/list1"/>
    <dgm:cxn modelId="{E2758E6D-5EE0-4345-98DF-598FC1A5A56A}" type="presOf" srcId="{7CD7F05F-058A-4185-BE8F-C6B4374D81B4}" destId="{4FE92F9D-D443-48E3-89A0-D93162622BD4}" srcOrd="0" destOrd="0" presId="urn:microsoft.com/office/officeart/2005/8/layout/list1"/>
    <dgm:cxn modelId="{273DD200-4D16-47F1-85D4-0546BFCE3F63}" type="presParOf" srcId="{365DC1DB-D588-4192-B35F-69D706B7912F}" destId="{84DFEC15-5738-4EA4-B113-EFBE4D4E7DC7}" srcOrd="1" destOrd="0" presId="urn:microsoft.com/office/officeart/2005/8/layout/list1"/>
    <dgm:cxn modelId="{082E8F70-1990-462E-A106-7180BB9E9201}" type="presOf" srcId="{7CD7F05F-058A-4185-BE8F-C6B4374D81B4}" destId="{84DFEC15-5738-4EA4-B113-EFBE4D4E7DC7}" srcOrd="1" destOrd="0" presId="urn:microsoft.com/office/officeart/2005/8/layout/list1"/>
    <dgm:cxn modelId="{CF50E7C2-5B4B-4568-88FE-6376F37387A3}" type="presParOf" srcId="{77CE3F9E-5984-4E41-A9BB-4A47FBF34D31}" destId="{41B72CE8-E79C-41D0-B705-3678B5D6FFD9}" srcOrd="1" destOrd="0" presId="urn:microsoft.com/office/officeart/2005/8/layout/list1"/>
    <dgm:cxn modelId="{B3CA9860-4CE1-4525-92C9-6CC455C2CC2F}" type="presParOf" srcId="{77CE3F9E-5984-4E41-A9BB-4A47FBF34D31}" destId="{F0B60718-BE1F-4802-A493-792C39E69B7E}" srcOrd="2" destOrd="0" presId="urn:microsoft.com/office/officeart/2005/8/layout/list1"/>
    <dgm:cxn modelId="{98535694-3DB8-48C7-AFC6-A5A729C4F7C6}" type="presOf" srcId="{A498FE85-333B-405E-8907-7757356B4061}" destId="{F0B60718-BE1F-4802-A493-792C39E69B7E}" srcOrd="0" destOrd="0" presId="urn:microsoft.com/office/officeart/2005/8/layout/list1"/>
    <dgm:cxn modelId="{9EC18B53-F0E4-4FEA-B074-7676C04C7A2D}" type="presOf" srcId="{5430970A-2914-424B-9EFE-E31D35952E2B}" destId="{F0B60718-BE1F-4802-A493-792C39E69B7E}" srcOrd="0" destOrd="1" presId="urn:microsoft.com/office/officeart/2005/8/layout/list1"/>
    <dgm:cxn modelId="{48AEB6BD-16E7-42FE-ADC5-3DE8C617168D}" type="presOf" srcId="{6A87860D-2C5F-42CF-8D1B-7D183A2EBA1E}" destId="{F0B60718-BE1F-4802-A493-792C39E69B7E}" srcOrd="0" destOrd="2" presId="urn:microsoft.com/office/officeart/2005/8/layout/list1"/>
    <dgm:cxn modelId="{7149739A-9D16-465C-AF95-BFA326FD2E91}" type="presOf" srcId="{B0B36056-8734-4D2E-86C0-3CDB93CF58C7}" destId="{F0B60718-BE1F-4802-A493-792C39E69B7E}" srcOrd="0" destOrd="3" presId="urn:microsoft.com/office/officeart/2005/8/layout/list1"/>
    <dgm:cxn modelId="{38B8D133-E376-4685-9E5C-C4A2D4A3D242}" type="presOf" srcId="{CD7D7FDA-D359-47D4-A4A5-DB323C473EF0}" destId="{F0B60718-BE1F-4802-A493-792C39E69B7E}" srcOrd="0" destOrd="4" presId="urn:microsoft.com/office/officeart/2005/8/layout/list1"/>
    <dgm:cxn modelId="{8A0B267F-C275-46CB-9A64-FA647BAD4ADE}" type="presOf" srcId="{67480D02-5C43-4ED2-9C2B-B668F1ED7629}" destId="{F0B60718-BE1F-4802-A493-792C39E69B7E}" srcOrd="0" destOrd="5" presId="urn:microsoft.com/office/officeart/2005/8/layout/list1"/>
    <dgm:cxn modelId="{19C1DF17-8BA1-48CA-BDA8-5B168878F2B0}" type="presOf" srcId="{0B98D415-78BD-4671-BFA6-676524C1CD60}" destId="{F0B60718-BE1F-4802-A493-792C39E69B7E}" srcOrd="0" destOrd="6" presId="urn:microsoft.com/office/officeart/2005/8/layout/list1"/>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6.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ABF43145-B80D-41A3-8C79-1613BD2EEE6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F475CE74-A0CF-4391-B4DD-C0BF7CA5D839}" type="parTrans" cxnId="{EAA62005-2A09-4A8C-8FD1-584C9D35065A}">
      <dgm:prSet/>
      <dgm:spPr/>
      <dgm:t>
        <a:bodyPr/>
        <a:lstStyle/>
        <a:p>
          <a:endParaRPr lang="en-CA"/>
        </a:p>
      </dgm:t>
    </dgm:pt>
    <dgm:pt modelId="{7CD7F05F-058A-4185-BE8F-C6B4374D81B4}">
      <dgm:prSet phldrT="[Text]"/>
      <dgm:spPr/>
      <dgm:t>
        <a:bodyPr/>
        <a:lstStyle/>
        <a:p>
          <a:r>
            <a:rPr lang="en-CA" b="1" i="1" err="1">
              <a:solidFill>
                <a:schemeClr val="bg1"/>
              </a:solidFill>
              <a:latin typeface="Arial" pitchFamily="34" charset="0"/>
              <a:cs typeface="Arial" pitchFamily="34" charset="0"/>
            </a:rPr>
            <a:t>Mlotek v York-Med Systems </a:t>
          </a:r>
          <a:r>
            <a:rPr lang="en-CA" b="1">
              <a:solidFill>
                <a:schemeClr val="bg1"/>
              </a:solidFill>
              <a:latin typeface="Arial" pitchFamily="34" charset="0"/>
              <a:cs typeface="Arial" pitchFamily="34" charset="0"/>
            </a:rPr>
            <a:t>(2015)</a:t>
          </a:r>
          <a:endParaRPr lang="en-CA"/>
        </a:p>
      </dgm:t>
    </dgm:pt>
    <dgm:pt modelId="{A8234B17-1654-4C20-B371-93962B3080EB}" type="parTrans" cxnId="{236DC320-19A7-41DA-836C-4CFCD8B4A237}">
      <dgm:prSet/>
      <dgm:spPr/>
      <dgm:t>
        <a:bodyPr/>
        <a:lstStyle/>
        <a:p>
          <a:endParaRPr lang="en-CA"/>
        </a:p>
      </dgm:t>
    </dgm:pt>
    <dgm:pt modelId="{A498FE85-333B-405E-8907-7757356B4061}">
      <dgm:prSet/>
      <dgm:spPr/>
      <dgm:t>
        <a:bodyPr/>
        <a:lstStyle/>
        <a:p>
          <a:r>
            <a:rPr lang="en-CA" b="1">
              <a:solidFill>
                <a:schemeClr val="tx1">
                  <a:lumMod val="75000"/>
                  <a:lumOff val="25000"/>
                </a:schemeClr>
              </a:solidFill>
              <a:latin typeface="Arial" pitchFamily="34" charset="0"/>
              <a:cs typeface="Arial" pitchFamily="34" charset="0"/>
            </a:rPr>
            <a:t>Facts:</a:t>
          </a:r>
          <a:endParaRPr lang="en-CA"/>
        </a:p>
      </dgm:t>
    </dgm:pt>
    <dgm:pt modelId="{4E6FC84B-AE6F-431B-95CA-92A54BEAFCB8}" type="sibTrans" cxnId="{236DC320-19A7-41DA-836C-4CFCD8B4A237}">
      <dgm:prSet/>
      <dgm:spPr/>
      <dgm:t>
        <a:bodyPr/>
        <a:lstStyle/>
        <a:p>
          <a:endParaRPr lang="en-CA"/>
        </a:p>
      </dgm:t>
    </dgm:pt>
    <dgm:pt modelId="{12DFECAF-F39B-4D0E-A198-F019A9045AEB}" type="parTrans" cxnId="{F46D46CE-F952-49B5-8D85-5072EE69332C}">
      <dgm:prSet/>
      <dgm:spPr/>
      <dgm:t>
        <a:bodyPr/>
        <a:lstStyle/>
        <a:p>
          <a:endParaRPr lang="en-CA"/>
        </a:p>
      </dgm:t>
    </dgm:pt>
    <dgm:pt modelId="{5430970A-2914-424B-9EFE-E31D35952E2B}">
      <dgm:prSet/>
      <dgm:spPr/>
      <dgm:t>
        <a:bodyPr/>
        <a:lstStyle/>
        <a:p>
          <a:r>
            <a:rPr lang="en-CA">
              <a:solidFill>
                <a:schemeClr val="tx1">
                  <a:lumMod val="75000"/>
                  <a:lumOff val="25000"/>
                </a:schemeClr>
              </a:solidFill>
              <a:latin typeface="Arial" pitchFamily="34" charset="0"/>
              <a:ea typeface="ＭＳ Ｐゴシック"/>
              <a:cs typeface="Arial" pitchFamily="34" charset="0"/>
            </a:rPr>
            <a:t>72 years old at time of termination</a:t>
          </a:r>
          <a:endParaRPr lang="en-CA">
            <a:solidFill>
              <a:schemeClr val="tx1">
                <a:lumMod val="75000"/>
                <a:lumOff val="25000"/>
              </a:schemeClr>
            </a:solidFill>
            <a:latin typeface="Arial" pitchFamily="34" charset="0"/>
            <a:ea typeface="ＭＳ Ｐゴシック"/>
            <a:cs typeface="Arial" pitchFamily="34" charset="0"/>
          </a:endParaRPr>
        </a:p>
      </dgm:t>
    </dgm:pt>
    <dgm:pt modelId="{4A2A6D62-176E-4F84-96EC-1EEBABFFBEE6}" type="sibTrans" cxnId="{F46D46CE-F952-49B5-8D85-5072EE69332C}">
      <dgm:prSet/>
      <dgm:spPr/>
      <dgm:t>
        <a:bodyPr/>
        <a:lstStyle/>
        <a:p>
          <a:endParaRPr lang="en-CA"/>
        </a:p>
      </dgm:t>
    </dgm:pt>
    <dgm:pt modelId="{8CF9D267-13C0-46CA-AE0C-F3BCE531B110}" type="parTrans" cxnId="{9DD4C0ED-9FEA-4B89-8A45-84450844A32D}">
      <dgm:prSet/>
      <dgm:spPr/>
      <dgm:t>
        <a:bodyPr/>
        <a:lstStyle/>
        <a:p>
          <a:endParaRPr lang="en-CA"/>
        </a:p>
      </dgm:t>
    </dgm:pt>
    <dgm:pt modelId="{6A87860D-2C5F-42CF-8D1B-7D183A2EBA1E}">
      <dgm:prSet/>
      <dgm:spPr/>
      <dgm:t>
        <a:bodyPr/>
        <a:lstStyle/>
        <a:p>
          <a:r>
            <a:rPr lang="en-CA">
              <a:solidFill>
                <a:schemeClr val="tx1">
                  <a:lumMod val="75000"/>
                  <a:lumOff val="25000"/>
                </a:schemeClr>
              </a:solidFill>
              <a:latin typeface="Arial" pitchFamily="34" charset="0"/>
              <a:ea typeface="ＭＳ Ｐゴシック"/>
              <a:cs typeface="Arial" pitchFamily="34" charset="0"/>
            </a:rPr>
            <a:t>16 years of service (hired in her 50s)</a:t>
          </a:r>
          <a:endParaRPr lang="en-CA">
            <a:solidFill>
              <a:schemeClr val="tx1">
                <a:lumMod val="75000"/>
                <a:lumOff val="25000"/>
              </a:schemeClr>
            </a:solidFill>
            <a:latin typeface="Arial" pitchFamily="34" charset="0"/>
            <a:ea typeface="ＭＳ Ｐゴシック"/>
            <a:cs typeface="Arial" pitchFamily="34" charset="0"/>
          </a:endParaRPr>
        </a:p>
      </dgm:t>
    </dgm:pt>
    <dgm:pt modelId="{2E1ABC32-C5CE-47D1-92E3-C2FD6D90D6A4}" type="sibTrans" cxnId="{9DD4C0ED-9FEA-4B89-8A45-84450844A32D}">
      <dgm:prSet/>
      <dgm:spPr/>
      <dgm:t>
        <a:bodyPr/>
        <a:lstStyle/>
        <a:p>
          <a:endParaRPr lang="en-CA"/>
        </a:p>
      </dgm:t>
    </dgm:pt>
    <dgm:pt modelId="{10E8E9DC-9249-443F-9E88-AA48F70AC263}" type="parTrans" cxnId="{1203660C-F4D2-417A-BB14-71DA5A89BB94}">
      <dgm:prSet/>
      <dgm:spPr/>
      <dgm:t>
        <a:bodyPr/>
        <a:lstStyle/>
        <a:p>
          <a:endParaRPr lang="en-CA"/>
        </a:p>
      </dgm:t>
    </dgm:pt>
    <dgm:pt modelId="{B0B36056-8734-4D2E-86C0-3CDB93CF58C7}">
      <dgm:prSet/>
      <dgm:spPr/>
      <dgm:t>
        <a:bodyPr/>
        <a:lstStyle/>
        <a:p>
          <a:r>
            <a:rPr lang="en-CA">
              <a:solidFill>
                <a:schemeClr val="tx1">
                  <a:lumMod val="75000"/>
                  <a:lumOff val="25000"/>
                </a:schemeClr>
              </a:solidFill>
              <a:latin typeface="Arial" pitchFamily="34" charset="0"/>
              <a:ea typeface="ＭＳ Ｐゴシック"/>
              <a:cs typeface="Arial" pitchFamily="34" charset="0"/>
            </a:rPr>
            <a:t>Employed as a training scheduling coordinator</a:t>
          </a:r>
          <a:endParaRPr lang="en-CA">
            <a:solidFill>
              <a:schemeClr val="tx1">
                <a:lumMod val="75000"/>
                <a:lumOff val="25000"/>
              </a:schemeClr>
            </a:solidFill>
            <a:latin typeface="Arial" pitchFamily="34" charset="0"/>
            <a:ea typeface="ＭＳ Ｐゴシック"/>
            <a:cs typeface="Arial" pitchFamily="34" charset="0"/>
          </a:endParaRPr>
        </a:p>
      </dgm:t>
    </dgm:pt>
    <dgm:pt modelId="{0A879752-81E7-4BA2-A16B-5E82B9B3668C}" type="sibTrans" cxnId="{1203660C-F4D2-417A-BB14-71DA5A89BB94}">
      <dgm:prSet/>
      <dgm:spPr/>
      <dgm:t>
        <a:bodyPr/>
        <a:lstStyle/>
        <a:p>
          <a:endParaRPr lang="en-CA"/>
        </a:p>
      </dgm:t>
    </dgm:pt>
    <dgm:pt modelId="{CA9AFB78-24EB-4426-98C0-AEEC6085113F}" type="parTrans" cxnId="{ADB17E72-653D-4C40-B036-95627D870E87}">
      <dgm:prSet/>
      <dgm:spPr/>
      <dgm:t>
        <a:bodyPr/>
        <a:lstStyle/>
        <a:p>
          <a:endParaRPr lang="en-CA"/>
        </a:p>
      </dgm:t>
    </dgm:pt>
    <dgm:pt modelId="{CD7D7FDA-D359-47D4-A4A5-DB323C473EF0}">
      <dgm:prSet/>
      <dgm:spPr/>
      <dgm:t>
        <a:bodyPr/>
        <a:lstStyle/>
        <a:p>
          <a:r>
            <a:rPr lang="en-CA">
              <a:solidFill>
                <a:schemeClr val="tx1">
                  <a:lumMod val="75000"/>
                  <a:lumOff val="25000"/>
                </a:schemeClr>
              </a:solidFill>
              <a:latin typeface="Arial" pitchFamily="34" charset="0"/>
              <a:ea typeface="ＭＳ Ｐゴシック"/>
              <a:cs typeface="Arial" pitchFamily="34" charset="0"/>
            </a:rPr>
            <a:t>Terminated due to work shortage</a:t>
          </a:r>
          <a:endParaRPr lang="en-CA">
            <a:solidFill>
              <a:schemeClr val="tx1">
                <a:lumMod val="75000"/>
                <a:lumOff val="25000"/>
              </a:schemeClr>
            </a:solidFill>
            <a:latin typeface="Arial" pitchFamily="34" charset="0"/>
            <a:ea typeface="ＭＳ Ｐゴシック"/>
            <a:cs typeface="Arial" pitchFamily="34" charset="0"/>
          </a:endParaRPr>
        </a:p>
      </dgm:t>
    </dgm:pt>
    <dgm:pt modelId="{3C037FF3-DAC9-4F09-B511-2DCAE0D6DB3B}" type="sibTrans" cxnId="{ADB17E72-653D-4C40-B036-95627D870E87}">
      <dgm:prSet/>
      <dgm:spPr/>
      <dgm:t>
        <a:bodyPr/>
        <a:lstStyle/>
        <a:p>
          <a:endParaRPr lang="en-CA"/>
        </a:p>
      </dgm:t>
    </dgm:pt>
    <dgm:pt modelId="{8C907445-B867-45CD-A599-4C584A13D22D}" type="parTrans" cxnId="{FDD359E2-BFBB-4670-8C9C-0186B99979F2}">
      <dgm:prSet/>
      <dgm:spPr/>
      <dgm:t>
        <a:bodyPr/>
        <a:lstStyle/>
        <a:p>
          <a:endParaRPr lang="en-CA"/>
        </a:p>
      </dgm:t>
    </dgm:pt>
    <dgm:pt modelId="{67480D02-5C43-4ED2-9C2B-B668F1ED7629}">
      <dgm:prSet/>
      <dgm:spPr/>
      <dgm:t>
        <a:bodyPr/>
        <a:lstStyle/>
        <a:p>
          <a:r>
            <a:rPr lang="en-CA">
              <a:solidFill>
                <a:schemeClr val="tx1">
                  <a:lumMod val="75000"/>
                  <a:lumOff val="25000"/>
                </a:schemeClr>
              </a:solidFill>
              <a:latin typeface="Arial" pitchFamily="34" charset="0"/>
              <a:ea typeface="ＭＳ Ｐゴシック"/>
              <a:cs typeface="Arial" pitchFamily="34" charset="0"/>
            </a:rPr>
            <a:t>Defendant valued older employees, had a number of other older (50+) employees</a:t>
          </a:r>
          <a:endParaRPr lang="en-CA">
            <a:solidFill>
              <a:schemeClr val="tx1">
                <a:lumMod val="75000"/>
                <a:lumOff val="25000"/>
              </a:schemeClr>
            </a:solidFill>
            <a:latin typeface="Arial" pitchFamily="34" charset="0"/>
            <a:ea typeface="ＭＳ Ｐゴシック"/>
            <a:cs typeface="Arial" pitchFamily="34" charset="0"/>
          </a:endParaRPr>
        </a:p>
      </dgm:t>
    </dgm:pt>
    <dgm:pt modelId="{77AB4AF6-2FBF-4D56-A2BC-C774F217C973}" type="sibTrans" cxnId="{FDD359E2-BFBB-4670-8C9C-0186B99979F2}">
      <dgm:prSet/>
      <dgm:spPr/>
      <dgm:t>
        <a:bodyPr/>
        <a:lstStyle/>
        <a:p>
          <a:endParaRPr lang="en-CA"/>
        </a:p>
      </dgm:t>
    </dgm:pt>
    <dgm:pt modelId="{257B7820-94B1-426F-8FC2-E4465046773C}" type="parTrans" cxnId="{21E248D3-0628-4678-80F3-D9C374211976}">
      <dgm:prSet/>
      <dgm:spPr/>
      <dgm:t>
        <a:bodyPr/>
        <a:lstStyle/>
        <a:p>
          <a:endParaRPr lang="en-CA"/>
        </a:p>
      </dgm:t>
    </dgm:pt>
    <dgm:pt modelId="{0B98D415-78BD-4671-BFA6-676524C1CD60}">
      <dgm:prSet/>
      <dgm:spPr/>
      <dgm:t>
        <a:bodyPr/>
        <a:lstStyle/>
        <a:p>
          <a:r>
            <a:rPr lang="en-CA">
              <a:solidFill>
                <a:schemeClr val="tx1">
                  <a:lumMod val="75000"/>
                  <a:lumOff val="25000"/>
                </a:schemeClr>
              </a:solidFill>
              <a:latin typeface="Arial" pitchFamily="34" charset="0"/>
              <a:ea typeface="ＭＳ Ｐゴシック"/>
              <a:cs typeface="Arial" pitchFamily="34" charset="0"/>
            </a:rPr>
            <a:t>Two employment contracts with termination provisions, entered into in 1998 and 2011</a:t>
          </a:r>
        </a:p>
      </dgm:t>
    </dgm:pt>
    <dgm:pt modelId="{FB181291-1E6A-44FE-B223-6EC98FC40CD2}" type="sibTrans" cxnId="{21E248D3-0628-4678-80F3-D9C374211976}">
      <dgm:prSet/>
      <dgm:spPr/>
      <dgm:t>
        <a:bodyPr/>
        <a:lstStyle/>
        <a:p>
          <a:endParaRPr lang="en-CA"/>
        </a:p>
      </dgm:t>
    </dgm:pt>
    <dgm:pt modelId="{965A611C-E077-467A-B373-4BE70EF8D428}" type="sibTrans" cxnId="{EAA62005-2A09-4A8C-8FD1-584C9D35065A}">
      <dgm:prSet/>
      <dgm:spPr/>
      <dgm:t>
        <a:bodyPr/>
        <a:lstStyle/>
        <a:p>
          <a:endParaRPr lang="en-CA"/>
        </a:p>
      </dgm:t>
    </dgm:pt>
    <dgm:pt modelId="{77CE3F9E-5984-4E41-A9BB-4A47FBF34D31}" type="pres">
      <dgm:prSet presAssocID="{ABF43145-B80D-41A3-8C79-1613BD2EEE66}" presName="linear">
        <dgm:presLayoutVars>
          <dgm:dir/>
          <dgm:animLvl val="lvl"/>
          <dgm:resizeHandles val="exact"/>
        </dgm:presLayoutVars>
      </dgm:prSet>
      <dgm:spPr/>
      <dgm:t>
        <a:bodyPr/>
        <a:lstStyle/>
        <a:p/>
      </dgm:t>
    </dgm:pt>
    <dgm:pt modelId="{365DC1DB-D588-4192-B35F-69D706B7912F}" type="pres">
      <dgm:prSet presAssocID="{7CD7F05F-058A-4185-BE8F-C6B4374D81B4}" presName="parentLin"/>
      <dgm:spPr/>
      <dgm:t>
        <a:bodyPr/>
        <a:lstStyle/>
        <a:p/>
      </dgm:t>
    </dgm:pt>
    <dgm:pt modelId="{4FE92F9D-D443-48E3-89A0-D93162622BD4}" type="pres">
      <dgm:prSet presAssocID="{7CD7F05F-058A-4185-BE8F-C6B4374D81B4}" presName="parentLeftMargin" presStyleLbl="node1" presStyleCnt="1"/>
      <dgm:spPr/>
      <dgm:t>
        <a:bodyPr/>
        <a:lstStyle/>
        <a:p/>
      </dgm:t>
    </dgm:pt>
    <dgm:pt modelId="{84DFEC15-5738-4EA4-B113-EFBE4D4E7DC7}" type="pres">
      <dgm:prSet presAssocID="{7CD7F05F-058A-4185-BE8F-C6B4374D81B4}" presName="parentText" presStyleLbl="node1" presStyleCnt="1">
        <dgm:presLayoutVars>
          <dgm:chMax val="0"/>
          <dgm:bulletEnabled val="1"/>
        </dgm:presLayoutVars>
      </dgm:prSet>
      <dgm:spPr/>
      <dgm:t>
        <a:bodyPr/>
        <a:lstStyle/>
        <a:p/>
      </dgm:t>
    </dgm:pt>
    <dgm:pt modelId="{41B72CE8-E79C-41D0-B705-3678B5D6FFD9}" type="pres">
      <dgm:prSet presAssocID="{7CD7F05F-058A-4185-BE8F-C6B4374D81B4}" presName="negativeSpace"/>
      <dgm:spPr/>
      <dgm:t>
        <a:bodyPr/>
        <a:lstStyle/>
        <a:p/>
      </dgm:t>
    </dgm:pt>
    <dgm:pt modelId="{F0B60718-BE1F-4802-A493-792C39E69B7E}" type="pres">
      <dgm:prSet presAssocID="{7CD7F05F-058A-4185-BE8F-C6B4374D81B4}" presName="childText" presStyleLbl="conFgAcc1" presStyleCnt="1">
        <dgm:presLayoutVars>
          <dgm:bulletEnabled val="1"/>
        </dgm:presLayoutVars>
      </dgm:prSet>
      <dgm:spPr/>
      <dgm:t>
        <a:bodyPr/>
        <a:lstStyle/>
        <a:p/>
      </dgm:t>
    </dgm:pt>
  </dgm:ptLst>
  <dgm:cxnLst>
    <dgm:cxn modelId="{EAA62005-2A09-4A8C-8FD1-584C9D35065A}" srcId="{ABF43145-B80D-41A3-8C79-1613BD2EEE66}" destId="{7CD7F05F-058A-4185-BE8F-C6B4374D81B4}" srcOrd="0" destOrd="0" parTransId="{F475CE74-A0CF-4391-B4DD-C0BF7CA5D839}" sibTransId="{965A611C-E077-467A-B373-4BE70EF8D428}"/>
    <dgm:cxn modelId="{236DC320-19A7-41DA-836C-4CFCD8B4A237}" srcId="{7CD7F05F-058A-4185-BE8F-C6B4374D81B4}" destId="{A498FE85-333B-405E-8907-7757356B4061}" srcOrd="0" destOrd="0" parTransId="{A8234B17-1654-4C20-B371-93962B3080EB}" sibTransId="{4E6FC84B-AE6F-431B-95CA-92A54BEAFCB8}"/>
    <dgm:cxn modelId="{F46D46CE-F952-49B5-8D85-5072EE69332C}" srcId="{7CD7F05F-058A-4185-BE8F-C6B4374D81B4}" destId="{5430970A-2914-424B-9EFE-E31D35952E2B}" srcOrd="1" destOrd="0" parTransId="{12DFECAF-F39B-4D0E-A198-F019A9045AEB}" sibTransId="{4A2A6D62-176E-4F84-96EC-1EEBABFFBEE6}"/>
    <dgm:cxn modelId="{9DD4C0ED-9FEA-4B89-8A45-84450844A32D}" srcId="{7CD7F05F-058A-4185-BE8F-C6B4374D81B4}" destId="{6A87860D-2C5F-42CF-8D1B-7D183A2EBA1E}" srcOrd="2" destOrd="0" parTransId="{8CF9D267-13C0-46CA-AE0C-F3BCE531B110}" sibTransId="{2E1ABC32-C5CE-47D1-92E3-C2FD6D90D6A4}"/>
    <dgm:cxn modelId="{1203660C-F4D2-417A-BB14-71DA5A89BB94}" srcId="{7CD7F05F-058A-4185-BE8F-C6B4374D81B4}" destId="{B0B36056-8734-4D2E-86C0-3CDB93CF58C7}" srcOrd="3" destOrd="0" parTransId="{10E8E9DC-9249-443F-9E88-AA48F70AC263}" sibTransId="{0A879752-81E7-4BA2-A16B-5E82B9B3668C}"/>
    <dgm:cxn modelId="{ADB17E72-653D-4C40-B036-95627D870E87}" srcId="{7CD7F05F-058A-4185-BE8F-C6B4374D81B4}" destId="{CD7D7FDA-D359-47D4-A4A5-DB323C473EF0}" srcOrd="4" destOrd="0" parTransId="{CA9AFB78-24EB-4426-98C0-AEEC6085113F}" sibTransId="{3C037FF3-DAC9-4F09-B511-2DCAE0D6DB3B}"/>
    <dgm:cxn modelId="{FDD359E2-BFBB-4670-8C9C-0186B99979F2}" srcId="{7CD7F05F-058A-4185-BE8F-C6B4374D81B4}" destId="{67480D02-5C43-4ED2-9C2B-B668F1ED7629}" srcOrd="5" destOrd="0" parTransId="{8C907445-B867-45CD-A599-4C584A13D22D}" sibTransId="{77AB4AF6-2FBF-4D56-A2BC-C774F217C973}"/>
    <dgm:cxn modelId="{21E248D3-0628-4678-80F3-D9C374211976}" srcId="{7CD7F05F-058A-4185-BE8F-C6B4374D81B4}" destId="{0B98D415-78BD-4671-BFA6-676524C1CD60}" srcOrd="6" destOrd="0" parTransId="{257B7820-94B1-426F-8FC2-E4465046773C}" sibTransId="{FB181291-1E6A-44FE-B223-6EC98FC40CD2}"/>
    <dgm:cxn modelId="{047C33BF-0BD1-42BD-B631-E2BB1414C529}" type="presOf" srcId="{ABF43145-B80D-41A3-8C79-1613BD2EEE66}" destId="{77CE3F9E-5984-4E41-A9BB-4A47FBF34D31}" srcOrd="0" destOrd="0" presId="urn:microsoft.com/office/officeart/2005/8/layout/list1"/>
    <dgm:cxn modelId="{D55E3E60-DB01-42E2-940E-CF218152C5E3}" type="presParOf" srcId="{77CE3F9E-5984-4E41-A9BB-4A47FBF34D31}" destId="{365DC1DB-D588-4192-B35F-69D706B7912F}" srcOrd="0" destOrd="0" presId="urn:microsoft.com/office/officeart/2005/8/layout/list1"/>
    <dgm:cxn modelId="{E85F0C52-82E4-44C8-B347-8B59FD4A5107}" type="presParOf" srcId="{365DC1DB-D588-4192-B35F-69D706B7912F}" destId="{4FE92F9D-D443-48E3-89A0-D93162622BD4}" srcOrd="0" destOrd="0" presId="urn:microsoft.com/office/officeart/2005/8/layout/list1"/>
    <dgm:cxn modelId="{00627C9E-D18D-4100-8DF3-DD1989C0CB46}" type="presOf" srcId="{7CD7F05F-058A-4185-BE8F-C6B4374D81B4}" destId="{4FE92F9D-D443-48E3-89A0-D93162622BD4}" srcOrd="0" destOrd="0" presId="urn:microsoft.com/office/officeart/2005/8/layout/list1"/>
    <dgm:cxn modelId="{087E2D4B-957A-4464-9598-E2EB6325C12A}" type="presParOf" srcId="{365DC1DB-D588-4192-B35F-69D706B7912F}" destId="{84DFEC15-5738-4EA4-B113-EFBE4D4E7DC7}" srcOrd="1" destOrd="0" presId="urn:microsoft.com/office/officeart/2005/8/layout/list1"/>
    <dgm:cxn modelId="{C30DAB5F-6F9E-4849-A965-DA33D1D6407A}" type="presOf" srcId="{7CD7F05F-058A-4185-BE8F-C6B4374D81B4}" destId="{84DFEC15-5738-4EA4-B113-EFBE4D4E7DC7}" srcOrd="1" destOrd="0" presId="urn:microsoft.com/office/officeart/2005/8/layout/list1"/>
    <dgm:cxn modelId="{C80F34B5-B2E0-4ABF-B2BF-B83E436AB853}" type="presParOf" srcId="{77CE3F9E-5984-4E41-A9BB-4A47FBF34D31}" destId="{41B72CE8-E79C-41D0-B705-3678B5D6FFD9}" srcOrd="1" destOrd="0" presId="urn:microsoft.com/office/officeart/2005/8/layout/list1"/>
    <dgm:cxn modelId="{EEBFB7C9-7B45-4E4F-906C-CFD67DF6726E}" type="presParOf" srcId="{77CE3F9E-5984-4E41-A9BB-4A47FBF34D31}" destId="{F0B60718-BE1F-4802-A493-792C39E69B7E}" srcOrd="2" destOrd="0" presId="urn:microsoft.com/office/officeart/2005/8/layout/list1"/>
    <dgm:cxn modelId="{50B14FA3-5EA2-4F0B-9211-374FE8C69488}" type="presOf" srcId="{A498FE85-333B-405E-8907-7757356B4061}" destId="{F0B60718-BE1F-4802-A493-792C39E69B7E}" srcOrd="0" destOrd="0" presId="urn:microsoft.com/office/officeart/2005/8/layout/list1"/>
    <dgm:cxn modelId="{216F49CE-37FB-4AE2-BB4B-A72C4E4486DD}" type="presOf" srcId="{5430970A-2914-424B-9EFE-E31D35952E2B}" destId="{F0B60718-BE1F-4802-A493-792C39E69B7E}" srcOrd="0" destOrd="1" presId="urn:microsoft.com/office/officeart/2005/8/layout/list1"/>
    <dgm:cxn modelId="{35457DF9-95D8-4FFF-8F71-7C40DFB06ED1}" type="presOf" srcId="{6A87860D-2C5F-42CF-8D1B-7D183A2EBA1E}" destId="{F0B60718-BE1F-4802-A493-792C39E69B7E}" srcOrd="0" destOrd="2" presId="urn:microsoft.com/office/officeart/2005/8/layout/list1"/>
    <dgm:cxn modelId="{1A616B82-837A-4D5C-81B4-D9C04CF13A88}" type="presOf" srcId="{B0B36056-8734-4D2E-86C0-3CDB93CF58C7}" destId="{F0B60718-BE1F-4802-A493-792C39E69B7E}" srcOrd="0" destOrd="3" presId="urn:microsoft.com/office/officeart/2005/8/layout/list1"/>
    <dgm:cxn modelId="{A0278FFA-487F-4EED-A383-2BDDC4877478}" type="presOf" srcId="{CD7D7FDA-D359-47D4-A4A5-DB323C473EF0}" destId="{F0B60718-BE1F-4802-A493-792C39E69B7E}" srcOrd="0" destOrd="4" presId="urn:microsoft.com/office/officeart/2005/8/layout/list1"/>
    <dgm:cxn modelId="{3A93CCF4-98AE-443E-862D-348AF33C3A1C}" type="presOf" srcId="{67480D02-5C43-4ED2-9C2B-B668F1ED7629}" destId="{F0B60718-BE1F-4802-A493-792C39E69B7E}" srcOrd="0" destOrd="5" presId="urn:microsoft.com/office/officeart/2005/8/layout/list1"/>
    <dgm:cxn modelId="{45CFA10A-820A-406C-A7B5-7508A7B8BC9F}" type="presOf" srcId="{0B98D415-78BD-4671-BFA6-676524C1CD60}" destId="{F0B60718-BE1F-4802-A493-792C39E69B7E}" srcOrd="0" destOrd="6" presId="urn:microsoft.com/office/officeart/2005/8/layout/list1"/>
  </dgm:cxnLst>
  <dgm:bg/>
  <dgm:whole/>
  <dgm:extLst>
    <a:ext uri="http://schemas.microsoft.com/office/drawing/2008/diagram">
      <dsp:dataModelExt xmlns:dsp="http://schemas.microsoft.com/office/drawing/2008/diagram" relId="rId12" minVer="http://schemas.openxmlformats.org/drawingml/2006/main"/>
    </a:ext>
  </dgm:extLst>
</dgm:dataModel>
</file>

<file path=ppt/diagrams/data7.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ABF43145-B80D-41A3-8C79-1613BD2EEE6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F475CE74-A0CF-4391-B4DD-C0BF7CA5D839}" type="parTrans" cxnId="{573E221B-4081-46AE-9F37-03123EA41358}">
      <dgm:prSet custT="1"/>
      <dgm:spPr/>
      <dgm:t>
        <a:bodyPr/>
        <a:lstStyle/>
        <a:p>
          <a:endParaRPr lang="en-CA" sz="1800"/>
        </a:p>
      </dgm:t>
    </dgm:pt>
    <dgm:pt modelId="{7CD7F05F-058A-4185-BE8F-C6B4374D81B4}">
      <dgm:prSet phldrT="[Text]" custT="1"/>
      <dgm:spPr/>
      <dgm:t>
        <a:bodyPr/>
        <a:lstStyle/>
        <a:p>
          <a:r>
            <a:rPr lang="en-US" sz="1800" b="1" i="1">
              <a:latin typeface="Arial" pitchFamily="34" charset="0"/>
              <a:cs typeface="Arial" pitchFamily="34" charset="0"/>
            </a:rPr>
            <a:t>Roberts v St. Joseph’s Healthcare Hamilton</a:t>
          </a:r>
          <a:endParaRPr lang="en-CA" sz="1800"/>
        </a:p>
      </dgm:t>
    </dgm:pt>
    <dgm:pt modelId="{A8234B17-1654-4C20-B371-93962B3080EB}" type="parTrans" cxnId="{1FB587D6-12E3-48DF-8A1E-3ABBD3EB9E9C}">
      <dgm:prSet custT="1"/>
      <dgm:spPr/>
      <dgm:t>
        <a:bodyPr/>
        <a:lstStyle/>
        <a:p>
          <a:endParaRPr lang="en-CA" sz="1800"/>
        </a:p>
      </dgm:t>
    </dgm:pt>
    <dgm:pt modelId="{A498FE85-333B-405E-8907-7757356B4061}">
      <dgm:prSet custT="1"/>
      <dgm:spPr/>
      <dgm:t>
        <a:bodyPr/>
        <a:lstStyle/>
        <a:p>
          <a:r>
            <a:rPr lang="en-US" sz="1800" b="1">
              <a:solidFill>
                <a:schemeClr val="tx1"/>
              </a:solidFill>
              <a:latin typeface="Arial" pitchFamily="34" charset="0"/>
              <a:cs typeface="Arial" pitchFamily="34" charset="0"/>
            </a:rPr>
            <a:t>Citation: </a:t>
          </a:r>
          <a:r>
            <a:rPr lang="en-US" sz="1800">
              <a:solidFill>
                <a:schemeClr val="tx1"/>
              </a:solidFill>
              <a:latin typeface="Arial" pitchFamily="34" charset="0"/>
              <a:cs typeface="Arial" pitchFamily="34" charset="0"/>
            </a:rPr>
            <a:t>2011 ONSC 3885 (summary judgment)</a:t>
          </a:r>
          <a:endParaRPr lang="en-CA" sz="1800"/>
        </a:p>
      </dgm:t>
    </dgm:pt>
    <dgm:pt modelId="{4E6FC84B-AE6F-431B-95CA-92A54BEAFCB8}" type="sibTrans" cxnId="{1FB587D6-12E3-48DF-8A1E-3ABBD3EB9E9C}">
      <dgm:prSet custT="1"/>
      <dgm:spPr/>
      <dgm:t>
        <a:bodyPr/>
        <a:lstStyle/>
        <a:p>
          <a:endParaRPr lang="en-CA" sz="1800"/>
        </a:p>
      </dgm:t>
    </dgm:pt>
    <dgm:pt modelId="{0162494C-CABF-44A9-BC92-85CFD558B84D}" type="parTrans" cxnId="{D6A6C73B-D6C0-4DA3-83AD-A170FD1A29EC}">
      <dgm:prSet custT="1"/>
      <dgm:spPr/>
      <dgm:t>
        <a:bodyPr/>
        <a:lstStyle/>
        <a:p>
          <a:endParaRPr lang="en-CA" sz="1800"/>
        </a:p>
      </dgm:t>
    </dgm:pt>
    <dgm:pt modelId="{56C7F62E-5ECA-4721-88B7-E4BC3FCB6DA9}">
      <dgm:prSet custT="1"/>
      <dgm:spPr/>
      <dgm:t>
        <a:bodyPr/>
        <a:lstStyle/>
        <a:p>
          <a:r>
            <a:rPr lang="en-US" sz="1800" b="1">
              <a:solidFill>
                <a:schemeClr val="tx1"/>
              </a:solidFill>
              <a:latin typeface="Arial" pitchFamily="34" charset="0"/>
              <a:cs typeface="Arial" pitchFamily="34" charset="0"/>
            </a:rPr>
            <a:t>Decision Maker: </a:t>
          </a:r>
          <a:r>
            <a:rPr lang="en-US" sz="1800">
              <a:solidFill>
                <a:schemeClr val="tx1"/>
              </a:solidFill>
              <a:latin typeface="Arial" pitchFamily="34" charset="0"/>
              <a:cs typeface="Arial" pitchFamily="34" charset="0"/>
            </a:rPr>
            <a:t>Justice Gordon</a:t>
          </a:r>
          <a:endParaRPr lang="en-US" sz="1800" b="1">
            <a:solidFill>
              <a:schemeClr val="tx1"/>
            </a:solidFill>
            <a:latin typeface="Arial" pitchFamily="34" charset="0"/>
            <a:cs typeface="Arial" pitchFamily="34" charset="0"/>
          </a:endParaRPr>
        </a:p>
      </dgm:t>
    </dgm:pt>
    <dgm:pt modelId="{E96815A5-3737-433E-8548-3FFFF932177D}" type="sibTrans" cxnId="{D6A6C73B-D6C0-4DA3-83AD-A170FD1A29EC}">
      <dgm:prSet custT="1"/>
      <dgm:spPr/>
      <dgm:t>
        <a:bodyPr/>
        <a:lstStyle/>
        <a:p>
          <a:endParaRPr lang="en-CA" sz="1800"/>
        </a:p>
      </dgm:t>
    </dgm:pt>
    <dgm:pt modelId="{53348C26-3523-45EF-9EF3-46652A1EBF72}" type="parTrans" cxnId="{DC2B623B-B4F2-4C41-A87B-7F027B254FF1}">
      <dgm:prSet custT="1"/>
      <dgm:spPr/>
      <dgm:t>
        <a:bodyPr/>
        <a:lstStyle/>
        <a:p>
          <a:endParaRPr lang="en-CA" sz="1800"/>
        </a:p>
      </dgm:t>
    </dgm:pt>
    <dgm:pt modelId="{51AF2FC3-1906-49AD-8500-34470964BD65}">
      <dgm:prSet custT="1"/>
      <dgm:spPr/>
      <dgm:t>
        <a:bodyPr/>
        <a:lstStyle/>
        <a:p>
          <a:r>
            <a:rPr lang="en-US" sz="1800" b="1">
              <a:solidFill>
                <a:schemeClr val="tx1"/>
              </a:solidFill>
              <a:latin typeface="Arial" pitchFamily="34" charset="0"/>
              <a:cs typeface="Arial" pitchFamily="34" charset="0"/>
            </a:rPr>
            <a:t>Notice Period: </a:t>
          </a:r>
          <a:r>
            <a:rPr lang="en-US" sz="1800">
              <a:solidFill>
                <a:schemeClr val="tx1"/>
              </a:solidFill>
              <a:latin typeface="Arial" pitchFamily="34" charset="0"/>
              <a:cs typeface="Arial" pitchFamily="34" charset="0"/>
            </a:rPr>
            <a:t>4 months</a:t>
          </a:r>
          <a:endParaRPr lang="en-US" sz="1800" b="1">
            <a:solidFill>
              <a:schemeClr val="tx1"/>
            </a:solidFill>
            <a:latin typeface="Arial" pitchFamily="34" charset="0"/>
            <a:cs typeface="Arial" pitchFamily="34" charset="0"/>
          </a:endParaRPr>
        </a:p>
      </dgm:t>
    </dgm:pt>
    <dgm:pt modelId="{F37AB625-B10D-4BF5-830F-1AF19C465CA9}" type="sibTrans" cxnId="{DC2B623B-B4F2-4C41-A87B-7F027B254FF1}">
      <dgm:prSet custT="1"/>
      <dgm:spPr/>
      <dgm:t>
        <a:bodyPr/>
        <a:lstStyle/>
        <a:p>
          <a:endParaRPr lang="en-CA" sz="1800"/>
        </a:p>
      </dgm:t>
    </dgm:pt>
    <dgm:pt modelId="{C6070467-2C96-4F7F-920A-FD9ADC0FFBFF}" type="parTrans" cxnId="{998EB73A-CC90-4D81-8BC9-BDA711634747}">
      <dgm:prSet custT="1"/>
      <dgm:spPr/>
      <dgm:t>
        <a:bodyPr/>
        <a:lstStyle/>
        <a:p>
          <a:endParaRPr lang="en-CA" sz="1800"/>
        </a:p>
      </dgm:t>
    </dgm:pt>
    <dgm:pt modelId="{4A4D5869-53A0-496F-97E3-435677E7D105}">
      <dgm:prSet custT="1"/>
      <dgm:spPr/>
      <dgm:t>
        <a:bodyPr/>
        <a:lstStyle/>
        <a:p>
          <a:r>
            <a:rPr lang="en-US" sz="1800" b="1">
              <a:solidFill>
                <a:schemeClr val="tx1"/>
              </a:solidFill>
              <a:latin typeface="Arial" pitchFamily="34" charset="0"/>
              <a:cs typeface="Arial" pitchFamily="34" charset="0"/>
            </a:rPr>
            <a:t>Age: </a:t>
          </a:r>
          <a:r>
            <a:rPr lang="en-US" sz="1800">
              <a:solidFill>
                <a:schemeClr val="tx1"/>
              </a:solidFill>
              <a:latin typeface="Arial" pitchFamily="34" charset="0"/>
              <a:cs typeface="Arial" pitchFamily="34" charset="0"/>
            </a:rPr>
            <a:t>48</a:t>
          </a:r>
          <a:endParaRPr lang="en-US" sz="1800" b="1">
            <a:solidFill>
              <a:schemeClr val="tx1"/>
            </a:solidFill>
            <a:latin typeface="Arial" pitchFamily="34" charset="0"/>
            <a:cs typeface="Arial" pitchFamily="34" charset="0"/>
          </a:endParaRPr>
        </a:p>
      </dgm:t>
    </dgm:pt>
    <dgm:pt modelId="{642CF6B0-BD72-404E-8E9A-05FD32C3BA53}" type="sibTrans" cxnId="{998EB73A-CC90-4D81-8BC9-BDA711634747}">
      <dgm:prSet custT="1"/>
      <dgm:spPr/>
      <dgm:t>
        <a:bodyPr/>
        <a:lstStyle/>
        <a:p>
          <a:endParaRPr lang="en-CA" sz="1800"/>
        </a:p>
      </dgm:t>
    </dgm:pt>
    <dgm:pt modelId="{75DAB0A9-0D71-44E6-881C-870399D8F255}" type="parTrans" cxnId="{2EB6CC94-DA89-418D-BF8F-8F314DC822D5}">
      <dgm:prSet custT="1"/>
      <dgm:spPr/>
      <dgm:t>
        <a:bodyPr/>
        <a:lstStyle/>
        <a:p>
          <a:endParaRPr lang="en-CA" sz="1800"/>
        </a:p>
      </dgm:t>
    </dgm:pt>
    <dgm:pt modelId="{BADCF577-8F5B-4E7A-A91C-1D0FF03877EB}">
      <dgm:prSet custT="1"/>
      <dgm:spPr/>
      <dgm:t>
        <a:bodyPr/>
        <a:lstStyle/>
        <a:p>
          <a:r>
            <a:rPr lang="en-US" sz="1800" b="1">
              <a:solidFill>
                <a:schemeClr val="tx1"/>
              </a:solidFill>
              <a:latin typeface="Arial" pitchFamily="34" charset="0"/>
              <a:cs typeface="Arial" pitchFamily="34" charset="0"/>
            </a:rPr>
            <a:t>Position: </a:t>
          </a:r>
          <a:r>
            <a:rPr lang="en-US" sz="1800">
              <a:solidFill>
                <a:schemeClr val="tx1"/>
              </a:solidFill>
              <a:latin typeface="Arial" pitchFamily="34" charset="0"/>
              <a:cs typeface="Arial" pitchFamily="34" charset="0"/>
            </a:rPr>
            <a:t>Redevelopment Project Manager </a:t>
          </a:r>
          <a:endParaRPr lang="en-US" sz="1800" b="1">
            <a:solidFill>
              <a:schemeClr val="tx1"/>
            </a:solidFill>
            <a:latin typeface="Arial" pitchFamily="34" charset="0"/>
            <a:cs typeface="Arial" pitchFamily="34" charset="0"/>
          </a:endParaRPr>
        </a:p>
      </dgm:t>
    </dgm:pt>
    <dgm:pt modelId="{222EAC30-53AC-4F93-A8F3-9E5AB81FCD6E}" type="sibTrans" cxnId="{2EB6CC94-DA89-418D-BF8F-8F314DC822D5}">
      <dgm:prSet custT="1"/>
      <dgm:spPr/>
      <dgm:t>
        <a:bodyPr/>
        <a:lstStyle/>
        <a:p>
          <a:endParaRPr lang="en-CA" sz="1800"/>
        </a:p>
      </dgm:t>
    </dgm:pt>
    <dgm:pt modelId="{A719A4D6-6F4A-4E34-8044-1AAC45A6ABC2}" type="parTrans" cxnId="{C21A7279-2D74-4727-8D4F-7415C768EEEC}">
      <dgm:prSet custT="1"/>
      <dgm:spPr/>
      <dgm:t>
        <a:bodyPr/>
        <a:lstStyle/>
        <a:p>
          <a:endParaRPr lang="en-CA" sz="1800"/>
        </a:p>
      </dgm:t>
    </dgm:pt>
    <dgm:pt modelId="{D83597DC-7F0B-48DB-B1AC-F491F05F4F24}">
      <dgm:prSet custT="1"/>
      <dgm:spPr/>
      <dgm:t>
        <a:bodyPr/>
        <a:lstStyle/>
        <a:p>
          <a:r>
            <a:rPr lang="en-US" sz="1800" b="1">
              <a:solidFill>
                <a:schemeClr val="tx1"/>
              </a:solidFill>
              <a:latin typeface="Arial" pitchFamily="34" charset="0"/>
              <a:cs typeface="Arial" pitchFamily="34" charset="0"/>
            </a:rPr>
            <a:t>Salary: </a:t>
          </a:r>
          <a:r>
            <a:rPr lang="en-US" sz="1800">
              <a:solidFill>
                <a:schemeClr val="tx1"/>
              </a:solidFill>
              <a:latin typeface="Arial" pitchFamily="34" charset="0"/>
              <a:cs typeface="Arial" pitchFamily="34" charset="0"/>
            </a:rPr>
            <a:t>$87,500</a:t>
          </a:r>
          <a:endParaRPr lang="en-US" sz="1800" b="1">
            <a:solidFill>
              <a:schemeClr val="tx1"/>
            </a:solidFill>
            <a:latin typeface="Arial" pitchFamily="34" charset="0"/>
            <a:cs typeface="Arial" pitchFamily="34" charset="0"/>
          </a:endParaRPr>
        </a:p>
      </dgm:t>
    </dgm:pt>
    <dgm:pt modelId="{58DF86A8-6D54-4835-B8A0-5BC814DEF142}" type="sibTrans" cxnId="{C21A7279-2D74-4727-8D4F-7415C768EEEC}">
      <dgm:prSet custT="1"/>
      <dgm:spPr/>
      <dgm:t>
        <a:bodyPr/>
        <a:lstStyle/>
        <a:p>
          <a:endParaRPr lang="en-CA" sz="1800"/>
        </a:p>
      </dgm:t>
    </dgm:pt>
    <dgm:pt modelId="{7009D509-8617-488E-9182-A70D60834202}" type="parTrans" cxnId="{181324F8-7CC1-4847-876B-C2727A133D68}">
      <dgm:prSet custT="1"/>
      <dgm:spPr/>
      <dgm:t>
        <a:bodyPr/>
        <a:lstStyle/>
        <a:p>
          <a:endParaRPr lang="en-CA" sz="1800"/>
        </a:p>
      </dgm:t>
    </dgm:pt>
    <dgm:pt modelId="{7C1014C7-1E2F-461B-9A89-EB772C7F42B9}">
      <dgm:prSet custT="1"/>
      <dgm:spPr/>
      <dgm:t>
        <a:bodyPr/>
        <a:lstStyle/>
        <a:p>
          <a:r>
            <a:rPr lang="en-US" sz="1800" b="1">
              <a:solidFill>
                <a:schemeClr val="tx1"/>
              </a:solidFill>
              <a:latin typeface="Arial" pitchFamily="34" charset="0"/>
              <a:cs typeface="Arial" pitchFamily="34" charset="0"/>
            </a:rPr>
            <a:t>Length of Service:</a:t>
          </a:r>
          <a:r>
            <a:rPr lang="en-US" sz="1800">
              <a:solidFill>
                <a:schemeClr val="tx1"/>
              </a:solidFill>
              <a:latin typeface="Arial" pitchFamily="34" charset="0"/>
              <a:cs typeface="Arial" pitchFamily="34" charset="0"/>
            </a:rPr>
            <a:t> 25 months</a:t>
          </a:r>
          <a:endParaRPr lang="en-CA" sz="1800">
            <a:solidFill>
              <a:schemeClr val="tx1"/>
            </a:solidFill>
            <a:latin typeface="Arial" pitchFamily="34" charset="0"/>
            <a:cs typeface="Arial" pitchFamily="34" charset="0"/>
          </a:endParaRPr>
        </a:p>
      </dgm:t>
    </dgm:pt>
    <dgm:pt modelId="{5BE96E50-2CB5-4716-9C02-A611B17D7773}" type="sibTrans" cxnId="{181324F8-7CC1-4847-876B-C2727A133D68}">
      <dgm:prSet custT="1"/>
      <dgm:spPr/>
      <dgm:t>
        <a:bodyPr/>
        <a:lstStyle/>
        <a:p>
          <a:endParaRPr lang="en-CA" sz="1800"/>
        </a:p>
      </dgm:t>
    </dgm:pt>
    <dgm:pt modelId="{965A611C-E077-467A-B373-4BE70EF8D428}" type="sibTrans" cxnId="{573E221B-4081-46AE-9F37-03123EA41358}">
      <dgm:prSet custT="1"/>
      <dgm:spPr/>
      <dgm:t>
        <a:bodyPr/>
        <a:lstStyle/>
        <a:p>
          <a:endParaRPr lang="en-CA" sz="1800"/>
        </a:p>
      </dgm:t>
    </dgm:pt>
    <dgm:pt modelId="{77CE3F9E-5984-4E41-A9BB-4A47FBF34D31}" type="pres">
      <dgm:prSet presAssocID="{ABF43145-B80D-41A3-8C79-1613BD2EEE66}" presName="linear">
        <dgm:presLayoutVars>
          <dgm:dir/>
          <dgm:animLvl val="lvl"/>
          <dgm:resizeHandles val="exact"/>
        </dgm:presLayoutVars>
      </dgm:prSet>
      <dgm:spPr/>
      <dgm:t>
        <a:bodyPr/>
        <a:lstStyle/>
        <a:p/>
      </dgm:t>
    </dgm:pt>
    <dgm:pt modelId="{365DC1DB-D588-4192-B35F-69D706B7912F}" type="pres">
      <dgm:prSet presAssocID="{7CD7F05F-058A-4185-BE8F-C6B4374D81B4}" presName="parentLin"/>
      <dgm:spPr/>
      <dgm:t>
        <a:bodyPr/>
        <a:lstStyle/>
        <a:p/>
      </dgm:t>
    </dgm:pt>
    <dgm:pt modelId="{4FE92F9D-D443-48E3-89A0-D93162622BD4}" type="pres">
      <dgm:prSet presAssocID="{7CD7F05F-058A-4185-BE8F-C6B4374D81B4}" presName="parentLeftMargin" presStyleLbl="node1" presStyleCnt="1"/>
      <dgm:spPr/>
      <dgm:t>
        <a:bodyPr/>
        <a:lstStyle/>
        <a:p/>
      </dgm:t>
    </dgm:pt>
    <dgm:pt modelId="{84DFEC15-5738-4EA4-B113-EFBE4D4E7DC7}" type="pres">
      <dgm:prSet presAssocID="{7CD7F05F-058A-4185-BE8F-C6B4374D81B4}" presName="parentText" presStyleLbl="node1" presStyleCnt="1" custScaleX="128129" custScaleY="490225" custLinFactNeighborY="76249">
        <dgm:presLayoutVars>
          <dgm:chMax val="0"/>
          <dgm:bulletEnabled val="1"/>
        </dgm:presLayoutVars>
      </dgm:prSet>
      <dgm:spPr/>
      <dgm:t>
        <a:bodyPr/>
        <a:lstStyle/>
        <a:p/>
      </dgm:t>
    </dgm:pt>
    <dgm:pt modelId="{41B72CE8-E79C-41D0-B705-3678B5D6FFD9}" type="pres">
      <dgm:prSet presAssocID="{7CD7F05F-058A-4185-BE8F-C6B4374D81B4}" presName="negativeSpace"/>
      <dgm:spPr/>
      <dgm:t>
        <a:bodyPr/>
        <a:lstStyle/>
        <a:p/>
      </dgm:t>
    </dgm:pt>
    <dgm:pt modelId="{F0B60718-BE1F-4802-A493-792C39E69B7E}" type="pres">
      <dgm:prSet presAssocID="{7CD7F05F-058A-4185-BE8F-C6B4374D81B4}" presName="childText" presStyleLbl="conFgAcc1" presStyleCnt="1" custScaleY="136350">
        <dgm:presLayoutVars>
          <dgm:bulletEnabled val="1"/>
        </dgm:presLayoutVars>
      </dgm:prSet>
      <dgm:spPr/>
      <dgm:t>
        <a:bodyPr/>
        <a:lstStyle/>
        <a:p/>
      </dgm:t>
    </dgm:pt>
  </dgm:ptLst>
  <dgm:cxnLst>
    <dgm:cxn modelId="{573E221B-4081-46AE-9F37-03123EA41358}" srcId="{ABF43145-B80D-41A3-8C79-1613BD2EEE66}" destId="{7CD7F05F-058A-4185-BE8F-C6B4374D81B4}" srcOrd="0" destOrd="0" parTransId="{F475CE74-A0CF-4391-B4DD-C0BF7CA5D839}" sibTransId="{965A611C-E077-467A-B373-4BE70EF8D428}"/>
    <dgm:cxn modelId="{1FB587D6-12E3-48DF-8A1E-3ABBD3EB9E9C}" srcId="{7CD7F05F-058A-4185-BE8F-C6B4374D81B4}" destId="{A498FE85-333B-405E-8907-7757356B4061}" srcOrd="0" destOrd="0" parTransId="{A8234B17-1654-4C20-B371-93962B3080EB}" sibTransId="{4E6FC84B-AE6F-431B-95CA-92A54BEAFCB8}"/>
    <dgm:cxn modelId="{D6A6C73B-D6C0-4DA3-83AD-A170FD1A29EC}" srcId="{7CD7F05F-058A-4185-BE8F-C6B4374D81B4}" destId="{56C7F62E-5ECA-4721-88B7-E4BC3FCB6DA9}" srcOrd="1" destOrd="0" parTransId="{0162494C-CABF-44A9-BC92-85CFD558B84D}" sibTransId="{E96815A5-3737-433E-8548-3FFFF932177D}"/>
    <dgm:cxn modelId="{DC2B623B-B4F2-4C41-A87B-7F027B254FF1}" srcId="{7CD7F05F-058A-4185-BE8F-C6B4374D81B4}" destId="{51AF2FC3-1906-49AD-8500-34470964BD65}" srcOrd="2" destOrd="0" parTransId="{53348C26-3523-45EF-9EF3-46652A1EBF72}" sibTransId="{F37AB625-B10D-4BF5-830F-1AF19C465CA9}"/>
    <dgm:cxn modelId="{998EB73A-CC90-4D81-8BC9-BDA711634747}" srcId="{7CD7F05F-058A-4185-BE8F-C6B4374D81B4}" destId="{4A4D5869-53A0-496F-97E3-435677E7D105}" srcOrd="3" destOrd="0" parTransId="{C6070467-2C96-4F7F-920A-FD9ADC0FFBFF}" sibTransId="{642CF6B0-BD72-404E-8E9A-05FD32C3BA53}"/>
    <dgm:cxn modelId="{2EB6CC94-DA89-418D-BF8F-8F314DC822D5}" srcId="{7CD7F05F-058A-4185-BE8F-C6B4374D81B4}" destId="{BADCF577-8F5B-4E7A-A91C-1D0FF03877EB}" srcOrd="4" destOrd="0" parTransId="{75DAB0A9-0D71-44E6-881C-870399D8F255}" sibTransId="{222EAC30-53AC-4F93-A8F3-9E5AB81FCD6E}"/>
    <dgm:cxn modelId="{C21A7279-2D74-4727-8D4F-7415C768EEEC}" srcId="{7CD7F05F-058A-4185-BE8F-C6B4374D81B4}" destId="{D83597DC-7F0B-48DB-B1AC-F491F05F4F24}" srcOrd="5" destOrd="0" parTransId="{A719A4D6-6F4A-4E34-8044-1AAC45A6ABC2}" sibTransId="{58DF86A8-6D54-4835-B8A0-5BC814DEF142}"/>
    <dgm:cxn modelId="{181324F8-7CC1-4847-876B-C2727A133D68}" srcId="{7CD7F05F-058A-4185-BE8F-C6B4374D81B4}" destId="{7C1014C7-1E2F-461B-9A89-EB772C7F42B9}" srcOrd="6" destOrd="0" parTransId="{7009D509-8617-488E-9182-A70D60834202}" sibTransId="{5BE96E50-2CB5-4716-9C02-A611B17D7773}"/>
    <dgm:cxn modelId="{C071691B-49A9-4BDB-B04A-C749EA2BE8A9}" type="presOf" srcId="{ABF43145-B80D-41A3-8C79-1613BD2EEE66}" destId="{77CE3F9E-5984-4E41-A9BB-4A47FBF34D31}" srcOrd="0" destOrd="0" presId="urn:microsoft.com/office/officeart/2005/8/layout/list1"/>
    <dgm:cxn modelId="{7FDE32E5-9A70-468F-BE08-BAFE2051C798}" type="presParOf" srcId="{77CE3F9E-5984-4E41-A9BB-4A47FBF34D31}" destId="{365DC1DB-D588-4192-B35F-69D706B7912F}" srcOrd="0" destOrd="0" presId="urn:microsoft.com/office/officeart/2005/8/layout/list1"/>
    <dgm:cxn modelId="{31460771-EA01-43CE-9C93-0F3F9DDE3A6A}" type="presParOf" srcId="{365DC1DB-D588-4192-B35F-69D706B7912F}" destId="{4FE92F9D-D443-48E3-89A0-D93162622BD4}" srcOrd="0" destOrd="0" presId="urn:microsoft.com/office/officeart/2005/8/layout/list1"/>
    <dgm:cxn modelId="{F6677ED2-8147-4C0A-824E-7C334F402E11}" type="presOf" srcId="{7CD7F05F-058A-4185-BE8F-C6B4374D81B4}" destId="{4FE92F9D-D443-48E3-89A0-D93162622BD4}" srcOrd="0" destOrd="0" presId="urn:microsoft.com/office/officeart/2005/8/layout/list1"/>
    <dgm:cxn modelId="{E595DB8E-0A67-4407-820B-1847908F1936}" type="presParOf" srcId="{365DC1DB-D588-4192-B35F-69D706B7912F}" destId="{84DFEC15-5738-4EA4-B113-EFBE4D4E7DC7}" srcOrd="1" destOrd="0" presId="urn:microsoft.com/office/officeart/2005/8/layout/list1"/>
    <dgm:cxn modelId="{C9BF00E5-B957-4E38-8764-79370933D7BD}" type="presOf" srcId="{7CD7F05F-058A-4185-BE8F-C6B4374D81B4}" destId="{84DFEC15-5738-4EA4-B113-EFBE4D4E7DC7}" srcOrd="1" destOrd="0" presId="urn:microsoft.com/office/officeart/2005/8/layout/list1"/>
    <dgm:cxn modelId="{C83F8D4C-6487-4EB0-8C66-F7F96AAC8461}" type="presParOf" srcId="{77CE3F9E-5984-4E41-A9BB-4A47FBF34D31}" destId="{41B72CE8-E79C-41D0-B705-3678B5D6FFD9}" srcOrd="1" destOrd="0" presId="urn:microsoft.com/office/officeart/2005/8/layout/list1"/>
    <dgm:cxn modelId="{24A524A9-6DC1-4388-B60C-A2800034BABC}" type="presParOf" srcId="{77CE3F9E-5984-4E41-A9BB-4A47FBF34D31}" destId="{F0B60718-BE1F-4802-A493-792C39E69B7E}" srcOrd="2" destOrd="0" presId="urn:microsoft.com/office/officeart/2005/8/layout/list1"/>
    <dgm:cxn modelId="{6DBAF1DB-7681-47CC-9C72-5E6D79E9E3A1}" type="presOf" srcId="{A498FE85-333B-405E-8907-7757356B4061}" destId="{F0B60718-BE1F-4802-A493-792C39E69B7E}" srcOrd="0" destOrd="0" presId="urn:microsoft.com/office/officeart/2005/8/layout/list1"/>
    <dgm:cxn modelId="{08C08738-1DE4-4029-800C-D9C5D7BAB829}" type="presOf" srcId="{56C7F62E-5ECA-4721-88B7-E4BC3FCB6DA9}" destId="{F0B60718-BE1F-4802-A493-792C39E69B7E}" srcOrd="0" destOrd="1" presId="urn:microsoft.com/office/officeart/2005/8/layout/list1"/>
    <dgm:cxn modelId="{D1B7E9B9-EE0E-4C17-95E9-42EDA81276C6}" type="presOf" srcId="{51AF2FC3-1906-49AD-8500-34470964BD65}" destId="{F0B60718-BE1F-4802-A493-792C39E69B7E}" srcOrd="0" destOrd="2" presId="urn:microsoft.com/office/officeart/2005/8/layout/list1"/>
    <dgm:cxn modelId="{B2553317-00EC-43C5-9873-28C92D16BD2B}" type="presOf" srcId="{4A4D5869-53A0-496F-97E3-435677E7D105}" destId="{F0B60718-BE1F-4802-A493-792C39E69B7E}" srcOrd="0" destOrd="3" presId="urn:microsoft.com/office/officeart/2005/8/layout/list1"/>
    <dgm:cxn modelId="{BA121EDC-7A38-4D9A-9823-D79727B6F7E4}" type="presOf" srcId="{BADCF577-8F5B-4E7A-A91C-1D0FF03877EB}" destId="{F0B60718-BE1F-4802-A493-792C39E69B7E}" srcOrd="0" destOrd="4" presId="urn:microsoft.com/office/officeart/2005/8/layout/list1"/>
    <dgm:cxn modelId="{3D2AD61F-940E-41B6-96A5-400E14A34C9D}" type="presOf" srcId="{D83597DC-7F0B-48DB-B1AC-F491F05F4F24}" destId="{F0B60718-BE1F-4802-A493-792C39E69B7E}" srcOrd="0" destOrd="5" presId="urn:microsoft.com/office/officeart/2005/8/layout/list1"/>
    <dgm:cxn modelId="{C34A4FA8-B6FF-4D64-876F-C48A49C0236B}" type="presOf" srcId="{7C1014C7-1E2F-461B-9A89-EB772C7F42B9}" destId="{F0B60718-BE1F-4802-A493-792C39E69B7E}" srcOrd="0" destOrd="6" presId="urn:microsoft.com/office/officeart/2005/8/layout/list1"/>
  </dgm:cxnLst>
  <dgm:bg/>
  <dgm:whole/>
  <dgm:extLst>
    <a:ext uri="http://schemas.microsoft.com/office/drawing/2008/diagram">
      <dsp:dataModelExt xmlns:dsp="http://schemas.microsoft.com/office/drawing/2008/diagram" relId="rId1" minVer="http://schemas.openxmlformats.org/drawingml/2006/main"/>
    </a:ext>
  </dgm:extLst>
</dgm:dataModel>
</file>

<file path=ppt/diagrams/data8.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ABF43145-B80D-41A3-8C79-1613BD2EEE6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F475CE74-A0CF-4391-B4DD-C0BF7CA5D839}" type="parTrans" cxnId="{CCEDDB49-ACEF-4DD4-B744-B30C455D093E}">
      <dgm:prSet custT="1"/>
      <dgm:spPr/>
      <dgm:t>
        <a:bodyPr/>
        <a:lstStyle/>
        <a:p>
          <a:endParaRPr lang="en-CA" sz="1800"/>
        </a:p>
      </dgm:t>
    </dgm:pt>
    <dgm:pt modelId="{7CD7F05F-058A-4185-BE8F-C6B4374D81B4}">
      <dgm:prSet phldrT="[Text]" custT="1"/>
      <dgm:spPr/>
      <dgm:t>
        <a:bodyPr/>
        <a:lstStyle/>
        <a:p>
          <a:r>
            <a:rPr lang="en-US" sz="1800" b="1" i="1">
              <a:latin typeface="Arial" pitchFamily="34" charset="0"/>
              <a:cs typeface="Arial" pitchFamily="34" charset="0"/>
            </a:rPr>
            <a:t>Roberts v St. Joseph’s Healthcare Hamilton</a:t>
          </a:r>
          <a:endParaRPr lang="en-CA" sz="1800"/>
        </a:p>
      </dgm:t>
    </dgm:pt>
    <dgm:pt modelId="{A8234B17-1654-4C20-B371-93962B3080EB}" type="parTrans" cxnId="{305C5768-89C0-4B6F-ABFA-A9284C6A6D40}">
      <dgm:prSet custT="1"/>
      <dgm:spPr/>
      <dgm:t>
        <a:bodyPr/>
        <a:lstStyle/>
        <a:p>
          <a:endParaRPr lang="en-CA" sz="1800"/>
        </a:p>
      </dgm:t>
    </dgm:pt>
    <dgm:pt modelId="{A498FE85-333B-405E-8907-7757356B4061}">
      <dgm:prSet custT="1"/>
      <dgm:spPr/>
      <dgm:t>
        <a:bodyPr/>
        <a:lstStyle/>
        <a:p>
          <a:r>
            <a:rPr lang="en-US" sz="1800" b="1">
              <a:solidFill>
                <a:schemeClr val="tx1"/>
              </a:solidFill>
              <a:latin typeface="Arial" pitchFamily="34" charset="0"/>
              <a:cs typeface="Arial" pitchFamily="34" charset="0"/>
            </a:rPr>
            <a:t>Citation: </a:t>
          </a:r>
          <a:r>
            <a:rPr lang="en-US" sz="1800">
              <a:solidFill>
                <a:schemeClr val="tx1"/>
              </a:solidFill>
              <a:latin typeface="Arial" pitchFamily="34" charset="0"/>
              <a:cs typeface="Arial" pitchFamily="34" charset="0"/>
            </a:rPr>
            <a:t>2011 ONSC 3885 (summary judgment)</a:t>
          </a:r>
          <a:endParaRPr lang="en-CA" sz="1800"/>
        </a:p>
      </dgm:t>
    </dgm:pt>
    <dgm:pt modelId="{4E6FC84B-AE6F-431B-95CA-92A54BEAFCB8}" type="sibTrans" cxnId="{305C5768-89C0-4B6F-ABFA-A9284C6A6D40}">
      <dgm:prSet custT="1"/>
      <dgm:spPr/>
      <dgm:t>
        <a:bodyPr/>
        <a:lstStyle/>
        <a:p>
          <a:endParaRPr lang="en-CA" sz="1800"/>
        </a:p>
      </dgm:t>
    </dgm:pt>
    <dgm:pt modelId="{0162494C-CABF-44A9-BC92-85CFD558B84D}" type="parTrans" cxnId="{94EA9899-AB46-46D5-AAC3-8930B650A1A7}">
      <dgm:prSet custT="1"/>
      <dgm:spPr/>
      <dgm:t>
        <a:bodyPr/>
        <a:lstStyle/>
        <a:p>
          <a:endParaRPr lang="en-CA" sz="1800"/>
        </a:p>
      </dgm:t>
    </dgm:pt>
    <dgm:pt modelId="{56C7F62E-5ECA-4721-88B7-E4BC3FCB6DA9}">
      <dgm:prSet custT="1"/>
      <dgm:spPr/>
      <dgm:t>
        <a:bodyPr/>
        <a:lstStyle/>
        <a:p>
          <a:r>
            <a:rPr lang="en-US" sz="1800" b="1">
              <a:solidFill>
                <a:schemeClr val="tx1"/>
              </a:solidFill>
              <a:latin typeface="Arial" pitchFamily="34" charset="0"/>
              <a:cs typeface="Arial" pitchFamily="34" charset="0"/>
            </a:rPr>
            <a:t>Decision Maker: </a:t>
          </a:r>
          <a:r>
            <a:rPr lang="en-US" sz="1800">
              <a:solidFill>
                <a:schemeClr val="tx1"/>
              </a:solidFill>
              <a:latin typeface="Arial" pitchFamily="34" charset="0"/>
              <a:cs typeface="Arial" pitchFamily="34" charset="0"/>
            </a:rPr>
            <a:t>Justice Gordon</a:t>
          </a:r>
          <a:endParaRPr lang="en-US" sz="1800" b="1">
            <a:solidFill>
              <a:schemeClr val="tx1"/>
            </a:solidFill>
            <a:latin typeface="Arial" pitchFamily="34" charset="0"/>
            <a:cs typeface="Arial" pitchFamily="34" charset="0"/>
          </a:endParaRPr>
        </a:p>
      </dgm:t>
    </dgm:pt>
    <dgm:pt modelId="{E96815A5-3737-433E-8548-3FFFF932177D}" type="sibTrans" cxnId="{94EA9899-AB46-46D5-AAC3-8930B650A1A7}">
      <dgm:prSet custT="1"/>
      <dgm:spPr/>
      <dgm:t>
        <a:bodyPr/>
        <a:lstStyle/>
        <a:p>
          <a:endParaRPr lang="en-CA" sz="1800"/>
        </a:p>
      </dgm:t>
    </dgm:pt>
    <dgm:pt modelId="{53348C26-3523-45EF-9EF3-46652A1EBF72}" type="parTrans" cxnId="{FE71BBD9-501A-4795-A5BD-6AEF84251D39}">
      <dgm:prSet custT="1"/>
      <dgm:spPr/>
      <dgm:t>
        <a:bodyPr/>
        <a:lstStyle/>
        <a:p>
          <a:endParaRPr lang="en-CA" sz="1800"/>
        </a:p>
      </dgm:t>
    </dgm:pt>
    <dgm:pt modelId="{51AF2FC3-1906-49AD-8500-34470964BD65}">
      <dgm:prSet custT="1"/>
      <dgm:spPr/>
      <dgm:t>
        <a:bodyPr/>
        <a:lstStyle/>
        <a:p>
          <a:r>
            <a:rPr lang="en-US" sz="1800" b="1">
              <a:solidFill>
                <a:schemeClr val="tx1"/>
              </a:solidFill>
              <a:latin typeface="Arial" pitchFamily="34" charset="0"/>
              <a:cs typeface="Arial" pitchFamily="34" charset="0"/>
            </a:rPr>
            <a:t>Notice Period: </a:t>
          </a:r>
          <a:r>
            <a:rPr lang="en-US" sz="1800">
              <a:solidFill>
                <a:schemeClr val="tx1"/>
              </a:solidFill>
              <a:latin typeface="Arial" pitchFamily="34" charset="0"/>
              <a:cs typeface="Arial" pitchFamily="34" charset="0"/>
            </a:rPr>
            <a:t>4 months</a:t>
          </a:r>
          <a:endParaRPr lang="en-US" sz="1800" b="1">
            <a:solidFill>
              <a:schemeClr val="tx1"/>
            </a:solidFill>
            <a:latin typeface="Arial" pitchFamily="34" charset="0"/>
            <a:cs typeface="Arial" pitchFamily="34" charset="0"/>
          </a:endParaRPr>
        </a:p>
      </dgm:t>
    </dgm:pt>
    <dgm:pt modelId="{F37AB625-B10D-4BF5-830F-1AF19C465CA9}" type="sibTrans" cxnId="{FE71BBD9-501A-4795-A5BD-6AEF84251D39}">
      <dgm:prSet custT="1"/>
      <dgm:spPr/>
      <dgm:t>
        <a:bodyPr/>
        <a:lstStyle/>
        <a:p>
          <a:endParaRPr lang="en-CA" sz="1800"/>
        </a:p>
      </dgm:t>
    </dgm:pt>
    <dgm:pt modelId="{C6070467-2C96-4F7F-920A-FD9ADC0FFBFF}" type="parTrans" cxnId="{553F6422-0C21-414C-AF09-BDADDB9B850A}">
      <dgm:prSet custT="1"/>
      <dgm:spPr/>
      <dgm:t>
        <a:bodyPr/>
        <a:lstStyle/>
        <a:p>
          <a:endParaRPr lang="en-CA" sz="1800"/>
        </a:p>
      </dgm:t>
    </dgm:pt>
    <dgm:pt modelId="{4A4D5869-53A0-496F-97E3-435677E7D105}">
      <dgm:prSet custT="1"/>
      <dgm:spPr/>
      <dgm:t>
        <a:bodyPr/>
        <a:lstStyle/>
        <a:p>
          <a:r>
            <a:rPr lang="en-US" sz="1800" b="1">
              <a:solidFill>
                <a:schemeClr val="tx1"/>
              </a:solidFill>
              <a:latin typeface="Arial" pitchFamily="34" charset="0"/>
              <a:cs typeface="Arial" pitchFamily="34" charset="0"/>
            </a:rPr>
            <a:t>Age: </a:t>
          </a:r>
          <a:r>
            <a:rPr lang="en-US" sz="1800">
              <a:solidFill>
                <a:schemeClr val="tx1"/>
              </a:solidFill>
              <a:latin typeface="Arial" pitchFamily="34" charset="0"/>
              <a:cs typeface="Arial" pitchFamily="34" charset="0"/>
            </a:rPr>
            <a:t>48</a:t>
          </a:r>
          <a:endParaRPr lang="en-US" sz="1800" b="1">
            <a:solidFill>
              <a:schemeClr val="tx1"/>
            </a:solidFill>
            <a:latin typeface="Arial" pitchFamily="34" charset="0"/>
            <a:cs typeface="Arial" pitchFamily="34" charset="0"/>
          </a:endParaRPr>
        </a:p>
      </dgm:t>
    </dgm:pt>
    <dgm:pt modelId="{642CF6B0-BD72-404E-8E9A-05FD32C3BA53}" type="sibTrans" cxnId="{553F6422-0C21-414C-AF09-BDADDB9B850A}">
      <dgm:prSet custT="1"/>
      <dgm:spPr/>
      <dgm:t>
        <a:bodyPr/>
        <a:lstStyle/>
        <a:p>
          <a:endParaRPr lang="en-CA" sz="1800"/>
        </a:p>
      </dgm:t>
    </dgm:pt>
    <dgm:pt modelId="{75DAB0A9-0D71-44E6-881C-870399D8F255}" type="parTrans" cxnId="{90F620CC-0356-4EBC-A5B8-FAEAF75AA42D}">
      <dgm:prSet custT="1"/>
      <dgm:spPr/>
      <dgm:t>
        <a:bodyPr/>
        <a:lstStyle/>
        <a:p>
          <a:endParaRPr lang="en-CA" sz="1800"/>
        </a:p>
      </dgm:t>
    </dgm:pt>
    <dgm:pt modelId="{BADCF577-8F5B-4E7A-A91C-1D0FF03877EB}">
      <dgm:prSet custT="1"/>
      <dgm:spPr/>
      <dgm:t>
        <a:bodyPr/>
        <a:lstStyle/>
        <a:p>
          <a:r>
            <a:rPr lang="en-US" sz="1800" b="1">
              <a:solidFill>
                <a:schemeClr val="tx1"/>
              </a:solidFill>
              <a:latin typeface="Arial" pitchFamily="34" charset="0"/>
              <a:cs typeface="Arial" pitchFamily="34" charset="0"/>
            </a:rPr>
            <a:t>Position: </a:t>
          </a:r>
          <a:r>
            <a:rPr lang="en-US" sz="1800">
              <a:solidFill>
                <a:schemeClr val="tx1"/>
              </a:solidFill>
              <a:latin typeface="Arial" pitchFamily="34" charset="0"/>
              <a:cs typeface="Arial" pitchFamily="34" charset="0"/>
            </a:rPr>
            <a:t>Redevelopment Project Manager </a:t>
          </a:r>
          <a:endParaRPr lang="en-US" sz="1800" b="1">
            <a:solidFill>
              <a:schemeClr val="tx1"/>
            </a:solidFill>
            <a:latin typeface="Arial" pitchFamily="34" charset="0"/>
            <a:cs typeface="Arial" pitchFamily="34" charset="0"/>
          </a:endParaRPr>
        </a:p>
      </dgm:t>
    </dgm:pt>
    <dgm:pt modelId="{222EAC30-53AC-4F93-A8F3-9E5AB81FCD6E}" type="sibTrans" cxnId="{90F620CC-0356-4EBC-A5B8-FAEAF75AA42D}">
      <dgm:prSet custT="1"/>
      <dgm:spPr/>
      <dgm:t>
        <a:bodyPr/>
        <a:lstStyle/>
        <a:p>
          <a:endParaRPr lang="en-CA" sz="1800"/>
        </a:p>
      </dgm:t>
    </dgm:pt>
    <dgm:pt modelId="{A719A4D6-6F4A-4E34-8044-1AAC45A6ABC2}" type="parTrans" cxnId="{1E953BAD-63BC-4CF6-89DB-AC78F62A7BD9}">
      <dgm:prSet custT="1"/>
      <dgm:spPr/>
      <dgm:t>
        <a:bodyPr/>
        <a:lstStyle/>
        <a:p>
          <a:endParaRPr lang="en-CA" sz="1800"/>
        </a:p>
      </dgm:t>
    </dgm:pt>
    <dgm:pt modelId="{D83597DC-7F0B-48DB-B1AC-F491F05F4F24}">
      <dgm:prSet custT="1"/>
      <dgm:spPr/>
      <dgm:t>
        <a:bodyPr/>
        <a:lstStyle/>
        <a:p>
          <a:r>
            <a:rPr lang="en-US" sz="1800" b="1">
              <a:solidFill>
                <a:schemeClr val="tx1"/>
              </a:solidFill>
              <a:latin typeface="Arial" pitchFamily="34" charset="0"/>
              <a:cs typeface="Arial" pitchFamily="34" charset="0"/>
            </a:rPr>
            <a:t>Salary: </a:t>
          </a:r>
          <a:r>
            <a:rPr lang="en-US" sz="1800">
              <a:solidFill>
                <a:schemeClr val="tx1"/>
              </a:solidFill>
              <a:latin typeface="Arial" pitchFamily="34" charset="0"/>
              <a:cs typeface="Arial" pitchFamily="34" charset="0"/>
            </a:rPr>
            <a:t>$87,500</a:t>
          </a:r>
          <a:endParaRPr lang="en-US" sz="1800" b="1">
            <a:solidFill>
              <a:schemeClr val="tx1"/>
            </a:solidFill>
            <a:latin typeface="Arial" pitchFamily="34" charset="0"/>
            <a:cs typeface="Arial" pitchFamily="34" charset="0"/>
          </a:endParaRPr>
        </a:p>
      </dgm:t>
    </dgm:pt>
    <dgm:pt modelId="{58DF86A8-6D54-4835-B8A0-5BC814DEF142}" type="sibTrans" cxnId="{1E953BAD-63BC-4CF6-89DB-AC78F62A7BD9}">
      <dgm:prSet custT="1"/>
      <dgm:spPr/>
      <dgm:t>
        <a:bodyPr/>
        <a:lstStyle/>
        <a:p>
          <a:endParaRPr lang="en-CA" sz="1800"/>
        </a:p>
      </dgm:t>
    </dgm:pt>
    <dgm:pt modelId="{7009D509-8617-488E-9182-A70D60834202}" type="parTrans" cxnId="{E16254D3-1172-4103-BF05-5E1C3CEB13AD}">
      <dgm:prSet custT="1"/>
      <dgm:spPr/>
      <dgm:t>
        <a:bodyPr/>
        <a:lstStyle/>
        <a:p>
          <a:endParaRPr lang="en-CA" sz="1800"/>
        </a:p>
      </dgm:t>
    </dgm:pt>
    <dgm:pt modelId="{7C1014C7-1E2F-461B-9A89-EB772C7F42B9}">
      <dgm:prSet custT="1"/>
      <dgm:spPr/>
      <dgm:t>
        <a:bodyPr/>
        <a:lstStyle/>
        <a:p>
          <a:r>
            <a:rPr lang="en-US" sz="1800" b="1">
              <a:solidFill>
                <a:schemeClr val="tx1"/>
              </a:solidFill>
              <a:latin typeface="Arial" pitchFamily="34" charset="0"/>
              <a:cs typeface="Arial" pitchFamily="34" charset="0"/>
            </a:rPr>
            <a:t>Length of Service:</a:t>
          </a:r>
          <a:r>
            <a:rPr lang="en-US" sz="1800">
              <a:solidFill>
                <a:schemeClr val="tx1"/>
              </a:solidFill>
              <a:latin typeface="Arial" pitchFamily="34" charset="0"/>
              <a:cs typeface="Arial" pitchFamily="34" charset="0"/>
            </a:rPr>
            <a:t> 25 months</a:t>
          </a:r>
          <a:endParaRPr lang="en-CA" sz="1800">
            <a:solidFill>
              <a:schemeClr val="tx1"/>
            </a:solidFill>
            <a:latin typeface="Arial" pitchFamily="34" charset="0"/>
            <a:cs typeface="Arial" pitchFamily="34" charset="0"/>
          </a:endParaRPr>
        </a:p>
      </dgm:t>
    </dgm:pt>
    <dgm:pt modelId="{5BE96E50-2CB5-4716-9C02-A611B17D7773}" type="sibTrans" cxnId="{E16254D3-1172-4103-BF05-5E1C3CEB13AD}">
      <dgm:prSet custT="1"/>
      <dgm:spPr/>
      <dgm:t>
        <a:bodyPr/>
        <a:lstStyle/>
        <a:p>
          <a:endParaRPr lang="en-CA" sz="1800"/>
        </a:p>
      </dgm:t>
    </dgm:pt>
    <dgm:pt modelId="{965A611C-E077-467A-B373-4BE70EF8D428}" type="sibTrans" cxnId="{CCEDDB49-ACEF-4DD4-B744-B30C455D093E}">
      <dgm:prSet custT="1"/>
      <dgm:spPr/>
      <dgm:t>
        <a:bodyPr/>
        <a:lstStyle/>
        <a:p>
          <a:endParaRPr lang="en-CA" sz="1800"/>
        </a:p>
      </dgm:t>
    </dgm:pt>
    <dgm:pt modelId="{77CE3F9E-5984-4E41-A9BB-4A47FBF34D31}" type="pres">
      <dgm:prSet presAssocID="{ABF43145-B80D-41A3-8C79-1613BD2EEE66}" presName="linear">
        <dgm:presLayoutVars>
          <dgm:dir/>
          <dgm:animLvl val="lvl"/>
          <dgm:resizeHandles val="exact"/>
        </dgm:presLayoutVars>
      </dgm:prSet>
      <dgm:spPr/>
      <dgm:t>
        <a:bodyPr/>
        <a:lstStyle/>
        <a:p/>
      </dgm:t>
    </dgm:pt>
    <dgm:pt modelId="{365DC1DB-D588-4192-B35F-69D706B7912F}" type="pres">
      <dgm:prSet presAssocID="{7CD7F05F-058A-4185-BE8F-C6B4374D81B4}" presName="parentLin"/>
      <dgm:spPr/>
      <dgm:t>
        <a:bodyPr/>
        <a:lstStyle/>
        <a:p/>
      </dgm:t>
    </dgm:pt>
    <dgm:pt modelId="{4FE92F9D-D443-48E3-89A0-D93162622BD4}" type="pres">
      <dgm:prSet presAssocID="{7CD7F05F-058A-4185-BE8F-C6B4374D81B4}" presName="parentLeftMargin" presStyleLbl="node1" presStyleCnt="1"/>
      <dgm:spPr/>
      <dgm:t>
        <a:bodyPr/>
        <a:lstStyle/>
        <a:p/>
      </dgm:t>
    </dgm:pt>
    <dgm:pt modelId="{84DFEC15-5738-4EA4-B113-EFBE4D4E7DC7}" type="pres">
      <dgm:prSet presAssocID="{7CD7F05F-058A-4185-BE8F-C6B4374D81B4}" presName="parentText" presStyleLbl="node1" presStyleCnt="1" custScaleX="128129" custScaleY="490225" custLinFactNeighborY="76249">
        <dgm:presLayoutVars>
          <dgm:chMax val="0"/>
          <dgm:bulletEnabled val="1"/>
        </dgm:presLayoutVars>
      </dgm:prSet>
      <dgm:spPr/>
      <dgm:t>
        <a:bodyPr/>
        <a:lstStyle/>
        <a:p/>
      </dgm:t>
    </dgm:pt>
    <dgm:pt modelId="{41B72CE8-E79C-41D0-B705-3678B5D6FFD9}" type="pres">
      <dgm:prSet presAssocID="{7CD7F05F-058A-4185-BE8F-C6B4374D81B4}" presName="negativeSpace"/>
      <dgm:spPr/>
      <dgm:t>
        <a:bodyPr/>
        <a:lstStyle/>
        <a:p/>
      </dgm:t>
    </dgm:pt>
    <dgm:pt modelId="{F0B60718-BE1F-4802-A493-792C39E69B7E}" type="pres">
      <dgm:prSet presAssocID="{7CD7F05F-058A-4185-BE8F-C6B4374D81B4}" presName="childText" presStyleLbl="conFgAcc1" presStyleCnt="1" custScaleY="136350">
        <dgm:presLayoutVars>
          <dgm:bulletEnabled val="1"/>
        </dgm:presLayoutVars>
      </dgm:prSet>
      <dgm:spPr/>
      <dgm:t>
        <a:bodyPr/>
        <a:lstStyle/>
        <a:p/>
      </dgm:t>
    </dgm:pt>
  </dgm:ptLst>
  <dgm:cxnLst>
    <dgm:cxn modelId="{CCEDDB49-ACEF-4DD4-B744-B30C455D093E}" srcId="{ABF43145-B80D-41A3-8C79-1613BD2EEE66}" destId="{7CD7F05F-058A-4185-BE8F-C6B4374D81B4}" srcOrd="0" destOrd="0" parTransId="{F475CE74-A0CF-4391-B4DD-C0BF7CA5D839}" sibTransId="{965A611C-E077-467A-B373-4BE70EF8D428}"/>
    <dgm:cxn modelId="{305C5768-89C0-4B6F-ABFA-A9284C6A6D40}" srcId="{7CD7F05F-058A-4185-BE8F-C6B4374D81B4}" destId="{A498FE85-333B-405E-8907-7757356B4061}" srcOrd="0" destOrd="0" parTransId="{A8234B17-1654-4C20-B371-93962B3080EB}" sibTransId="{4E6FC84B-AE6F-431B-95CA-92A54BEAFCB8}"/>
    <dgm:cxn modelId="{94EA9899-AB46-46D5-AAC3-8930B650A1A7}" srcId="{7CD7F05F-058A-4185-BE8F-C6B4374D81B4}" destId="{56C7F62E-5ECA-4721-88B7-E4BC3FCB6DA9}" srcOrd="1" destOrd="0" parTransId="{0162494C-CABF-44A9-BC92-85CFD558B84D}" sibTransId="{E96815A5-3737-433E-8548-3FFFF932177D}"/>
    <dgm:cxn modelId="{FE71BBD9-501A-4795-A5BD-6AEF84251D39}" srcId="{7CD7F05F-058A-4185-BE8F-C6B4374D81B4}" destId="{51AF2FC3-1906-49AD-8500-34470964BD65}" srcOrd="2" destOrd="0" parTransId="{53348C26-3523-45EF-9EF3-46652A1EBF72}" sibTransId="{F37AB625-B10D-4BF5-830F-1AF19C465CA9}"/>
    <dgm:cxn modelId="{553F6422-0C21-414C-AF09-BDADDB9B850A}" srcId="{7CD7F05F-058A-4185-BE8F-C6B4374D81B4}" destId="{4A4D5869-53A0-496F-97E3-435677E7D105}" srcOrd="3" destOrd="0" parTransId="{C6070467-2C96-4F7F-920A-FD9ADC0FFBFF}" sibTransId="{642CF6B0-BD72-404E-8E9A-05FD32C3BA53}"/>
    <dgm:cxn modelId="{90F620CC-0356-4EBC-A5B8-FAEAF75AA42D}" srcId="{7CD7F05F-058A-4185-BE8F-C6B4374D81B4}" destId="{BADCF577-8F5B-4E7A-A91C-1D0FF03877EB}" srcOrd="4" destOrd="0" parTransId="{75DAB0A9-0D71-44E6-881C-870399D8F255}" sibTransId="{222EAC30-53AC-4F93-A8F3-9E5AB81FCD6E}"/>
    <dgm:cxn modelId="{1E953BAD-63BC-4CF6-89DB-AC78F62A7BD9}" srcId="{7CD7F05F-058A-4185-BE8F-C6B4374D81B4}" destId="{D83597DC-7F0B-48DB-B1AC-F491F05F4F24}" srcOrd="5" destOrd="0" parTransId="{A719A4D6-6F4A-4E34-8044-1AAC45A6ABC2}" sibTransId="{58DF86A8-6D54-4835-B8A0-5BC814DEF142}"/>
    <dgm:cxn modelId="{E16254D3-1172-4103-BF05-5E1C3CEB13AD}" srcId="{7CD7F05F-058A-4185-BE8F-C6B4374D81B4}" destId="{7C1014C7-1E2F-461B-9A89-EB772C7F42B9}" srcOrd="6" destOrd="0" parTransId="{7009D509-8617-488E-9182-A70D60834202}" sibTransId="{5BE96E50-2CB5-4716-9C02-A611B17D7773}"/>
    <dgm:cxn modelId="{FC0DD415-C0C2-4B09-9230-AD4DC7626130}" type="presOf" srcId="{ABF43145-B80D-41A3-8C79-1613BD2EEE66}" destId="{77CE3F9E-5984-4E41-A9BB-4A47FBF34D31}" srcOrd="0" destOrd="0" presId="urn:microsoft.com/office/officeart/2005/8/layout/list1"/>
    <dgm:cxn modelId="{E4790705-7CF1-43C3-BEFF-D08BE74E80A6}" type="presParOf" srcId="{77CE3F9E-5984-4E41-A9BB-4A47FBF34D31}" destId="{365DC1DB-D588-4192-B35F-69D706B7912F}" srcOrd="0" destOrd="0" presId="urn:microsoft.com/office/officeart/2005/8/layout/list1"/>
    <dgm:cxn modelId="{85D26FB9-9713-4486-ABB5-8A1E6A2440C6}" type="presParOf" srcId="{365DC1DB-D588-4192-B35F-69D706B7912F}" destId="{4FE92F9D-D443-48E3-89A0-D93162622BD4}" srcOrd="0" destOrd="0" presId="urn:microsoft.com/office/officeart/2005/8/layout/list1"/>
    <dgm:cxn modelId="{2EDFDF56-AD3D-47D3-84D3-F611F6C9460C}" type="presOf" srcId="{7CD7F05F-058A-4185-BE8F-C6B4374D81B4}" destId="{4FE92F9D-D443-48E3-89A0-D93162622BD4}" srcOrd="0" destOrd="0" presId="urn:microsoft.com/office/officeart/2005/8/layout/list1"/>
    <dgm:cxn modelId="{27128361-FB0C-4E68-8893-9EEE709DB7E7}" type="presParOf" srcId="{365DC1DB-D588-4192-B35F-69D706B7912F}" destId="{84DFEC15-5738-4EA4-B113-EFBE4D4E7DC7}" srcOrd="1" destOrd="0" presId="urn:microsoft.com/office/officeart/2005/8/layout/list1"/>
    <dgm:cxn modelId="{92723A89-731C-4434-8959-83D3A6AC8D1F}" type="presOf" srcId="{7CD7F05F-058A-4185-BE8F-C6B4374D81B4}" destId="{84DFEC15-5738-4EA4-B113-EFBE4D4E7DC7}" srcOrd="1" destOrd="0" presId="urn:microsoft.com/office/officeart/2005/8/layout/list1"/>
    <dgm:cxn modelId="{3216A4CB-0418-4C27-9FCD-CFFF3CD7907A}" type="presParOf" srcId="{77CE3F9E-5984-4E41-A9BB-4A47FBF34D31}" destId="{41B72CE8-E79C-41D0-B705-3678B5D6FFD9}" srcOrd="1" destOrd="0" presId="urn:microsoft.com/office/officeart/2005/8/layout/list1"/>
    <dgm:cxn modelId="{FD8BC5E6-A15D-4AA4-B743-82745F7ACF61}" type="presParOf" srcId="{77CE3F9E-5984-4E41-A9BB-4A47FBF34D31}" destId="{F0B60718-BE1F-4802-A493-792C39E69B7E}" srcOrd="2" destOrd="0" presId="urn:microsoft.com/office/officeart/2005/8/layout/list1"/>
    <dgm:cxn modelId="{D8BBFFAA-41FF-4D9A-BAF6-C8BBCA9EEB55}" type="presOf" srcId="{A498FE85-333B-405E-8907-7757356B4061}" destId="{F0B60718-BE1F-4802-A493-792C39E69B7E}" srcOrd="0" destOrd="0" presId="urn:microsoft.com/office/officeart/2005/8/layout/list1"/>
    <dgm:cxn modelId="{775D16EF-278F-4ABB-A4B2-D99D7FDC8A52}" type="presOf" srcId="{56C7F62E-5ECA-4721-88B7-E4BC3FCB6DA9}" destId="{F0B60718-BE1F-4802-A493-792C39E69B7E}" srcOrd="0" destOrd="1" presId="urn:microsoft.com/office/officeart/2005/8/layout/list1"/>
    <dgm:cxn modelId="{4FAF0DCC-E862-4597-BEFE-165995BAEAC8}" type="presOf" srcId="{51AF2FC3-1906-49AD-8500-34470964BD65}" destId="{F0B60718-BE1F-4802-A493-792C39E69B7E}" srcOrd="0" destOrd="2" presId="urn:microsoft.com/office/officeart/2005/8/layout/list1"/>
    <dgm:cxn modelId="{1F8E0249-039D-4D36-8721-66E15D5606DD}" type="presOf" srcId="{4A4D5869-53A0-496F-97E3-435677E7D105}" destId="{F0B60718-BE1F-4802-A493-792C39E69B7E}" srcOrd="0" destOrd="3" presId="urn:microsoft.com/office/officeart/2005/8/layout/list1"/>
    <dgm:cxn modelId="{27E752D9-2F8D-48CF-99CE-4022DA97BDAC}" type="presOf" srcId="{BADCF577-8F5B-4E7A-A91C-1D0FF03877EB}" destId="{F0B60718-BE1F-4802-A493-792C39E69B7E}" srcOrd="0" destOrd="4" presId="urn:microsoft.com/office/officeart/2005/8/layout/list1"/>
    <dgm:cxn modelId="{13DA0D15-CF29-457E-9232-253DA0C2DBDE}" type="presOf" srcId="{D83597DC-7F0B-48DB-B1AC-F491F05F4F24}" destId="{F0B60718-BE1F-4802-A493-792C39E69B7E}" srcOrd="0" destOrd="5" presId="urn:microsoft.com/office/officeart/2005/8/layout/list1"/>
    <dgm:cxn modelId="{15AAC432-473A-44E5-A0BB-1BA50DEB670C}" type="presOf" srcId="{7C1014C7-1E2F-461B-9A89-EB772C7F42B9}" destId="{F0B60718-BE1F-4802-A493-792C39E69B7E}" srcOrd="0" destOrd="6" presId="urn:microsoft.com/office/officeart/2005/8/layout/list1"/>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9.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ABF43145-B80D-41A3-8C79-1613BD2EEE6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A"/>
        </a:p>
      </dgm:t>
    </dgm:pt>
    <dgm:pt modelId="{F475CE74-A0CF-4391-B4DD-C0BF7CA5D839}" type="parTrans" cxnId="{FCD02ECA-B328-4645-8370-6E53F968E2A6}">
      <dgm:prSet custT="1"/>
      <dgm:spPr/>
      <dgm:t>
        <a:bodyPr/>
        <a:lstStyle/>
        <a:p>
          <a:endParaRPr lang="en-CA" sz="1800"/>
        </a:p>
      </dgm:t>
    </dgm:pt>
    <dgm:pt modelId="{7CD7F05F-058A-4185-BE8F-C6B4374D81B4}">
      <dgm:prSet phldrT="[Text]" custT="1"/>
      <dgm:spPr/>
      <dgm:t>
        <a:bodyPr/>
        <a:lstStyle/>
        <a:p>
          <a:r>
            <a:rPr lang="en-US" sz="1800" b="1" i="1">
              <a:latin typeface="Arial" pitchFamily="34" charset="0"/>
              <a:cs typeface="Arial" pitchFamily="34" charset="0"/>
            </a:rPr>
            <a:t>Roberts v St. Joseph’s Healthcare Hamilton</a:t>
          </a:r>
          <a:endParaRPr lang="en-CA" sz="1800"/>
        </a:p>
      </dgm:t>
    </dgm:pt>
    <dgm:pt modelId="{A8234B17-1654-4C20-B371-93962B3080EB}" type="parTrans" cxnId="{0F544E44-72AA-40EA-9B90-3460051CEB34}">
      <dgm:prSet custT="1"/>
      <dgm:spPr/>
      <dgm:t>
        <a:bodyPr/>
        <a:lstStyle/>
        <a:p>
          <a:endParaRPr lang="en-CA" sz="1800"/>
        </a:p>
      </dgm:t>
    </dgm:pt>
    <dgm:pt modelId="{A498FE85-333B-405E-8907-7757356B4061}">
      <dgm:prSet custT="1"/>
      <dgm:spPr/>
      <dgm:t>
        <a:bodyPr/>
        <a:lstStyle/>
        <a:p>
          <a:r>
            <a:rPr lang="en-US" sz="1800" b="1">
              <a:solidFill>
                <a:schemeClr val="tx1"/>
              </a:solidFill>
              <a:latin typeface="Arial" pitchFamily="34" charset="0"/>
              <a:cs typeface="Arial" pitchFamily="34" charset="0"/>
            </a:rPr>
            <a:t>Citation: </a:t>
          </a:r>
          <a:r>
            <a:rPr lang="en-US" sz="1800">
              <a:solidFill>
                <a:schemeClr val="tx1"/>
              </a:solidFill>
              <a:latin typeface="Arial" pitchFamily="34" charset="0"/>
              <a:cs typeface="Arial" pitchFamily="34" charset="0"/>
            </a:rPr>
            <a:t>2011 ONSC 3885 (summary judgment)</a:t>
          </a:r>
          <a:endParaRPr lang="en-CA" sz="1800"/>
        </a:p>
      </dgm:t>
    </dgm:pt>
    <dgm:pt modelId="{4E6FC84B-AE6F-431B-95CA-92A54BEAFCB8}" type="sibTrans" cxnId="{0F544E44-72AA-40EA-9B90-3460051CEB34}">
      <dgm:prSet custT="1"/>
      <dgm:spPr/>
      <dgm:t>
        <a:bodyPr/>
        <a:lstStyle/>
        <a:p>
          <a:endParaRPr lang="en-CA" sz="1800"/>
        </a:p>
      </dgm:t>
    </dgm:pt>
    <dgm:pt modelId="{0162494C-CABF-44A9-BC92-85CFD558B84D}" type="parTrans" cxnId="{9BBDFA40-BABA-4233-98CF-36BEEE4F6272}">
      <dgm:prSet custT="1"/>
      <dgm:spPr/>
      <dgm:t>
        <a:bodyPr/>
        <a:lstStyle/>
        <a:p>
          <a:endParaRPr lang="en-CA" sz="1800"/>
        </a:p>
      </dgm:t>
    </dgm:pt>
    <dgm:pt modelId="{56C7F62E-5ECA-4721-88B7-E4BC3FCB6DA9}">
      <dgm:prSet custT="1"/>
      <dgm:spPr/>
      <dgm:t>
        <a:bodyPr/>
        <a:lstStyle/>
        <a:p>
          <a:r>
            <a:rPr lang="en-US" sz="1800" b="1">
              <a:solidFill>
                <a:schemeClr val="tx1"/>
              </a:solidFill>
              <a:latin typeface="Arial" pitchFamily="34" charset="0"/>
              <a:cs typeface="Arial" pitchFamily="34" charset="0"/>
            </a:rPr>
            <a:t>Decision Maker: </a:t>
          </a:r>
          <a:r>
            <a:rPr lang="en-US" sz="1800">
              <a:solidFill>
                <a:schemeClr val="tx1"/>
              </a:solidFill>
              <a:latin typeface="Arial" pitchFamily="34" charset="0"/>
              <a:cs typeface="Arial" pitchFamily="34" charset="0"/>
            </a:rPr>
            <a:t>Justice Gordon</a:t>
          </a:r>
          <a:endParaRPr lang="en-US" sz="1800" b="1">
            <a:solidFill>
              <a:schemeClr val="tx1"/>
            </a:solidFill>
            <a:latin typeface="Arial" pitchFamily="34" charset="0"/>
            <a:cs typeface="Arial" pitchFamily="34" charset="0"/>
          </a:endParaRPr>
        </a:p>
      </dgm:t>
    </dgm:pt>
    <dgm:pt modelId="{E96815A5-3737-433E-8548-3FFFF932177D}" type="sibTrans" cxnId="{9BBDFA40-BABA-4233-98CF-36BEEE4F6272}">
      <dgm:prSet custT="1"/>
      <dgm:spPr/>
      <dgm:t>
        <a:bodyPr/>
        <a:lstStyle/>
        <a:p>
          <a:endParaRPr lang="en-CA" sz="1800"/>
        </a:p>
      </dgm:t>
    </dgm:pt>
    <dgm:pt modelId="{53348C26-3523-45EF-9EF3-46652A1EBF72}" type="parTrans" cxnId="{471937F9-1AA8-49C0-873C-3BC77A3A8A2D}">
      <dgm:prSet custT="1"/>
      <dgm:spPr/>
      <dgm:t>
        <a:bodyPr/>
        <a:lstStyle/>
        <a:p>
          <a:endParaRPr lang="en-CA" sz="1800"/>
        </a:p>
      </dgm:t>
    </dgm:pt>
    <dgm:pt modelId="{51AF2FC3-1906-49AD-8500-34470964BD65}">
      <dgm:prSet custT="1"/>
      <dgm:spPr/>
      <dgm:t>
        <a:bodyPr/>
        <a:lstStyle/>
        <a:p>
          <a:r>
            <a:rPr lang="en-US" sz="1800" b="1">
              <a:solidFill>
                <a:schemeClr val="tx1"/>
              </a:solidFill>
              <a:latin typeface="Arial" pitchFamily="34" charset="0"/>
              <a:cs typeface="Arial" pitchFamily="34" charset="0"/>
            </a:rPr>
            <a:t>Notice Period: </a:t>
          </a:r>
          <a:r>
            <a:rPr lang="en-US" sz="1800">
              <a:solidFill>
                <a:schemeClr val="tx1"/>
              </a:solidFill>
              <a:latin typeface="Arial" pitchFamily="34" charset="0"/>
              <a:cs typeface="Arial" pitchFamily="34" charset="0"/>
            </a:rPr>
            <a:t>4 months</a:t>
          </a:r>
          <a:endParaRPr lang="en-US" sz="1800" b="1">
            <a:solidFill>
              <a:schemeClr val="tx1"/>
            </a:solidFill>
            <a:latin typeface="Arial" pitchFamily="34" charset="0"/>
            <a:cs typeface="Arial" pitchFamily="34" charset="0"/>
          </a:endParaRPr>
        </a:p>
      </dgm:t>
    </dgm:pt>
    <dgm:pt modelId="{F37AB625-B10D-4BF5-830F-1AF19C465CA9}" type="sibTrans" cxnId="{471937F9-1AA8-49C0-873C-3BC77A3A8A2D}">
      <dgm:prSet custT="1"/>
      <dgm:spPr/>
      <dgm:t>
        <a:bodyPr/>
        <a:lstStyle/>
        <a:p>
          <a:endParaRPr lang="en-CA" sz="1800"/>
        </a:p>
      </dgm:t>
    </dgm:pt>
    <dgm:pt modelId="{C6070467-2C96-4F7F-920A-FD9ADC0FFBFF}" type="parTrans" cxnId="{78BE850B-F3D4-4CCB-A98B-E8FAE47770FD}">
      <dgm:prSet custT="1"/>
      <dgm:spPr/>
      <dgm:t>
        <a:bodyPr/>
        <a:lstStyle/>
        <a:p>
          <a:endParaRPr lang="en-CA" sz="1800"/>
        </a:p>
      </dgm:t>
    </dgm:pt>
    <dgm:pt modelId="{4A4D5869-53A0-496F-97E3-435677E7D105}">
      <dgm:prSet custT="1"/>
      <dgm:spPr/>
      <dgm:t>
        <a:bodyPr/>
        <a:lstStyle/>
        <a:p>
          <a:r>
            <a:rPr lang="en-US" sz="1800" b="1">
              <a:solidFill>
                <a:schemeClr val="tx1"/>
              </a:solidFill>
              <a:latin typeface="Arial" pitchFamily="34" charset="0"/>
              <a:cs typeface="Arial" pitchFamily="34" charset="0"/>
            </a:rPr>
            <a:t>Age: </a:t>
          </a:r>
          <a:r>
            <a:rPr lang="en-US" sz="1800">
              <a:solidFill>
                <a:schemeClr val="tx1"/>
              </a:solidFill>
              <a:latin typeface="Arial" pitchFamily="34" charset="0"/>
              <a:cs typeface="Arial" pitchFamily="34" charset="0"/>
            </a:rPr>
            <a:t>48</a:t>
          </a:r>
          <a:endParaRPr lang="en-US" sz="1800" b="1">
            <a:solidFill>
              <a:schemeClr val="tx1"/>
            </a:solidFill>
            <a:latin typeface="Arial" pitchFamily="34" charset="0"/>
            <a:cs typeface="Arial" pitchFamily="34" charset="0"/>
          </a:endParaRPr>
        </a:p>
      </dgm:t>
    </dgm:pt>
    <dgm:pt modelId="{642CF6B0-BD72-404E-8E9A-05FD32C3BA53}" type="sibTrans" cxnId="{78BE850B-F3D4-4CCB-A98B-E8FAE47770FD}">
      <dgm:prSet custT="1"/>
      <dgm:spPr/>
      <dgm:t>
        <a:bodyPr/>
        <a:lstStyle/>
        <a:p>
          <a:endParaRPr lang="en-CA" sz="1800"/>
        </a:p>
      </dgm:t>
    </dgm:pt>
    <dgm:pt modelId="{75DAB0A9-0D71-44E6-881C-870399D8F255}" type="parTrans" cxnId="{7CC1F965-D5E9-4DEB-BA50-B411CA1683E0}">
      <dgm:prSet custT="1"/>
      <dgm:spPr/>
      <dgm:t>
        <a:bodyPr/>
        <a:lstStyle/>
        <a:p>
          <a:endParaRPr lang="en-CA" sz="1800"/>
        </a:p>
      </dgm:t>
    </dgm:pt>
    <dgm:pt modelId="{BADCF577-8F5B-4E7A-A91C-1D0FF03877EB}">
      <dgm:prSet custT="1"/>
      <dgm:spPr/>
      <dgm:t>
        <a:bodyPr/>
        <a:lstStyle/>
        <a:p>
          <a:r>
            <a:rPr lang="en-US" sz="1800" b="1">
              <a:solidFill>
                <a:schemeClr val="tx1"/>
              </a:solidFill>
              <a:latin typeface="Arial" pitchFamily="34" charset="0"/>
              <a:cs typeface="Arial" pitchFamily="34" charset="0"/>
            </a:rPr>
            <a:t>Position: </a:t>
          </a:r>
          <a:r>
            <a:rPr lang="en-US" sz="1800">
              <a:solidFill>
                <a:schemeClr val="tx1"/>
              </a:solidFill>
              <a:latin typeface="Arial" pitchFamily="34" charset="0"/>
              <a:cs typeface="Arial" pitchFamily="34" charset="0"/>
            </a:rPr>
            <a:t>Redevelopment Project Manager </a:t>
          </a:r>
          <a:endParaRPr lang="en-US" sz="1800" b="1">
            <a:solidFill>
              <a:schemeClr val="tx1"/>
            </a:solidFill>
            <a:latin typeface="Arial" pitchFamily="34" charset="0"/>
            <a:cs typeface="Arial" pitchFamily="34" charset="0"/>
          </a:endParaRPr>
        </a:p>
      </dgm:t>
    </dgm:pt>
    <dgm:pt modelId="{222EAC30-53AC-4F93-A8F3-9E5AB81FCD6E}" type="sibTrans" cxnId="{7CC1F965-D5E9-4DEB-BA50-B411CA1683E0}">
      <dgm:prSet custT="1"/>
      <dgm:spPr/>
      <dgm:t>
        <a:bodyPr/>
        <a:lstStyle/>
        <a:p>
          <a:endParaRPr lang="en-CA" sz="1800"/>
        </a:p>
      </dgm:t>
    </dgm:pt>
    <dgm:pt modelId="{A719A4D6-6F4A-4E34-8044-1AAC45A6ABC2}" type="parTrans" cxnId="{B49B769C-D67D-455B-8431-0A4AFF264033}">
      <dgm:prSet custT="1"/>
      <dgm:spPr/>
      <dgm:t>
        <a:bodyPr/>
        <a:lstStyle/>
        <a:p>
          <a:endParaRPr lang="en-CA" sz="1800"/>
        </a:p>
      </dgm:t>
    </dgm:pt>
    <dgm:pt modelId="{D83597DC-7F0B-48DB-B1AC-F491F05F4F24}">
      <dgm:prSet custT="1"/>
      <dgm:spPr/>
      <dgm:t>
        <a:bodyPr/>
        <a:lstStyle/>
        <a:p>
          <a:r>
            <a:rPr lang="en-US" sz="1800" b="1">
              <a:solidFill>
                <a:schemeClr val="tx1"/>
              </a:solidFill>
              <a:latin typeface="Arial" pitchFamily="34" charset="0"/>
              <a:cs typeface="Arial" pitchFamily="34" charset="0"/>
            </a:rPr>
            <a:t>Salary: </a:t>
          </a:r>
          <a:r>
            <a:rPr lang="en-US" sz="1800">
              <a:solidFill>
                <a:schemeClr val="tx1"/>
              </a:solidFill>
              <a:latin typeface="Arial" pitchFamily="34" charset="0"/>
              <a:cs typeface="Arial" pitchFamily="34" charset="0"/>
            </a:rPr>
            <a:t>$87,500</a:t>
          </a:r>
          <a:endParaRPr lang="en-US" sz="1800" b="1">
            <a:solidFill>
              <a:schemeClr val="tx1"/>
            </a:solidFill>
            <a:latin typeface="Arial" pitchFamily="34" charset="0"/>
            <a:cs typeface="Arial" pitchFamily="34" charset="0"/>
          </a:endParaRPr>
        </a:p>
      </dgm:t>
    </dgm:pt>
    <dgm:pt modelId="{58DF86A8-6D54-4835-B8A0-5BC814DEF142}" type="sibTrans" cxnId="{B49B769C-D67D-455B-8431-0A4AFF264033}">
      <dgm:prSet custT="1"/>
      <dgm:spPr/>
      <dgm:t>
        <a:bodyPr/>
        <a:lstStyle/>
        <a:p>
          <a:endParaRPr lang="en-CA" sz="1800"/>
        </a:p>
      </dgm:t>
    </dgm:pt>
    <dgm:pt modelId="{7009D509-8617-488E-9182-A70D60834202}" type="parTrans" cxnId="{D30BEA5B-7573-4FC1-A9CA-AA1F0B9B31D0}">
      <dgm:prSet custT="1"/>
      <dgm:spPr/>
      <dgm:t>
        <a:bodyPr/>
        <a:lstStyle/>
        <a:p>
          <a:endParaRPr lang="en-CA" sz="1800"/>
        </a:p>
      </dgm:t>
    </dgm:pt>
    <dgm:pt modelId="{7C1014C7-1E2F-461B-9A89-EB772C7F42B9}">
      <dgm:prSet custT="1"/>
      <dgm:spPr/>
      <dgm:t>
        <a:bodyPr/>
        <a:lstStyle/>
        <a:p>
          <a:r>
            <a:rPr lang="en-US" sz="1800" b="1">
              <a:solidFill>
                <a:schemeClr val="tx1"/>
              </a:solidFill>
              <a:latin typeface="Arial" pitchFamily="34" charset="0"/>
              <a:cs typeface="Arial" pitchFamily="34" charset="0"/>
            </a:rPr>
            <a:t>Length of Service:</a:t>
          </a:r>
          <a:r>
            <a:rPr lang="en-US" sz="1800">
              <a:solidFill>
                <a:schemeClr val="tx1"/>
              </a:solidFill>
              <a:latin typeface="Arial" pitchFamily="34" charset="0"/>
              <a:cs typeface="Arial" pitchFamily="34" charset="0"/>
            </a:rPr>
            <a:t> 25 months</a:t>
          </a:r>
          <a:endParaRPr lang="en-CA" sz="1800">
            <a:solidFill>
              <a:schemeClr val="tx1"/>
            </a:solidFill>
            <a:latin typeface="Arial" pitchFamily="34" charset="0"/>
            <a:cs typeface="Arial" pitchFamily="34" charset="0"/>
          </a:endParaRPr>
        </a:p>
      </dgm:t>
    </dgm:pt>
    <dgm:pt modelId="{5BE96E50-2CB5-4716-9C02-A611B17D7773}" type="sibTrans" cxnId="{D30BEA5B-7573-4FC1-A9CA-AA1F0B9B31D0}">
      <dgm:prSet custT="1"/>
      <dgm:spPr/>
      <dgm:t>
        <a:bodyPr/>
        <a:lstStyle/>
        <a:p>
          <a:endParaRPr lang="en-CA" sz="1800"/>
        </a:p>
      </dgm:t>
    </dgm:pt>
    <dgm:pt modelId="{965A611C-E077-467A-B373-4BE70EF8D428}" type="sibTrans" cxnId="{FCD02ECA-B328-4645-8370-6E53F968E2A6}">
      <dgm:prSet custT="1"/>
      <dgm:spPr/>
      <dgm:t>
        <a:bodyPr/>
        <a:lstStyle/>
        <a:p>
          <a:endParaRPr lang="en-CA" sz="1800"/>
        </a:p>
      </dgm:t>
    </dgm:pt>
    <dgm:pt modelId="{77CE3F9E-5984-4E41-A9BB-4A47FBF34D31}" type="pres">
      <dgm:prSet presAssocID="{ABF43145-B80D-41A3-8C79-1613BD2EEE66}" presName="linear">
        <dgm:presLayoutVars>
          <dgm:dir/>
          <dgm:animLvl val="lvl"/>
          <dgm:resizeHandles val="exact"/>
        </dgm:presLayoutVars>
      </dgm:prSet>
      <dgm:spPr/>
      <dgm:t>
        <a:bodyPr/>
        <a:lstStyle/>
        <a:p/>
      </dgm:t>
    </dgm:pt>
    <dgm:pt modelId="{365DC1DB-D588-4192-B35F-69D706B7912F}" type="pres">
      <dgm:prSet presAssocID="{7CD7F05F-058A-4185-BE8F-C6B4374D81B4}" presName="parentLin"/>
      <dgm:spPr/>
      <dgm:t>
        <a:bodyPr/>
        <a:lstStyle/>
        <a:p/>
      </dgm:t>
    </dgm:pt>
    <dgm:pt modelId="{4FE92F9D-D443-48E3-89A0-D93162622BD4}" type="pres">
      <dgm:prSet presAssocID="{7CD7F05F-058A-4185-BE8F-C6B4374D81B4}" presName="parentLeftMargin" presStyleLbl="node1" presStyleCnt="1"/>
      <dgm:spPr/>
      <dgm:t>
        <a:bodyPr/>
        <a:lstStyle/>
        <a:p/>
      </dgm:t>
    </dgm:pt>
    <dgm:pt modelId="{84DFEC15-5738-4EA4-B113-EFBE4D4E7DC7}" type="pres">
      <dgm:prSet presAssocID="{7CD7F05F-058A-4185-BE8F-C6B4374D81B4}" presName="parentText" presStyleLbl="node1" presStyleCnt="1" custScaleX="128129" custScaleY="490225" custLinFactNeighborY="76249">
        <dgm:presLayoutVars>
          <dgm:chMax val="0"/>
          <dgm:bulletEnabled val="1"/>
        </dgm:presLayoutVars>
      </dgm:prSet>
      <dgm:spPr/>
      <dgm:t>
        <a:bodyPr/>
        <a:lstStyle/>
        <a:p/>
      </dgm:t>
    </dgm:pt>
    <dgm:pt modelId="{41B72CE8-E79C-41D0-B705-3678B5D6FFD9}" type="pres">
      <dgm:prSet presAssocID="{7CD7F05F-058A-4185-BE8F-C6B4374D81B4}" presName="negativeSpace"/>
      <dgm:spPr/>
      <dgm:t>
        <a:bodyPr/>
        <a:lstStyle/>
        <a:p/>
      </dgm:t>
    </dgm:pt>
    <dgm:pt modelId="{F0B60718-BE1F-4802-A493-792C39E69B7E}" type="pres">
      <dgm:prSet presAssocID="{7CD7F05F-058A-4185-BE8F-C6B4374D81B4}" presName="childText" presStyleLbl="conFgAcc1" presStyleCnt="1" custScaleY="136350">
        <dgm:presLayoutVars>
          <dgm:bulletEnabled val="1"/>
        </dgm:presLayoutVars>
      </dgm:prSet>
      <dgm:spPr/>
      <dgm:t>
        <a:bodyPr/>
        <a:lstStyle/>
        <a:p/>
      </dgm:t>
    </dgm:pt>
  </dgm:ptLst>
  <dgm:cxnLst>
    <dgm:cxn modelId="{FCD02ECA-B328-4645-8370-6E53F968E2A6}" srcId="{ABF43145-B80D-41A3-8C79-1613BD2EEE66}" destId="{7CD7F05F-058A-4185-BE8F-C6B4374D81B4}" srcOrd="0" destOrd="0" parTransId="{F475CE74-A0CF-4391-B4DD-C0BF7CA5D839}" sibTransId="{965A611C-E077-467A-B373-4BE70EF8D428}"/>
    <dgm:cxn modelId="{0F544E44-72AA-40EA-9B90-3460051CEB34}" srcId="{7CD7F05F-058A-4185-BE8F-C6B4374D81B4}" destId="{A498FE85-333B-405E-8907-7757356B4061}" srcOrd="0" destOrd="0" parTransId="{A8234B17-1654-4C20-B371-93962B3080EB}" sibTransId="{4E6FC84B-AE6F-431B-95CA-92A54BEAFCB8}"/>
    <dgm:cxn modelId="{9BBDFA40-BABA-4233-98CF-36BEEE4F6272}" srcId="{7CD7F05F-058A-4185-BE8F-C6B4374D81B4}" destId="{56C7F62E-5ECA-4721-88B7-E4BC3FCB6DA9}" srcOrd="1" destOrd="0" parTransId="{0162494C-CABF-44A9-BC92-85CFD558B84D}" sibTransId="{E96815A5-3737-433E-8548-3FFFF932177D}"/>
    <dgm:cxn modelId="{471937F9-1AA8-49C0-873C-3BC77A3A8A2D}" srcId="{7CD7F05F-058A-4185-BE8F-C6B4374D81B4}" destId="{51AF2FC3-1906-49AD-8500-34470964BD65}" srcOrd="2" destOrd="0" parTransId="{53348C26-3523-45EF-9EF3-46652A1EBF72}" sibTransId="{F37AB625-B10D-4BF5-830F-1AF19C465CA9}"/>
    <dgm:cxn modelId="{78BE850B-F3D4-4CCB-A98B-E8FAE47770FD}" srcId="{7CD7F05F-058A-4185-BE8F-C6B4374D81B4}" destId="{4A4D5869-53A0-496F-97E3-435677E7D105}" srcOrd="3" destOrd="0" parTransId="{C6070467-2C96-4F7F-920A-FD9ADC0FFBFF}" sibTransId="{642CF6B0-BD72-404E-8E9A-05FD32C3BA53}"/>
    <dgm:cxn modelId="{7CC1F965-D5E9-4DEB-BA50-B411CA1683E0}" srcId="{7CD7F05F-058A-4185-BE8F-C6B4374D81B4}" destId="{BADCF577-8F5B-4E7A-A91C-1D0FF03877EB}" srcOrd="4" destOrd="0" parTransId="{75DAB0A9-0D71-44E6-881C-870399D8F255}" sibTransId="{222EAC30-53AC-4F93-A8F3-9E5AB81FCD6E}"/>
    <dgm:cxn modelId="{B49B769C-D67D-455B-8431-0A4AFF264033}" srcId="{7CD7F05F-058A-4185-BE8F-C6B4374D81B4}" destId="{D83597DC-7F0B-48DB-B1AC-F491F05F4F24}" srcOrd="5" destOrd="0" parTransId="{A719A4D6-6F4A-4E34-8044-1AAC45A6ABC2}" sibTransId="{58DF86A8-6D54-4835-B8A0-5BC814DEF142}"/>
    <dgm:cxn modelId="{D30BEA5B-7573-4FC1-A9CA-AA1F0B9B31D0}" srcId="{7CD7F05F-058A-4185-BE8F-C6B4374D81B4}" destId="{7C1014C7-1E2F-461B-9A89-EB772C7F42B9}" srcOrd="6" destOrd="0" parTransId="{7009D509-8617-488E-9182-A70D60834202}" sibTransId="{5BE96E50-2CB5-4716-9C02-A611B17D7773}"/>
    <dgm:cxn modelId="{42862AE6-07EC-4DE0-AF5D-D988B0200192}" type="presOf" srcId="{ABF43145-B80D-41A3-8C79-1613BD2EEE66}" destId="{77CE3F9E-5984-4E41-A9BB-4A47FBF34D31}" srcOrd="0" destOrd="0" presId="urn:microsoft.com/office/officeart/2005/8/layout/list1"/>
    <dgm:cxn modelId="{83CACF44-7C49-4433-B6EB-406675A91AF3}" type="presParOf" srcId="{77CE3F9E-5984-4E41-A9BB-4A47FBF34D31}" destId="{365DC1DB-D588-4192-B35F-69D706B7912F}" srcOrd="0" destOrd="0" presId="urn:microsoft.com/office/officeart/2005/8/layout/list1"/>
    <dgm:cxn modelId="{49B9B27D-5CE2-44A1-943B-7B22BAB86DC4}" type="presParOf" srcId="{365DC1DB-D588-4192-B35F-69D706B7912F}" destId="{4FE92F9D-D443-48E3-89A0-D93162622BD4}" srcOrd="0" destOrd="0" presId="urn:microsoft.com/office/officeart/2005/8/layout/list1"/>
    <dgm:cxn modelId="{CF1D7A6C-88FE-44D6-A3DA-DA2CAAB2693E}" type="presOf" srcId="{7CD7F05F-058A-4185-BE8F-C6B4374D81B4}" destId="{4FE92F9D-D443-48E3-89A0-D93162622BD4}" srcOrd="0" destOrd="0" presId="urn:microsoft.com/office/officeart/2005/8/layout/list1"/>
    <dgm:cxn modelId="{1D7B4354-619F-47C3-8A5E-525C2826BA18}" type="presParOf" srcId="{365DC1DB-D588-4192-B35F-69D706B7912F}" destId="{84DFEC15-5738-4EA4-B113-EFBE4D4E7DC7}" srcOrd="1" destOrd="0" presId="urn:microsoft.com/office/officeart/2005/8/layout/list1"/>
    <dgm:cxn modelId="{08AC7BF0-09C5-4DC3-82B5-9F09285AE472}" type="presOf" srcId="{7CD7F05F-058A-4185-BE8F-C6B4374D81B4}" destId="{84DFEC15-5738-4EA4-B113-EFBE4D4E7DC7}" srcOrd="1" destOrd="0" presId="urn:microsoft.com/office/officeart/2005/8/layout/list1"/>
    <dgm:cxn modelId="{37811F09-084D-4828-916F-3C6FD4A97CEF}" type="presParOf" srcId="{77CE3F9E-5984-4E41-A9BB-4A47FBF34D31}" destId="{41B72CE8-E79C-41D0-B705-3678B5D6FFD9}" srcOrd="1" destOrd="0" presId="urn:microsoft.com/office/officeart/2005/8/layout/list1"/>
    <dgm:cxn modelId="{E461F052-953E-4CD8-A249-48460EBD285D}" type="presParOf" srcId="{77CE3F9E-5984-4E41-A9BB-4A47FBF34D31}" destId="{F0B60718-BE1F-4802-A493-792C39E69B7E}" srcOrd="2" destOrd="0" presId="urn:microsoft.com/office/officeart/2005/8/layout/list1"/>
    <dgm:cxn modelId="{4E5F1839-FDE4-481C-8D03-E236E8277ABE}" type="presOf" srcId="{A498FE85-333B-405E-8907-7757356B4061}" destId="{F0B60718-BE1F-4802-A493-792C39E69B7E}" srcOrd="0" destOrd="0" presId="urn:microsoft.com/office/officeart/2005/8/layout/list1"/>
    <dgm:cxn modelId="{C6E1BFB0-BC61-4A26-8E4E-13A30D922900}" type="presOf" srcId="{56C7F62E-5ECA-4721-88B7-E4BC3FCB6DA9}" destId="{F0B60718-BE1F-4802-A493-792C39E69B7E}" srcOrd="0" destOrd="1" presId="urn:microsoft.com/office/officeart/2005/8/layout/list1"/>
    <dgm:cxn modelId="{94E5EAD8-9C85-4DA8-8C51-541F99D769BA}" type="presOf" srcId="{51AF2FC3-1906-49AD-8500-34470964BD65}" destId="{F0B60718-BE1F-4802-A493-792C39E69B7E}" srcOrd="0" destOrd="2" presId="urn:microsoft.com/office/officeart/2005/8/layout/list1"/>
    <dgm:cxn modelId="{B40CBB78-D12A-40B7-9E9D-1B1871EB0222}" type="presOf" srcId="{4A4D5869-53A0-496F-97E3-435677E7D105}" destId="{F0B60718-BE1F-4802-A493-792C39E69B7E}" srcOrd="0" destOrd="3" presId="urn:microsoft.com/office/officeart/2005/8/layout/list1"/>
    <dgm:cxn modelId="{3410BE5D-482C-4C1D-9822-F4961757E065}" type="presOf" srcId="{BADCF577-8F5B-4E7A-A91C-1D0FF03877EB}" destId="{F0B60718-BE1F-4802-A493-792C39E69B7E}" srcOrd="0" destOrd="4" presId="urn:microsoft.com/office/officeart/2005/8/layout/list1"/>
    <dgm:cxn modelId="{84A6C600-3B79-4522-8322-154D86B3C379}" type="presOf" srcId="{D83597DC-7F0B-48DB-B1AC-F491F05F4F24}" destId="{F0B60718-BE1F-4802-A493-792C39E69B7E}" srcOrd="0" destOrd="5" presId="urn:microsoft.com/office/officeart/2005/8/layout/list1"/>
    <dgm:cxn modelId="{B636AC96-1193-4928-B639-0A653222509A}" type="presOf" srcId="{7C1014C7-1E2F-461B-9A89-EB772C7F42B9}" destId="{F0B60718-BE1F-4802-A493-792C39E69B7E}" srcOrd="0" destOrd="6" presId="urn:microsoft.com/office/officeart/2005/8/layout/list1"/>
  </dgm:cxnLst>
  <dgm:bg/>
  <dgm:whole/>
  <dgm:extLst>
    <a:ext uri="http://schemas.microsoft.com/office/drawing/2008/diagram">
      <dsp:dataModelExt xmlns:dsp="http://schemas.microsoft.com/office/drawing/2008/diagram" relId="rId12"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80" name=""/>
      <dsp:cNvGrpSpPr/>
    </dsp:nvGrpSpPr>
    <dsp:grpSpPr/>
    <dsp:sp modelId="{8431A257-D1EE-4906-B22D-50428E04DC31}">
      <dsp:nvSpPr>
        <dsp:cNvPr id="81" name=""/>
        <dsp:cNvSpPr/>
      </dsp:nvSpPr>
      <dsp:spPr>
        <a:xfrm>
          <a:off x="595499" y="791"/>
          <a:ext cx="1759453" cy="1055672"/>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CA" sz="900" b="1" kern="1200">
            <a:latin typeface="Arial" pitchFamily="34" charset="0"/>
            <a:cs typeface="Arial" pitchFamily="34" charset="0"/>
          </a:endParaRPr>
        </a:p>
        <a:p>
          <a:pPr marL="0" lvl="0" indent="0" algn="ctr" defTabSz="400050">
            <a:lnSpc>
              <a:spcPct val="90000"/>
            </a:lnSpc>
            <a:spcBef>
              <a:spcPct val="0"/>
            </a:spcBef>
            <a:spcAft>
              <a:spcPct val="35000"/>
            </a:spcAft>
            <a:buNone/>
          </a:pPr>
          <a:r>
            <a:rPr lang="en-CA" sz="920" b="1" kern="1200">
              <a:latin typeface="Arial" pitchFamily="34" charset="0"/>
              <a:cs typeface="Arial" pitchFamily="34" charset="0"/>
            </a:rPr>
            <a:t>Key Icon</a:t>
          </a:r>
        </a:p>
        <a:p>
          <a:pPr marL="0" lvl="0" indent="0" algn="ctr" defTabSz="400050">
            <a:lnSpc>
              <a:spcPct val="90000"/>
            </a:lnSpc>
            <a:spcBef>
              <a:spcPct val="0"/>
            </a:spcBef>
            <a:spcAft>
              <a:spcPct val="35000"/>
            </a:spcAft>
            <a:buNone/>
          </a:pPr>
          <a:endParaRPr lang="en-CA" sz="900" b="1" kern="1200">
            <a:latin typeface="Arial" pitchFamily="34" charset="0"/>
            <a:cs typeface="Arial" pitchFamily="34" charset="0"/>
          </a:endParaRPr>
        </a:p>
        <a:p>
          <a:pPr marL="0" lvl="0" indent="0" algn="ctr" defTabSz="400050">
            <a:lnSpc>
              <a:spcPct val="90000"/>
            </a:lnSpc>
            <a:spcBef>
              <a:spcPct val="0"/>
            </a:spcBef>
            <a:spcAft>
              <a:spcPct val="35000"/>
            </a:spcAft>
            <a:buNone/>
          </a:pPr>
          <a:endParaRPr lang="en-CA" sz="900" b="1" kern="1200">
            <a:latin typeface="Arial" pitchFamily="34" charset="0"/>
            <a:cs typeface="Arial" pitchFamily="34" charset="0"/>
          </a:endParaRPr>
        </a:p>
        <a:p>
          <a:pPr marL="0" lvl="0" indent="0" algn="ctr" defTabSz="400050">
            <a:lnSpc>
              <a:spcPct val="90000"/>
            </a:lnSpc>
            <a:spcBef>
              <a:spcPct val="0"/>
            </a:spcBef>
            <a:spcAft>
              <a:spcPct val="35000"/>
            </a:spcAft>
            <a:buNone/>
          </a:pPr>
          <a:endParaRPr lang="en-CA" sz="900" b="1" kern="1200">
            <a:latin typeface="Arial" pitchFamily="34" charset="0"/>
            <a:cs typeface="Arial" pitchFamily="34" charset="0"/>
          </a:endParaRPr>
        </a:p>
        <a:p>
          <a:pPr marL="0" lvl="0" indent="0" algn="ctr" defTabSz="400050">
            <a:lnSpc>
              <a:spcPct val="90000"/>
            </a:lnSpc>
            <a:spcBef>
              <a:spcPct val="0"/>
            </a:spcBef>
            <a:spcAft>
              <a:spcPct val="35000"/>
            </a:spcAft>
            <a:buNone/>
          </a:pPr>
          <a:endParaRPr lang="en-CA" sz="900" b="1" kern="1200">
            <a:latin typeface="Arial" pitchFamily="34" charset="0"/>
            <a:cs typeface="Arial" pitchFamily="34" charset="0"/>
          </a:endParaRPr>
        </a:p>
      </dsp:txBody>
      <dsp:txXfrm>
        <a:off x="595499" y="791"/>
        <a:ext cx="1759453" cy="1055672"/>
      </dsp:txXfrm>
    </dsp:sp>
    <dsp:sp modelId="{121998A3-470B-456F-8307-F1334836BBC3}">
      <dsp:nvSpPr>
        <dsp:cNvPr id="82" name=""/>
        <dsp:cNvSpPr/>
      </dsp:nvSpPr>
      <dsp:spPr>
        <a:xfrm>
          <a:off x="2530898" y="791"/>
          <a:ext cx="1759453" cy="1055672"/>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r>
            <a:rPr lang="en-CA" sz="920" b="1" kern="1200"/>
            <a:t>Person Icon (Option One)</a:t>
          </a:r>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dsp:txBody>
      <dsp:txXfrm>
        <a:off x="2530898" y="791"/>
        <a:ext cx="1759453" cy="1055672"/>
      </dsp:txXfrm>
    </dsp:sp>
    <dsp:sp modelId="{77790373-16C1-4013-8EAE-2F4886CA5633}">
      <dsp:nvSpPr>
        <dsp:cNvPr id="83" name=""/>
        <dsp:cNvSpPr/>
      </dsp:nvSpPr>
      <dsp:spPr>
        <a:xfrm>
          <a:off x="4466297" y="791"/>
          <a:ext cx="1759453" cy="1055672"/>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CA" sz="900" b="1" kern="1200">
            <a:latin typeface="Arial" pitchFamily="34" charset="0"/>
            <a:cs typeface="Arial" pitchFamily="34" charset="0"/>
          </a:endParaRPr>
        </a:p>
        <a:p>
          <a:pPr marL="0" lvl="0" indent="0" algn="ctr" defTabSz="400050">
            <a:lnSpc>
              <a:spcPct val="90000"/>
            </a:lnSpc>
            <a:spcBef>
              <a:spcPct val="0"/>
            </a:spcBef>
            <a:spcAft>
              <a:spcPct val="35000"/>
            </a:spcAft>
            <a:buNone/>
          </a:pPr>
          <a:r>
            <a:rPr lang="en-CA" sz="920" b="1" kern="1200">
              <a:latin typeface="Arial" pitchFamily="34" charset="0"/>
              <a:cs typeface="Arial" pitchFamily="34" charset="0"/>
            </a:rPr>
            <a:t>Person Icon (Option Two)</a:t>
          </a:r>
        </a:p>
        <a:p>
          <a:pPr marL="0" lvl="0" indent="0" algn="ctr" defTabSz="400050">
            <a:lnSpc>
              <a:spcPct val="90000"/>
            </a:lnSpc>
            <a:spcBef>
              <a:spcPct val="0"/>
            </a:spcBef>
            <a:spcAft>
              <a:spcPct val="35000"/>
            </a:spcAft>
            <a:buNone/>
          </a:pPr>
          <a:endParaRPr lang="en-CA" sz="900" b="1" kern="1200">
            <a:latin typeface="Arial" pitchFamily="34" charset="0"/>
            <a:cs typeface="Arial" pitchFamily="34" charset="0"/>
          </a:endParaRPr>
        </a:p>
        <a:p>
          <a:pPr marL="0" lvl="0" indent="0" algn="ctr" defTabSz="400050">
            <a:lnSpc>
              <a:spcPct val="90000"/>
            </a:lnSpc>
            <a:spcBef>
              <a:spcPct val="0"/>
            </a:spcBef>
            <a:spcAft>
              <a:spcPct val="35000"/>
            </a:spcAft>
            <a:buNone/>
          </a:pPr>
          <a:endParaRPr lang="en-CA" sz="900" b="1" kern="1200">
            <a:latin typeface="Arial" pitchFamily="34" charset="0"/>
            <a:cs typeface="Arial" pitchFamily="34" charset="0"/>
          </a:endParaRPr>
        </a:p>
        <a:p>
          <a:pPr marL="0" lvl="0" indent="0" algn="ctr" defTabSz="400050">
            <a:lnSpc>
              <a:spcPct val="90000"/>
            </a:lnSpc>
            <a:spcBef>
              <a:spcPct val="0"/>
            </a:spcBef>
            <a:spcAft>
              <a:spcPct val="35000"/>
            </a:spcAft>
            <a:buNone/>
          </a:pPr>
          <a:endParaRPr lang="en-CA" sz="900" b="1" kern="1200">
            <a:latin typeface="Arial" pitchFamily="34" charset="0"/>
            <a:cs typeface="Arial" pitchFamily="34" charset="0"/>
          </a:endParaRPr>
        </a:p>
        <a:p>
          <a:pPr marL="0" lvl="0" indent="0" algn="ctr" defTabSz="400050">
            <a:lnSpc>
              <a:spcPct val="90000"/>
            </a:lnSpc>
            <a:spcBef>
              <a:spcPct val="0"/>
            </a:spcBef>
            <a:spcAft>
              <a:spcPct val="35000"/>
            </a:spcAft>
            <a:buNone/>
          </a:pPr>
          <a:endParaRPr lang="en-CA" sz="900" b="1" kern="1200">
            <a:latin typeface="Arial" pitchFamily="34" charset="0"/>
            <a:cs typeface="Arial" pitchFamily="34" charset="0"/>
          </a:endParaRPr>
        </a:p>
      </dsp:txBody>
      <dsp:txXfrm>
        <a:off x="4466297" y="791"/>
        <a:ext cx="1759453" cy="1055672"/>
      </dsp:txXfrm>
    </dsp:sp>
    <dsp:sp modelId="{F0637768-38C7-4F60-B73A-1568B66E5676}">
      <dsp:nvSpPr>
        <dsp:cNvPr id="84" name=""/>
        <dsp:cNvSpPr/>
      </dsp:nvSpPr>
      <dsp:spPr>
        <a:xfrm>
          <a:off x="6408769" y="10756"/>
          <a:ext cx="1759453" cy="1055672"/>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CA" sz="900" b="1" kern="1200">
            <a:latin typeface="Arial" pitchFamily="34" charset="0"/>
            <a:cs typeface="Arial" pitchFamily="34" charset="0"/>
          </a:endParaRPr>
        </a:p>
        <a:p>
          <a:pPr marL="0" lvl="0" indent="0" algn="ctr" defTabSz="400050">
            <a:lnSpc>
              <a:spcPct val="90000"/>
            </a:lnSpc>
            <a:spcBef>
              <a:spcPct val="0"/>
            </a:spcBef>
            <a:spcAft>
              <a:spcPct val="35000"/>
            </a:spcAft>
            <a:buNone/>
          </a:pPr>
          <a:r>
            <a:rPr lang="en-CA" sz="920" b="1" kern="1200">
              <a:latin typeface="Arial" pitchFamily="34" charset="0"/>
              <a:cs typeface="Arial" pitchFamily="34" charset="0"/>
            </a:rPr>
            <a:t>Clock Icon</a:t>
          </a:r>
        </a:p>
        <a:p>
          <a:pPr marL="0" lvl="0" indent="0" algn="ctr" defTabSz="400050">
            <a:lnSpc>
              <a:spcPct val="90000"/>
            </a:lnSpc>
            <a:spcBef>
              <a:spcPct val="0"/>
            </a:spcBef>
            <a:spcAft>
              <a:spcPct val="35000"/>
            </a:spcAft>
            <a:buNone/>
          </a:pPr>
          <a:endParaRPr lang="en-CA" sz="900" b="1" kern="1200">
            <a:latin typeface="Arial" pitchFamily="34" charset="0"/>
            <a:cs typeface="Arial" pitchFamily="34" charset="0"/>
          </a:endParaRPr>
        </a:p>
        <a:p>
          <a:pPr marL="0" lvl="0" indent="0" algn="ctr" defTabSz="400050">
            <a:lnSpc>
              <a:spcPct val="90000"/>
            </a:lnSpc>
            <a:spcBef>
              <a:spcPct val="0"/>
            </a:spcBef>
            <a:spcAft>
              <a:spcPct val="35000"/>
            </a:spcAft>
            <a:buNone/>
          </a:pPr>
          <a:endParaRPr lang="en-CA" sz="900" b="1" kern="1200">
            <a:latin typeface="Arial" pitchFamily="34" charset="0"/>
            <a:cs typeface="Arial" pitchFamily="34" charset="0"/>
          </a:endParaRPr>
        </a:p>
        <a:p>
          <a:pPr marL="0" lvl="0" indent="0" algn="ctr" defTabSz="400050">
            <a:lnSpc>
              <a:spcPct val="90000"/>
            </a:lnSpc>
            <a:spcBef>
              <a:spcPct val="0"/>
            </a:spcBef>
            <a:spcAft>
              <a:spcPct val="35000"/>
            </a:spcAft>
            <a:buNone/>
          </a:pPr>
          <a:endParaRPr lang="en-CA" sz="900" b="1" kern="1200">
            <a:latin typeface="Arial" pitchFamily="34" charset="0"/>
            <a:cs typeface="Arial" pitchFamily="34" charset="0"/>
          </a:endParaRPr>
        </a:p>
        <a:p>
          <a:pPr marL="0" lvl="0" indent="0" algn="ctr" defTabSz="400050">
            <a:lnSpc>
              <a:spcPct val="90000"/>
            </a:lnSpc>
            <a:spcBef>
              <a:spcPct val="0"/>
            </a:spcBef>
            <a:spcAft>
              <a:spcPct val="35000"/>
            </a:spcAft>
            <a:buNone/>
          </a:pPr>
          <a:endParaRPr lang="en-CA" sz="900" b="1" kern="1200">
            <a:latin typeface="Arial" pitchFamily="34" charset="0"/>
            <a:cs typeface="Arial" pitchFamily="34" charset="0"/>
          </a:endParaRPr>
        </a:p>
      </dsp:txBody>
      <dsp:txXfrm>
        <a:off x="6408769" y="10756"/>
        <a:ext cx="1759453" cy="1055672"/>
      </dsp:txXfrm>
    </dsp:sp>
    <dsp:sp modelId="{312524A0-2064-4640-9040-8F89BFAE0881}">
      <dsp:nvSpPr>
        <dsp:cNvPr id="85" name=""/>
        <dsp:cNvSpPr/>
      </dsp:nvSpPr>
      <dsp:spPr>
        <a:xfrm>
          <a:off x="595499" y="1232408"/>
          <a:ext cx="1759453" cy="1055672"/>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CA" sz="900" b="1" kern="1200">
            <a:latin typeface="Arial" pitchFamily="34" charset="0"/>
            <a:cs typeface="Arial" pitchFamily="34" charset="0"/>
          </a:endParaRPr>
        </a:p>
        <a:p>
          <a:pPr marL="0" lvl="0" indent="0" algn="ctr" defTabSz="400050">
            <a:lnSpc>
              <a:spcPct val="90000"/>
            </a:lnSpc>
            <a:spcBef>
              <a:spcPct val="0"/>
            </a:spcBef>
            <a:spcAft>
              <a:spcPct val="35000"/>
            </a:spcAft>
            <a:buNone/>
          </a:pPr>
          <a:r>
            <a:rPr lang="en-CA" sz="920" b="1" kern="1200">
              <a:latin typeface="Arial" pitchFamily="34" charset="0"/>
              <a:cs typeface="Arial" pitchFamily="34" charset="0"/>
            </a:rPr>
            <a:t>Money Icon (Option One)</a:t>
          </a:r>
        </a:p>
        <a:p>
          <a:pPr marL="0" lvl="0" indent="0" algn="ctr" defTabSz="400050">
            <a:lnSpc>
              <a:spcPct val="90000"/>
            </a:lnSpc>
            <a:spcBef>
              <a:spcPct val="0"/>
            </a:spcBef>
            <a:spcAft>
              <a:spcPct val="35000"/>
            </a:spcAft>
            <a:buNone/>
          </a:pPr>
          <a:endParaRPr lang="en-CA" sz="900" b="1" kern="1200">
            <a:latin typeface="Arial" pitchFamily="34" charset="0"/>
            <a:cs typeface="Arial" pitchFamily="34" charset="0"/>
          </a:endParaRPr>
        </a:p>
        <a:p>
          <a:pPr marL="0" lvl="0" indent="0" algn="ctr" defTabSz="400050">
            <a:lnSpc>
              <a:spcPct val="90000"/>
            </a:lnSpc>
            <a:spcBef>
              <a:spcPct val="0"/>
            </a:spcBef>
            <a:spcAft>
              <a:spcPct val="35000"/>
            </a:spcAft>
            <a:buNone/>
          </a:pPr>
          <a:endParaRPr lang="en-CA" sz="900" b="1" kern="1200">
            <a:latin typeface="Arial" pitchFamily="34" charset="0"/>
            <a:cs typeface="Arial" pitchFamily="34" charset="0"/>
          </a:endParaRPr>
        </a:p>
        <a:p>
          <a:pPr marL="0" lvl="0" indent="0" algn="ctr" defTabSz="400050">
            <a:lnSpc>
              <a:spcPct val="90000"/>
            </a:lnSpc>
            <a:spcBef>
              <a:spcPct val="0"/>
            </a:spcBef>
            <a:spcAft>
              <a:spcPct val="35000"/>
            </a:spcAft>
            <a:buNone/>
          </a:pPr>
          <a:endParaRPr lang="en-CA" sz="900" b="1" kern="1200">
            <a:latin typeface="Arial" pitchFamily="34" charset="0"/>
            <a:cs typeface="Arial" pitchFamily="34" charset="0"/>
          </a:endParaRPr>
        </a:p>
        <a:p>
          <a:pPr marL="0" lvl="0" indent="0" algn="ctr" defTabSz="400050">
            <a:lnSpc>
              <a:spcPct val="90000"/>
            </a:lnSpc>
            <a:spcBef>
              <a:spcPct val="0"/>
            </a:spcBef>
            <a:spcAft>
              <a:spcPct val="35000"/>
            </a:spcAft>
            <a:buNone/>
          </a:pPr>
          <a:endParaRPr lang="en-CA" sz="900" b="1" kern="1200">
            <a:latin typeface="Arial" pitchFamily="34" charset="0"/>
            <a:cs typeface="Arial" pitchFamily="34" charset="0"/>
          </a:endParaRPr>
        </a:p>
      </dsp:txBody>
      <dsp:txXfrm>
        <a:off x="595499" y="1232408"/>
        <a:ext cx="1759453" cy="1055672"/>
      </dsp:txXfrm>
    </dsp:sp>
    <dsp:sp modelId="{F7EE0649-B697-433A-8FB3-692CA3612A29}">
      <dsp:nvSpPr>
        <dsp:cNvPr id="86" name=""/>
        <dsp:cNvSpPr/>
      </dsp:nvSpPr>
      <dsp:spPr>
        <a:xfrm>
          <a:off x="2530898" y="1232408"/>
          <a:ext cx="1759453" cy="1055672"/>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CA" sz="920" b="1" kern="1200"/>
            <a:t>Money Icon (Option Two)</a:t>
          </a:r>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dsp:txBody>
      <dsp:txXfrm>
        <a:off x="2530898" y="1232408"/>
        <a:ext cx="1759453" cy="1055672"/>
      </dsp:txXfrm>
    </dsp:sp>
    <dsp:sp modelId="{6F768592-486F-441A-A5B0-DCD7585D3506}">
      <dsp:nvSpPr>
        <dsp:cNvPr id="87" name=""/>
        <dsp:cNvSpPr/>
      </dsp:nvSpPr>
      <dsp:spPr>
        <a:xfrm>
          <a:off x="4466297" y="1232408"/>
          <a:ext cx="1759453" cy="1055672"/>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CA" sz="920" b="1" kern="1200"/>
            <a:t>Growth Icon (Option One)</a:t>
          </a:r>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dsp:txBody>
      <dsp:txXfrm>
        <a:off x="4466297" y="1232408"/>
        <a:ext cx="1759453" cy="1055672"/>
      </dsp:txXfrm>
    </dsp:sp>
    <dsp:sp modelId="{B75C7D0B-6270-49A6-9659-E3DDE26A54A2}">
      <dsp:nvSpPr>
        <dsp:cNvPr id="88" name=""/>
        <dsp:cNvSpPr/>
      </dsp:nvSpPr>
      <dsp:spPr>
        <a:xfrm>
          <a:off x="6401696" y="1232408"/>
          <a:ext cx="1759453" cy="1055672"/>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CA" sz="920" b="1" kern="1200"/>
            <a:t>Growth Icon (Option Two)</a:t>
          </a:r>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dsp:txBody>
      <dsp:txXfrm>
        <a:off x="6401696" y="1232408"/>
        <a:ext cx="1759453" cy="1055672"/>
      </dsp:txXfrm>
    </dsp:sp>
    <dsp:sp modelId="{AB7B253B-D9D1-47A0-8192-D972A298C033}">
      <dsp:nvSpPr>
        <dsp:cNvPr id="89" name=""/>
        <dsp:cNvSpPr/>
      </dsp:nvSpPr>
      <dsp:spPr>
        <a:xfrm>
          <a:off x="2530898" y="2464026"/>
          <a:ext cx="1759453" cy="1055672"/>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CA" sz="920" b="1" kern="1200"/>
            <a:t>Growth Icon (Option Three)</a:t>
          </a:r>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dsp:txBody>
      <dsp:txXfrm>
        <a:off x="2530898" y="2464026"/>
        <a:ext cx="1759453" cy="1055672"/>
      </dsp:txXfrm>
    </dsp:sp>
    <dsp:sp modelId="{81450517-1407-4878-B5CC-5A3C44EC23C3}">
      <dsp:nvSpPr>
        <dsp:cNvPr id="90" name=""/>
        <dsp:cNvSpPr/>
      </dsp:nvSpPr>
      <dsp:spPr>
        <a:xfrm>
          <a:off x="4466297" y="2464026"/>
          <a:ext cx="1759453" cy="1055672"/>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CA" sz="920" b="1" kern="1200"/>
            <a:t>Group Icon</a:t>
          </a:r>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dsp:txBody>
      <dsp:txXfrm>
        <a:off x="4466297" y="2464026"/>
        <a:ext cx="1759453" cy="1055672"/>
      </dsp:txXfrm>
    </dsp:sp>
  </dsp:spTree>
</dsp:drawing>
</file>

<file path=ppt/diagrams/drawing10.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7" name=""/>
      <dsp:cNvGrpSpPr/>
    </dsp:nvGrpSpPr>
    <dsp:grpSpPr/>
    <dsp:sp modelId="{10AE959C-DF36-4DC7-B3D7-1E3C08066EF0}">
      <dsp:nvSpPr>
        <dsp:cNvPr id="8" name=""/>
        <dsp:cNvSpPr/>
      </dsp:nvSpPr>
      <dsp:spPr>
        <a:xfrm>
          <a:off x="0" y="1194"/>
          <a:ext cx="8755603" cy="1065600"/>
        </a:xfrm>
        <a:prstGeom prst="rect">
          <a:avLst/>
        </a:prstGeom>
        <a:solidFill>
          <a:srgbClr val="45A7BE"/>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CA" sz="2400" b="1" kern="1200"/>
            <a:t>Implied Right to Privacy</a:t>
          </a:r>
        </a:p>
      </dsp:txBody>
      <dsp:txXfrm>
        <a:off x="0" y="1194"/>
        <a:ext cx="8755603" cy="1065600"/>
      </dsp:txXfrm>
    </dsp:sp>
    <dsp:sp modelId="{3AA62DAE-0813-4AFD-A884-2E168DB083E1}">
      <dsp:nvSpPr>
        <dsp:cNvPr id="9" name=""/>
        <dsp:cNvSpPr/>
      </dsp:nvSpPr>
      <dsp:spPr>
        <a:xfrm>
          <a:off x="0" y="1066794"/>
          <a:ext cx="8755603" cy="1980517"/>
        </a:xfrm>
        <a:prstGeom prst="rect">
          <a:avLst/>
        </a:prstGeom>
        <a:solidFill>
          <a:schemeClr val="bg2">
            <a:lumMod val="85000"/>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CA" sz="2400" kern="1200"/>
            <a:t>Many arbitrators have found that an implied right to privacy must be taken into account when considering employer policies and actions which are privacy invasive.</a:t>
          </a:r>
        </a:p>
        <a:p>
          <a:pPr marL="228600" lvl="1" indent="-228600" algn="l" defTabSz="1066800">
            <a:lnSpc>
              <a:spcPct val="90000"/>
            </a:lnSpc>
            <a:spcBef>
              <a:spcPct val="0"/>
            </a:spcBef>
            <a:spcAft>
              <a:spcPct val="15000"/>
            </a:spcAft>
            <a:buChar char="•"/>
          </a:pPr>
          <a:r>
            <a:rPr lang="en-CA" sz="2400" kern="1200"/>
            <a:t>Engages a balancing test between right of privacy and institutional needs.</a:t>
          </a:r>
        </a:p>
      </dsp:txBody>
      <dsp:txXfrm>
        <a:off x="0" y="1066794"/>
        <a:ext cx="8755603" cy="1980517"/>
      </dsp:txXfrm>
    </dsp:sp>
  </dsp:spTree>
</dsp:drawing>
</file>

<file path=ppt/diagrams/drawing1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8" name=""/>
      <dsp:cNvGrpSpPr/>
    </dsp:nvGrpSpPr>
    <dsp:grpSpPr/>
    <dsp:sp modelId="{58969974-9F85-4262-B148-8141C717515E}">
      <dsp:nvSpPr>
        <dsp:cNvPr id="9" name=""/>
        <dsp:cNvSpPr/>
      </dsp:nvSpPr>
      <dsp:spPr>
        <a:xfrm rot="10800000">
          <a:off x="1770376" y="1222"/>
          <a:ext cx="5907938" cy="1129146"/>
        </a:xfrm>
        <a:prstGeom prst="homePlate">
          <a:avLst/>
        </a:prstGeom>
        <a:solidFill>
          <a:srgbClr val="CDD2D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922" tIns="91440" rIns="170688" bIns="91440" numCol="1" spcCol="1270" anchor="ctr" anchorCtr="0">
          <a:noAutofit/>
        </a:bodyPr>
        <a:lstStyle/>
        <a:p>
          <a:pPr marL="0" lvl="0" indent="0" algn="l" defTabSz="1066800">
            <a:lnSpc>
              <a:spcPct val="90000"/>
            </a:lnSpc>
            <a:spcBef>
              <a:spcPct val="0"/>
            </a:spcBef>
            <a:spcAft>
              <a:spcPct val="35000"/>
            </a:spcAft>
            <a:buFont typeface="Arial" pitchFamily="34" charset="0"/>
            <a:buNone/>
          </a:pPr>
          <a:r>
            <a:rPr lang="en-CA" sz="2400" i="1" kern="1200">
              <a:solidFill>
                <a:schemeClr val="tx1"/>
              </a:solidFill>
            </a:rPr>
            <a:t>Employment Standards Act, 2000</a:t>
          </a:r>
          <a:r>
            <a:rPr lang="en-CA" sz="2400" kern="1200">
              <a:solidFill>
                <a:schemeClr val="tx1"/>
              </a:solidFill>
            </a:rPr>
            <a:t>, Section 41.1.1</a:t>
          </a:r>
        </a:p>
      </dsp:txBody>
      <dsp:txXfrm rot="10800000">
        <a:off x="2052662" y="1222"/>
        <a:ext cx="5625652" cy="1129146"/>
      </dsp:txXfrm>
    </dsp:sp>
    <dsp:sp modelId="{19B10D80-9357-4A37-9ACA-49EEF7A8C6A8}">
      <dsp:nvSpPr>
        <dsp:cNvPr id="10" name=""/>
        <dsp:cNvSpPr/>
      </dsp:nvSpPr>
      <dsp:spPr>
        <a:xfrm>
          <a:off x="1205803" y="1222"/>
          <a:ext cx="1129146" cy="1129146"/>
        </a:xfrm>
        <a:prstGeom prst="ellipse">
          <a:avLst/>
        </a:prstGeom>
        <a:solidFill>
          <a:srgbClr val="C4262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a:lstStyle/>
        <a:p/>
      </dsp:txBody>
    </dsp:sp>
    <dsp:sp modelId="{C50B9EBA-E914-4C2E-A42C-997C4686BD24}">
      <dsp:nvSpPr>
        <dsp:cNvPr id="11" name=""/>
        <dsp:cNvSpPr/>
      </dsp:nvSpPr>
      <dsp:spPr>
        <a:xfrm rot="10800000">
          <a:off x="1770376" y="1467426"/>
          <a:ext cx="5907938" cy="1129146"/>
        </a:xfrm>
        <a:prstGeom prst="homePlate">
          <a:avLst/>
        </a:prstGeom>
        <a:solidFill>
          <a:srgbClr val="CDD2D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922" tIns="91440" rIns="170688" bIns="91440" numCol="1" spcCol="1270" anchor="ctr" anchorCtr="0">
          <a:noAutofit/>
        </a:bodyPr>
        <a:lstStyle/>
        <a:p>
          <a:pPr marL="0" lvl="0" indent="0" algn="l" defTabSz="1066800">
            <a:lnSpc>
              <a:spcPct val="90000"/>
            </a:lnSpc>
            <a:spcBef>
              <a:spcPct val="0"/>
            </a:spcBef>
            <a:spcAft>
              <a:spcPct val="35000"/>
            </a:spcAft>
            <a:buFont typeface="Arial" pitchFamily="34" charset="0"/>
            <a:buNone/>
          </a:pPr>
          <a:r>
            <a:rPr lang="en-CA" sz="2400" kern="1200">
              <a:solidFill>
                <a:schemeClr val="tx1"/>
              </a:solidFill>
            </a:rPr>
            <a:t>Requires employers with over 25 employees to create policy addressing monitoring </a:t>
          </a:r>
          <a:endParaRPr lang="en-CA" sz="2400" kern="1200"/>
        </a:p>
      </dsp:txBody>
      <dsp:txXfrm rot="10800000">
        <a:off x="2052662" y="1467426"/>
        <a:ext cx="5625652" cy="1129146"/>
      </dsp:txXfrm>
    </dsp:sp>
    <dsp:sp modelId="{BD2F642B-AAB4-4205-BC64-76588EAF4720}">
      <dsp:nvSpPr>
        <dsp:cNvPr id="12" name=""/>
        <dsp:cNvSpPr/>
      </dsp:nvSpPr>
      <dsp:spPr>
        <a:xfrm>
          <a:off x="1205803" y="1467426"/>
          <a:ext cx="1129146" cy="1129146"/>
        </a:xfrm>
        <a:prstGeom prst="ellipse">
          <a:avLst/>
        </a:prstGeom>
        <a:solidFill>
          <a:srgbClr val="C4262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a:lstStyle/>
        <a:p/>
      </dsp:txBody>
    </dsp:sp>
    <dsp:sp modelId="{38F60603-845C-4E0B-A7D3-2E8CD1ACB68B}">
      <dsp:nvSpPr>
        <dsp:cNvPr id="13" name=""/>
        <dsp:cNvSpPr/>
      </dsp:nvSpPr>
      <dsp:spPr>
        <a:xfrm rot="10800000">
          <a:off x="1770376" y="2933631"/>
          <a:ext cx="5907938" cy="1129146"/>
        </a:xfrm>
        <a:prstGeom prst="homePlate">
          <a:avLst/>
        </a:prstGeom>
        <a:solidFill>
          <a:srgbClr val="CDD2D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922" tIns="91440" rIns="170688" bIns="91440" numCol="1" spcCol="1270" anchor="ctr" anchorCtr="0">
          <a:noAutofit/>
        </a:bodyPr>
        <a:lstStyle/>
        <a:p>
          <a:pPr marL="0" lvl="0" indent="0" algn="l" defTabSz="1066800">
            <a:lnSpc>
              <a:spcPct val="90000"/>
            </a:lnSpc>
            <a:spcBef>
              <a:spcPct val="0"/>
            </a:spcBef>
            <a:spcAft>
              <a:spcPct val="35000"/>
            </a:spcAft>
            <a:buNone/>
          </a:pPr>
          <a:r>
            <a:rPr lang="en-CA" sz="2400" kern="1200">
              <a:solidFill>
                <a:schemeClr val="tx1"/>
              </a:solidFill>
            </a:rPr>
            <a:t>Policy must state purpose for which they are monitoring employees</a:t>
          </a:r>
        </a:p>
      </dsp:txBody>
      <dsp:txXfrm rot="10800000">
        <a:off x="2052662" y="2933631"/>
        <a:ext cx="5625652" cy="1129146"/>
      </dsp:txXfrm>
    </dsp:sp>
    <dsp:sp modelId="{7A5A1F52-949A-4090-B87D-2FDF44E1345E}">
      <dsp:nvSpPr>
        <dsp:cNvPr id="14" name=""/>
        <dsp:cNvSpPr/>
      </dsp:nvSpPr>
      <dsp:spPr>
        <a:xfrm>
          <a:off x="1205803" y="2933631"/>
          <a:ext cx="1129146" cy="1129146"/>
        </a:xfrm>
        <a:prstGeom prst="ellipse">
          <a:avLst/>
        </a:prstGeom>
        <a:solidFill>
          <a:srgbClr val="C4262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a:lstStyle/>
        <a:p/>
      </dsp:txBody>
    </dsp:sp>
  </dsp:spTree>
</dsp:drawing>
</file>

<file path=ppt/diagrams/drawing12.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8" name=""/>
      <dsp:cNvGrpSpPr/>
    </dsp:nvGrpSpPr>
    <dsp:grpSpPr/>
    <dsp:sp modelId="{0705A3FB-9D4A-48F0-8851-3428195C7852}">
      <dsp:nvSpPr>
        <dsp:cNvPr id="9" name=""/>
        <dsp:cNvSpPr/>
      </dsp:nvSpPr>
      <dsp:spPr>
        <a:xfrm>
          <a:off x="-3785485" y="-581441"/>
          <a:ext cx="4511960" cy="4511960"/>
        </a:xfrm>
        <a:prstGeom prst="blockArc">
          <a:avLst>
            <a:gd name="adj1" fmla="val 18900000"/>
            <a:gd name="adj2" fmla="val 2700000"/>
            <a:gd name="adj3" fmla="val 47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a:lstStyle/>
        <a:p/>
      </dsp:txBody>
    </dsp:sp>
    <dsp:sp modelId="{0B697B80-306E-478B-BA5F-400CB1F7E357}">
      <dsp:nvSpPr>
        <dsp:cNvPr id="10" name=""/>
        <dsp:cNvSpPr/>
      </dsp:nvSpPr>
      <dsp:spPr>
        <a:xfrm>
          <a:off x="467174" y="334907"/>
          <a:ext cx="4071440" cy="669815"/>
        </a:xfrm>
        <a:prstGeom prst="rect">
          <a:avLst/>
        </a:prstGeom>
        <a:solidFill>
          <a:srgbClr val="45A7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1666" tIns="60960" rIns="60960" bIns="60960" numCol="1" spcCol="1270" anchor="ctr" anchorCtr="0">
          <a:noAutofit/>
        </a:bodyPr>
        <a:lstStyle/>
        <a:p>
          <a:pPr marL="0" lvl="0" indent="0" algn="l" defTabSz="1066800">
            <a:lnSpc>
              <a:spcPct val="90000"/>
            </a:lnSpc>
            <a:spcBef>
              <a:spcPct val="0"/>
            </a:spcBef>
            <a:spcAft>
              <a:spcPct val="35000"/>
            </a:spcAft>
            <a:buNone/>
          </a:pPr>
          <a:r>
            <a:rPr lang="en-CA" sz="2400" kern="1200"/>
            <a:t>Productivity Issues</a:t>
          </a:r>
        </a:p>
      </dsp:txBody>
      <dsp:txXfrm>
        <a:off x="467174" y="334907"/>
        <a:ext cx="4071440" cy="669815"/>
      </dsp:txXfrm>
    </dsp:sp>
    <dsp:sp modelId="{884DC3E2-F5DF-4533-9DE8-29EA94D4CED4}">
      <dsp:nvSpPr>
        <dsp:cNvPr id="11" name=""/>
        <dsp:cNvSpPr/>
      </dsp:nvSpPr>
      <dsp:spPr>
        <a:xfrm>
          <a:off x="48539" y="251180"/>
          <a:ext cx="837269" cy="83726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a:lstStyle/>
        <a:p/>
      </dsp:txBody>
    </dsp:sp>
    <dsp:sp modelId="{62F84551-2426-4259-905B-E93EAB23F39D}">
      <dsp:nvSpPr>
        <dsp:cNvPr id="12" name=""/>
        <dsp:cNvSpPr/>
      </dsp:nvSpPr>
      <dsp:spPr>
        <a:xfrm>
          <a:off x="710652" y="1339631"/>
          <a:ext cx="3827962" cy="669815"/>
        </a:xfrm>
        <a:prstGeom prst="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1666" tIns="60960" rIns="60960" bIns="60960" numCol="1" spcCol="1270" anchor="ctr" anchorCtr="0">
          <a:noAutofit/>
        </a:bodyPr>
        <a:lstStyle/>
        <a:p>
          <a:pPr marL="0" lvl="0" indent="0" algn="l" defTabSz="1066800">
            <a:lnSpc>
              <a:spcPct val="90000"/>
            </a:lnSpc>
            <a:spcBef>
              <a:spcPct val="0"/>
            </a:spcBef>
            <a:spcAft>
              <a:spcPct val="35000"/>
            </a:spcAft>
            <a:buNone/>
          </a:pPr>
          <a:r>
            <a:rPr lang="en-CA" sz="2400" kern="1200"/>
            <a:t>Damage &amp; Theft	</a:t>
          </a:r>
        </a:p>
      </dsp:txBody>
      <dsp:txXfrm>
        <a:off x="710652" y="1339631"/>
        <a:ext cx="3827962" cy="669815"/>
      </dsp:txXfrm>
    </dsp:sp>
    <dsp:sp modelId="{1497D8F8-781D-4AED-AD2F-535BDF441B79}">
      <dsp:nvSpPr>
        <dsp:cNvPr id="13" name=""/>
        <dsp:cNvSpPr/>
      </dsp:nvSpPr>
      <dsp:spPr>
        <a:xfrm>
          <a:off x="292017" y="1255904"/>
          <a:ext cx="837269" cy="83726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a:lstStyle/>
        <a:p/>
      </dsp:txBody>
    </dsp:sp>
    <dsp:sp modelId="{19CD63AA-F698-48A7-8614-04291DB3F533}">
      <dsp:nvSpPr>
        <dsp:cNvPr id="14" name=""/>
        <dsp:cNvSpPr/>
      </dsp:nvSpPr>
      <dsp:spPr>
        <a:xfrm>
          <a:off x="482808" y="2344354"/>
          <a:ext cx="4071440" cy="6698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1666" tIns="60960" rIns="60960" bIns="60960" numCol="1" spcCol="1270" anchor="ctr" anchorCtr="0">
          <a:noAutofit/>
        </a:bodyPr>
        <a:lstStyle/>
        <a:p>
          <a:pPr marL="0" lvl="0" indent="0" algn="l" defTabSz="1066800">
            <a:lnSpc>
              <a:spcPct val="90000"/>
            </a:lnSpc>
            <a:spcBef>
              <a:spcPct val="0"/>
            </a:spcBef>
            <a:spcAft>
              <a:spcPct val="35000"/>
            </a:spcAft>
            <a:buNone/>
          </a:pPr>
          <a:r>
            <a:rPr lang="en-CA" sz="2400" kern="1200"/>
            <a:t>Safety</a:t>
          </a:r>
        </a:p>
      </dsp:txBody>
      <dsp:txXfrm>
        <a:off x="482808" y="2344354"/>
        <a:ext cx="4071440" cy="669815"/>
      </dsp:txXfrm>
    </dsp:sp>
    <dsp:sp modelId="{6F254F16-F1F9-44A5-959E-EEAD93B309BA}">
      <dsp:nvSpPr>
        <dsp:cNvPr id="15" name=""/>
        <dsp:cNvSpPr/>
      </dsp:nvSpPr>
      <dsp:spPr>
        <a:xfrm>
          <a:off x="48539" y="2260627"/>
          <a:ext cx="837269" cy="83726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a:lstStyle/>
        <a:p/>
      </dsp:txBody>
    </dsp:sp>
  </dsp:spTree>
</dsp:drawing>
</file>

<file path=ppt/diagrams/drawing13.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9" name=""/>
      <dsp:cNvGrpSpPr/>
    </dsp:nvGrpSpPr>
    <dsp:grpSpPr/>
    <dsp:sp modelId="{51F8CBCA-0A65-4659-8AF5-66C81DACAA85}">
      <dsp:nvSpPr>
        <dsp:cNvPr id="10" name=""/>
        <dsp:cNvSpPr/>
      </dsp:nvSpPr>
      <dsp:spPr>
        <a:xfrm>
          <a:off x="0" y="840769"/>
          <a:ext cx="8756650" cy="20023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a:lstStyle/>
        <a:p/>
      </dsp:txBody>
    </dsp:sp>
    <dsp:sp modelId="{39432C74-7D4A-4701-97AD-F3B19374F71D}">
      <dsp:nvSpPr>
        <dsp:cNvPr id="11" name=""/>
        <dsp:cNvSpPr/>
      </dsp:nvSpPr>
      <dsp:spPr>
        <a:xfrm>
          <a:off x="118366" y="1664764"/>
          <a:ext cx="599050" cy="599050"/>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a:lstStyle/>
        <a:p/>
      </dsp:txBody>
    </dsp:sp>
    <dsp:sp modelId="{2A3C99B6-F658-4414-9B45-10051FBB0D45}">
      <dsp:nvSpPr>
        <dsp:cNvPr id="12" name=""/>
        <dsp:cNvSpPr/>
      </dsp:nvSpPr>
      <dsp:spPr>
        <a:xfrm>
          <a:off x="1258007" y="1270714"/>
          <a:ext cx="3940492" cy="1089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272" tIns="115272" rIns="115272" bIns="115272" numCol="1" spcCol="1270" anchor="ctr" anchorCtr="0">
          <a:noAutofit/>
        </a:bodyPr>
        <a:lstStyle/>
        <a:p>
          <a:pPr marL="0" lvl="0" indent="0" algn="l" defTabSz="1111250">
            <a:lnSpc>
              <a:spcPct val="100000"/>
            </a:lnSpc>
            <a:spcBef>
              <a:spcPct val="0"/>
            </a:spcBef>
            <a:spcAft>
              <a:spcPct val="35000"/>
            </a:spcAft>
            <a:buNone/>
          </a:pPr>
          <a:endParaRPr lang="en-US" sz="2500" kern="1200"/>
        </a:p>
      </dsp:txBody>
      <dsp:txXfrm>
        <a:off x="1258007" y="1270714"/>
        <a:ext cx="3940492" cy="1089183"/>
      </dsp:txXfrm>
    </dsp:sp>
    <dsp:sp modelId="{12619E58-19D1-47C7-A78C-0681C2EE1A09}">
      <dsp:nvSpPr>
        <dsp:cNvPr id="13" name=""/>
        <dsp:cNvSpPr/>
      </dsp:nvSpPr>
      <dsp:spPr>
        <a:xfrm>
          <a:off x="1235645" y="1270714"/>
          <a:ext cx="3558150" cy="1089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272" tIns="115272" rIns="115272" bIns="115272" numCol="1" spcCol="1270" anchor="ctr" anchorCtr="0">
          <a:noAutofit/>
        </a:bodyPr>
        <a:lstStyle/>
        <a:p>
          <a:pPr marL="0" lvl="0" indent="0" algn="l" defTabSz="800100">
            <a:lnSpc>
              <a:spcPct val="100000"/>
            </a:lnSpc>
            <a:spcBef>
              <a:spcPct val="0"/>
            </a:spcBef>
            <a:spcAft>
              <a:spcPct val="35000"/>
            </a:spcAft>
            <a:buNone/>
          </a:pPr>
          <a:endParaRPr lang="en-US" sz="1800" kern="1200">
            <a:solidFill>
              <a:schemeClr val="tx1"/>
            </a:solidFill>
          </a:endParaRPr>
        </a:p>
      </dsp:txBody>
      <dsp:txXfrm>
        <a:off x="1235645" y="1270714"/>
        <a:ext cx="3558150" cy="1089183"/>
      </dsp:txXfrm>
    </dsp:sp>
  </dsp:spTree>
</dsp:drawing>
</file>

<file path=ppt/diagrams/drawing14.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8" name=""/>
      <dsp:cNvGrpSpPr/>
    </dsp:nvGrpSpPr>
    <dsp:grpSpPr/>
    <dsp:sp modelId="{92AF54EA-A43F-44C1-BC94-B4A2A638718F}">
      <dsp:nvSpPr>
        <dsp:cNvPr id="9" name=""/>
        <dsp:cNvSpPr/>
      </dsp:nvSpPr>
      <dsp:spPr>
        <a:xfrm>
          <a:off x="42" y="20345"/>
          <a:ext cx="4091852" cy="691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CA" sz="2000" kern="1200">
              <a:latin typeface="Arial" pitchFamily="34" charset="0"/>
              <a:cs typeface="Arial" pitchFamily="34" charset="0"/>
            </a:rPr>
            <a:t>General Usage</a:t>
          </a:r>
        </a:p>
      </dsp:txBody>
      <dsp:txXfrm>
        <a:off x="42" y="20345"/>
        <a:ext cx="4091852" cy="691200"/>
      </dsp:txXfrm>
    </dsp:sp>
    <dsp:sp modelId="{FB98D199-0D4F-48F0-8C80-965660B1AAA4}">
      <dsp:nvSpPr>
        <dsp:cNvPr id="10" name=""/>
        <dsp:cNvSpPr/>
      </dsp:nvSpPr>
      <dsp:spPr>
        <a:xfrm>
          <a:off x="42" y="711546"/>
          <a:ext cx="4091852" cy="2898720"/>
        </a:xfrm>
        <a:prstGeom prst="rect">
          <a:avLst/>
        </a:prstGeom>
        <a:solidFill>
          <a:schemeClr val="bg2">
            <a:lumMod val="85000"/>
            <a:alpha val="90000"/>
          </a:schemeClr>
        </a:solidFill>
        <a:ln w="25400" cap="flat" cmpd="sng" algn="ctr">
          <a:solidFill>
            <a:schemeClr val="bg2">
              <a:lumMod val="8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CA" sz="2000" kern="1200">
              <a:latin typeface="Arial" pitchFamily="34" charset="0"/>
              <a:cs typeface="Arial" pitchFamily="34" charset="0"/>
            </a:rPr>
            <a:t>General conversations</a:t>
          </a:r>
        </a:p>
        <a:p>
          <a:pPr marL="228600" lvl="1" indent="-228600" algn="l" defTabSz="889000">
            <a:lnSpc>
              <a:spcPct val="90000"/>
            </a:lnSpc>
            <a:spcBef>
              <a:spcPct val="0"/>
            </a:spcBef>
            <a:spcAft>
              <a:spcPct val="15000"/>
            </a:spcAft>
            <a:buChar char="•"/>
          </a:pPr>
          <a:r>
            <a:rPr lang="en-CA" sz="2000" kern="1200">
              <a:latin typeface="Arial" pitchFamily="34" charset="0"/>
              <a:cs typeface="Arial" pitchFamily="34" charset="0"/>
            </a:rPr>
            <a:t>Internet research</a:t>
          </a:r>
        </a:p>
        <a:p>
          <a:pPr marL="228600" lvl="1" indent="-228600" algn="l" defTabSz="889000">
            <a:lnSpc>
              <a:spcPct val="90000"/>
            </a:lnSpc>
            <a:spcBef>
              <a:spcPct val="0"/>
            </a:spcBef>
            <a:spcAft>
              <a:spcPct val="15000"/>
            </a:spcAft>
            <a:buChar char="•"/>
          </a:pPr>
          <a:r>
            <a:rPr lang="en-CA" sz="2000" kern="1200">
              <a:latin typeface="Arial" pitchFamily="34" charset="0"/>
              <a:cs typeface="Arial" pitchFamily="34" charset="0"/>
            </a:rPr>
            <a:t>Generative text (no links)</a:t>
          </a:r>
        </a:p>
        <a:p>
          <a:pPr marL="228600" lvl="1" indent="-228600" algn="l" defTabSz="889000">
            <a:lnSpc>
              <a:spcPct val="90000"/>
            </a:lnSpc>
            <a:spcBef>
              <a:spcPct val="0"/>
            </a:spcBef>
            <a:spcAft>
              <a:spcPct val="15000"/>
            </a:spcAft>
            <a:buChar char="•"/>
          </a:pPr>
          <a:r>
            <a:rPr lang="en-CA" sz="2000" kern="1200">
              <a:latin typeface="Arial" pitchFamily="34" charset="0"/>
              <a:cs typeface="Arial" pitchFamily="34" charset="0"/>
            </a:rPr>
            <a:t>Data analysis</a:t>
          </a:r>
        </a:p>
        <a:p>
          <a:pPr marL="228600" lvl="1" indent="-228600" algn="l" defTabSz="889000">
            <a:lnSpc>
              <a:spcPct val="90000"/>
            </a:lnSpc>
            <a:spcBef>
              <a:spcPct val="0"/>
            </a:spcBef>
            <a:spcAft>
              <a:spcPct val="15000"/>
            </a:spcAft>
            <a:buChar char="•"/>
          </a:pPr>
          <a:r>
            <a:rPr lang="en-CA" sz="2000" kern="1200">
              <a:latin typeface="Arial" pitchFamily="34" charset="0"/>
              <a:cs typeface="Arial" pitchFamily="34" charset="0"/>
            </a:rPr>
            <a:t>Create lists</a:t>
          </a:r>
        </a:p>
        <a:p>
          <a:pPr marL="228600" lvl="1" indent="-228600" algn="l" defTabSz="889000">
            <a:lnSpc>
              <a:spcPct val="90000"/>
            </a:lnSpc>
            <a:spcBef>
              <a:spcPct val="0"/>
            </a:spcBef>
            <a:spcAft>
              <a:spcPct val="15000"/>
            </a:spcAft>
            <a:buChar char="•"/>
          </a:pPr>
          <a:r>
            <a:rPr lang="en-CA" sz="2000" kern="1200">
              <a:latin typeface="Arial" pitchFamily="34" charset="0"/>
              <a:cs typeface="Arial" pitchFamily="34" charset="0"/>
            </a:rPr>
            <a:t>Explain complex topics</a:t>
          </a:r>
        </a:p>
        <a:p>
          <a:pPr marL="228600" lvl="1" indent="-228600" algn="l" defTabSz="889000">
            <a:lnSpc>
              <a:spcPct val="90000"/>
            </a:lnSpc>
            <a:spcBef>
              <a:spcPct val="0"/>
            </a:spcBef>
            <a:spcAft>
              <a:spcPct val="15000"/>
            </a:spcAft>
            <a:buChar char="•"/>
          </a:pPr>
          <a:r>
            <a:rPr lang="en-CA" sz="2000" kern="1200">
              <a:latin typeface="Arial" pitchFamily="34" charset="0"/>
              <a:cs typeface="Arial" pitchFamily="34" charset="0"/>
            </a:rPr>
            <a:t>Starting point (through midpoint and endpoint?!) for any written product </a:t>
          </a:r>
        </a:p>
      </dsp:txBody>
      <dsp:txXfrm>
        <a:off x="42" y="711546"/>
        <a:ext cx="4091852" cy="2898720"/>
      </dsp:txXfrm>
    </dsp:sp>
    <dsp:sp modelId="{022BCD51-E89C-45FD-ACA9-34CBB8B8C6E4}">
      <dsp:nvSpPr>
        <dsp:cNvPr id="11" name=""/>
        <dsp:cNvSpPr/>
      </dsp:nvSpPr>
      <dsp:spPr>
        <a:xfrm>
          <a:off x="4664795" y="20345"/>
          <a:ext cx="4091852" cy="691200"/>
        </a:xfrm>
        <a:prstGeom prst="rect">
          <a:avLst/>
        </a:prstGeom>
        <a:solidFill>
          <a:srgbClr val="45A7BE"/>
        </a:solidFill>
        <a:ln w="25400" cap="flat" cmpd="sng" algn="ctr">
          <a:solidFill>
            <a:srgbClr val="45A7B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CA" sz="2000" kern="1200">
              <a:latin typeface="Arial" pitchFamily="34" charset="0"/>
              <a:cs typeface="Arial" pitchFamily="34" charset="0"/>
            </a:rPr>
            <a:t>Workplace Usage</a:t>
          </a:r>
        </a:p>
      </dsp:txBody>
      <dsp:txXfrm>
        <a:off x="4664795" y="20345"/>
        <a:ext cx="4091852" cy="691200"/>
      </dsp:txXfrm>
    </dsp:sp>
    <dsp:sp modelId="{D69ADF40-A244-44C8-BD33-4438ABD02728}">
      <dsp:nvSpPr>
        <dsp:cNvPr id="12" name=""/>
        <dsp:cNvSpPr/>
      </dsp:nvSpPr>
      <dsp:spPr>
        <a:xfrm>
          <a:off x="4664754" y="711546"/>
          <a:ext cx="4091852" cy="2898720"/>
        </a:xfrm>
        <a:prstGeom prst="rect">
          <a:avLst/>
        </a:prstGeom>
        <a:solidFill>
          <a:schemeClr val="bg2">
            <a:lumMod val="85000"/>
            <a:alpha val="90000"/>
          </a:schemeClr>
        </a:solidFill>
        <a:ln w="25400" cap="flat" cmpd="sng" algn="ctr">
          <a:solidFill>
            <a:schemeClr val="bg2">
              <a:lumMod val="8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CA" sz="2000" kern="1200">
              <a:latin typeface="Arial" pitchFamily="34" charset="0"/>
              <a:cs typeface="Arial" pitchFamily="34" charset="0"/>
            </a:rPr>
            <a:t>On-line research</a:t>
          </a:r>
        </a:p>
        <a:p>
          <a:pPr marL="228600" lvl="1" indent="-228600" algn="l" defTabSz="889000">
            <a:lnSpc>
              <a:spcPct val="90000"/>
            </a:lnSpc>
            <a:spcBef>
              <a:spcPct val="0"/>
            </a:spcBef>
            <a:spcAft>
              <a:spcPct val="15000"/>
            </a:spcAft>
            <a:buChar char="•"/>
          </a:pPr>
          <a:r>
            <a:rPr lang="en-CA" sz="2000" kern="1200">
              <a:latin typeface="Arial" pitchFamily="34" charset="0"/>
              <a:cs typeface="Arial" pitchFamily="34" charset="0"/>
            </a:rPr>
            <a:t>Writing, speeches, correspondence, company communications, policies</a:t>
          </a:r>
        </a:p>
        <a:p>
          <a:pPr marL="228600" lvl="1" indent="-228600" algn="l" defTabSz="889000">
            <a:lnSpc>
              <a:spcPct val="90000"/>
            </a:lnSpc>
            <a:spcBef>
              <a:spcPct val="0"/>
            </a:spcBef>
            <a:spcAft>
              <a:spcPct val="15000"/>
            </a:spcAft>
            <a:buChar char="•"/>
          </a:pPr>
          <a:r>
            <a:rPr lang="en-CA" sz="2000" kern="1200">
              <a:latin typeface="Arial" pitchFamily="34" charset="0"/>
              <a:cs typeface="Arial" pitchFamily="34" charset="0"/>
            </a:rPr>
            <a:t>Employee evaluations</a:t>
          </a:r>
        </a:p>
        <a:p>
          <a:pPr marL="228600" lvl="1" indent="-228600" algn="l" defTabSz="889000">
            <a:lnSpc>
              <a:spcPct val="90000"/>
            </a:lnSpc>
            <a:spcBef>
              <a:spcPct val="0"/>
            </a:spcBef>
            <a:spcAft>
              <a:spcPct val="15000"/>
            </a:spcAft>
            <a:buChar char="•"/>
          </a:pPr>
          <a:r>
            <a:rPr lang="en-CA" sz="2000" kern="1200">
              <a:latin typeface="Arial" pitchFamily="34" charset="0"/>
              <a:cs typeface="Arial" pitchFamily="34" charset="0"/>
            </a:rPr>
            <a:t>Preliminary advice/assessment (medical/legal)</a:t>
          </a:r>
        </a:p>
        <a:p>
          <a:pPr marL="228600" lvl="1" indent="-228600" algn="l" defTabSz="889000">
            <a:lnSpc>
              <a:spcPct val="90000"/>
            </a:lnSpc>
            <a:spcBef>
              <a:spcPct val="0"/>
            </a:spcBef>
            <a:spcAft>
              <a:spcPct val="15000"/>
            </a:spcAft>
            <a:buChar char="•"/>
          </a:pPr>
          <a:r>
            <a:rPr lang="en-CA" sz="2000" kern="1200">
              <a:latin typeface="Arial" pitchFamily="34" charset="0"/>
              <a:cs typeface="Arial" pitchFamily="34" charset="0"/>
            </a:rPr>
            <a:t>Simple computer code</a:t>
          </a:r>
        </a:p>
        <a:p>
          <a:pPr marL="228600" lvl="1" indent="-228600" algn="l" defTabSz="889000">
            <a:lnSpc>
              <a:spcPct val="90000"/>
            </a:lnSpc>
            <a:spcBef>
              <a:spcPct val="0"/>
            </a:spcBef>
            <a:spcAft>
              <a:spcPct val="15000"/>
            </a:spcAft>
            <a:buChar char="•"/>
          </a:pPr>
          <a:r>
            <a:rPr lang="en-CA" sz="2000" kern="1200">
              <a:latin typeface="Arial" pitchFamily="34" charset="0"/>
              <a:cs typeface="Arial" pitchFamily="34" charset="0"/>
            </a:rPr>
            <a:t>Automated customer support</a:t>
          </a:r>
        </a:p>
      </dsp:txBody>
      <dsp:txXfrm>
        <a:off x="4664754" y="711546"/>
        <a:ext cx="4091852" cy="2898720"/>
      </dsp:txXfrm>
    </dsp:sp>
  </dsp:spTree>
</dsp:drawing>
</file>

<file path=ppt/diagrams/drawing15.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10" name=""/>
      <dsp:cNvGrpSpPr/>
    </dsp:nvGrpSpPr>
    <dsp:grpSpPr/>
    <dsp:sp modelId="{30D5CEF9-BC2C-4CFE-A640-79CC5A9FF9CF}">
      <dsp:nvSpPr>
        <dsp:cNvPr id="11" name=""/>
        <dsp:cNvSpPr/>
      </dsp:nvSpPr>
      <dsp:spPr>
        <a:xfrm>
          <a:off x="-4355666" y="-668123"/>
          <a:ext cx="5189293" cy="5189293"/>
        </a:xfrm>
        <a:prstGeom prst="blockArc">
          <a:avLst>
            <a:gd name="adj1" fmla="val 18900000"/>
            <a:gd name="adj2" fmla="val 2700000"/>
            <a:gd name="adj3" fmla="val 41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a:lstStyle/>
        <a:p/>
      </dsp:txBody>
    </dsp:sp>
    <dsp:sp modelId="{A2FA3414-0571-4AE0-9BC0-C8D22FCC83BB}">
      <dsp:nvSpPr>
        <dsp:cNvPr id="12" name=""/>
        <dsp:cNvSpPr/>
      </dsp:nvSpPr>
      <dsp:spPr>
        <a:xfrm>
          <a:off x="436711" y="296222"/>
          <a:ext cx="4976175" cy="5927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0497" tIns="35560" rIns="35560" bIns="35560" numCol="1" spcCol="1270" anchor="ctr" anchorCtr="0">
          <a:noAutofit/>
        </a:bodyPr>
        <a:lstStyle/>
        <a:p>
          <a:pPr marL="0" lvl="0" indent="0" algn="l" defTabSz="622300">
            <a:lnSpc>
              <a:spcPct val="90000"/>
            </a:lnSpc>
            <a:spcBef>
              <a:spcPct val="0"/>
            </a:spcBef>
            <a:spcAft>
              <a:spcPct val="35000"/>
            </a:spcAft>
            <a:buFont typeface="Arial" pitchFamily="34" charset="0"/>
            <a:buNone/>
          </a:pPr>
          <a:r>
            <a:rPr lang="en-CA" sz="1400" kern="1200">
              <a:latin typeface="Arial" pitchFamily="34" charset="0"/>
              <a:cs typeface="Arial" pitchFamily="34" charset="0"/>
            </a:rPr>
            <a:t>Use/Disclosure: Use/disclosure of personal information without consent. Anonymization not enough.</a:t>
          </a:r>
        </a:p>
      </dsp:txBody>
      <dsp:txXfrm>
        <a:off x="436711" y="296222"/>
        <a:ext cx="4976175" cy="592752"/>
      </dsp:txXfrm>
    </dsp:sp>
    <dsp:sp modelId="{961739B9-74B1-4FF5-BF79-94C2C10DB580}">
      <dsp:nvSpPr>
        <dsp:cNvPr id="13" name=""/>
        <dsp:cNvSpPr/>
      </dsp:nvSpPr>
      <dsp:spPr>
        <a:xfrm>
          <a:off x="66241" y="222128"/>
          <a:ext cx="740940" cy="74094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a:lstStyle/>
        <a:p/>
      </dsp:txBody>
    </dsp:sp>
    <dsp:sp modelId="{B67B5243-9387-460C-8389-CFF7700684BA}">
      <dsp:nvSpPr>
        <dsp:cNvPr id="14" name=""/>
        <dsp:cNvSpPr/>
      </dsp:nvSpPr>
      <dsp:spPr>
        <a:xfrm>
          <a:off x="776550" y="1185505"/>
          <a:ext cx="4636337" cy="592752"/>
        </a:xfrm>
        <a:prstGeom prst="rect">
          <a:avLst/>
        </a:prstGeom>
        <a:solidFill>
          <a:srgbClr val="45A7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0497" tIns="35560" rIns="35560" bIns="35560" numCol="1" spcCol="1270" anchor="ctr" anchorCtr="0">
          <a:noAutofit/>
        </a:bodyPr>
        <a:lstStyle/>
        <a:p>
          <a:pPr marL="0" lvl="0" indent="0" algn="l" defTabSz="622300">
            <a:lnSpc>
              <a:spcPct val="90000"/>
            </a:lnSpc>
            <a:spcBef>
              <a:spcPct val="0"/>
            </a:spcBef>
            <a:spcAft>
              <a:spcPct val="35000"/>
            </a:spcAft>
            <a:buNone/>
          </a:pPr>
          <a:r>
            <a:rPr lang="en-CA" sz="1400" kern="1200">
              <a:latin typeface="Arial" pitchFamily="34" charset="0"/>
              <a:cs typeface="Arial" pitchFamily="34" charset="0"/>
            </a:rPr>
            <a:t>Breach Notification: Mandatory notice obligations, unclear which organization has primary responsibility.</a:t>
          </a:r>
        </a:p>
      </dsp:txBody>
      <dsp:txXfrm>
        <a:off x="776550" y="1185505"/>
        <a:ext cx="4636337" cy="592752"/>
      </dsp:txXfrm>
    </dsp:sp>
    <dsp:sp modelId="{EA8A12FA-89EB-42CD-B75B-ED356C1EC996}">
      <dsp:nvSpPr>
        <dsp:cNvPr id="15" name=""/>
        <dsp:cNvSpPr/>
      </dsp:nvSpPr>
      <dsp:spPr>
        <a:xfrm>
          <a:off x="406079" y="1111411"/>
          <a:ext cx="740940" cy="740940"/>
        </a:xfrm>
        <a:prstGeom prst="ellipse">
          <a:avLst/>
        </a:prstGeom>
        <a:solidFill>
          <a:schemeClr val="lt1">
            <a:hueOff val="0"/>
            <a:satOff val="0"/>
            <a:lumOff val="0"/>
            <a:alphaOff val="0"/>
          </a:schemeClr>
        </a:solidFill>
        <a:ln w="25400" cap="flat" cmpd="sng" algn="ctr">
          <a:solidFill>
            <a:srgbClr val="45A7BE"/>
          </a:solidFill>
          <a:prstDash val="solid"/>
        </a:ln>
        <a:effectLst/>
      </dsp:spPr>
      <dsp:style>
        <a:lnRef idx="2">
          <a:scrgbClr r="0" g="0" b="0"/>
        </a:lnRef>
        <a:fillRef idx="1">
          <a:scrgbClr r="0" g="0" b="0"/>
        </a:fillRef>
        <a:effectRef idx="0">
          <a:scrgbClr r="0" g="0" b="0"/>
        </a:effectRef>
        <a:fontRef idx="minor"/>
      </dsp:style>
      <dsp:txBody>
        <a:bodyPr/>
        <a:lstStyle/>
        <a:p/>
      </dsp:txBody>
    </dsp:sp>
    <dsp:sp modelId="{2D8AF457-152C-498E-AF18-F6EF66CB0C87}">
      <dsp:nvSpPr>
        <dsp:cNvPr id="16" name=""/>
        <dsp:cNvSpPr/>
      </dsp:nvSpPr>
      <dsp:spPr>
        <a:xfrm>
          <a:off x="776550" y="2074788"/>
          <a:ext cx="4636337" cy="592752"/>
        </a:xfrm>
        <a:prstGeom prst="rect">
          <a:avLst/>
        </a:prstGeom>
        <a:solidFill>
          <a:srgbClr val="5859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0497" tIns="35560" rIns="35560" bIns="35560" numCol="1" spcCol="1270" anchor="ctr" anchorCtr="0">
          <a:noAutofit/>
        </a:bodyPr>
        <a:lstStyle/>
        <a:p>
          <a:pPr marL="0" lvl="0" indent="0" algn="l" defTabSz="622300">
            <a:lnSpc>
              <a:spcPct val="90000"/>
            </a:lnSpc>
            <a:spcBef>
              <a:spcPct val="0"/>
            </a:spcBef>
            <a:spcAft>
              <a:spcPct val="35000"/>
            </a:spcAft>
            <a:buNone/>
          </a:pPr>
          <a:r>
            <a:rPr lang="en-CA" sz="1400" kern="1200">
              <a:latin typeface="Arial" pitchFamily="34" charset="0"/>
              <a:cs typeface="Arial" pitchFamily="34" charset="0"/>
            </a:rPr>
            <a:t>Data Breach Obligations: Improper disclosure, employers may not be aware of breach.</a:t>
          </a:r>
        </a:p>
      </dsp:txBody>
      <dsp:txXfrm>
        <a:off x="776550" y="2074788"/>
        <a:ext cx="4636337" cy="592752"/>
      </dsp:txXfrm>
    </dsp:sp>
    <dsp:sp modelId="{C29191FA-5612-4E05-8337-A732475281CE}">
      <dsp:nvSpPr>
        <dsp:cNvPr id="17" name=""/>
        <dsp:cNvSpPr/>
      </dsp:nvSpPr>
      <dsp:spPr>
        <a:xfrm>
          <a:off x="406079" y="2000694"/>
          <a:ext cx="740940" cy="740940"/>
        </a:xfrm>
        <a:prstGeom prst="ellipse">
          <a:avLst/>
        </a:prstGeom>
        <a:solidFill>
          <a:schemeClr val="lt1">
            <a:hueOff val="0"/>
            <a:satOff val="0"/>
            <a:lumOff val="0"/>
            <a:alphaOff val="0"/>
          </a:schemeClr>
        </a:solidFill>
        <a:ln w="25400" cap="flat" cmpd="sng" algn="ctr">
          <a:solidFill>
            <a:srgbClr val="58595B"/>
          </a:solidFill>
          <a:prstDash val="solid"/>
        </a:ln>
        <a:effectLst/>
      </dsp:spPr>
      <dsp:style>
        <a:lnRef idx="2">
          <a:scrgbClr r="0" g="0" b="0"/>
        </a:lnRef>
        <a:fillRef idx="1">
          <a:scrgbClr r="0" g="0" b="0"/>
        </a:fillRef>
        <a:effectRef idx="0">
          <a:scrgbClr r="0" g="0" b="0"/>
        </a:effectRef>
        <a:fontRef idx="minor"/>
      </dsp:style>
      <dsp:txBody>
        <a:bodyPr/>
        <a:lstStyle/>
        <a:p/>
      </dsp:txBody>
    </dsp:sp>
    <dsp:sp modelId="{9D797B10-8CBF-4A43-B865-AB326340B71A}">
      <dsp:nvSpPr>
        <dsp:cNvPr id="18" name=""/>
        <dsp:cNvSpPr/>
      </dsp:nvSpPr>
      <dsp:spPr>
        <a:xfrm>
          <a:off x="436711" y="2964071"/>
          <a:ext cx="4976175" cy="592752"/>
        </a:xfrm>
        <a:prstGeom prst="rect">
          <a:avLst/>
        </a:prstGeom>
        <a:solidFill>
          <a:srgbClr val="A6ACA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0497" tIns="35560" rIns="35560" bIns="35560" numCol="1" spcCol="1270" anchor="ctr" anchorCtr="0">
          <a:noAutofit/>
        </a:bodyPr>
        <a:lstStyle/>
        <a:p>
          <a:pPr marL="0" lvl="0" indent="0" algn="l" defTabSz="622300">
            <a:lnSpc>
              <a:spcPct val="90000"/>
            </a:lnSpc>
            <a:spcBef>
              <a:spcPct val="0"/>
            </a:spcBef>
            <a:spcAft>
              <a:spcPct val="35000"/>
            </a:spcAft>
            <a:buNone/>
          </a:pPr>
          <a:r>
            <a:rPr lang="en-CA" sz="1400" kern="1200">
              <a:latin typeface="Arial" pitchFamily="34" charset="0"/>
              <a:cs typeface="Arial" pitchFamily="34" charset="0"/>
            </a:rPr>
            <a:t>Risk surrounding generation of evidence through AI.</a:t>
          </a:r>
        </a:p>
      </dsp:txBody>
      <dsp:txXfrm>
        <a:off x="436711" y="2964071"/>
        <a:ext cx="4976175" cy="592752"/>
      </dsp:txXfrm>
    </dsp:sp>
    <dsp:sp modelId="{5E620A37-C3E1-46BC-80A5-7E49B1F561B0}">
      <dsp:nvSpPr>
        <dsp:cNvPr id="19" name=""/>
        <dsp:cNvSpPr/>
      </dsp:nvSpPr>
      <dsp:spPr>
        <a:xfrm>
          <a:off x="66241" y="2889977"/>
          <a:ext cx="740940" cy="740940"/>
        </a:xfrm>
        <a:prstGeom prst="ellipse">
          <a:avLst/>
        </a:prstGeom>
        <a:solidFill>
          <a:schemeClr val="lt1">
            <a:hueOff val="0"/>
            <a:satOff val="0"/>
            <a:lumOff val="0"/>
            <a:alphaOff val="0"/>
          </a:schemeClr>
        </a:solidFill>
        <a:ln w="25400" cap="flat" cmpd="sng" algn="ctr">
          <a:solidFill>
            <a:srgbClr val="A6ACAC"/>
          </a:solidFill>
          <a:prstDash val="solid"/>
        </a:ln>
        <a:effectLst/>
      </dsp:spPr>
      <dsp:style>
        <a:lnRef idx="2">
          <a:scrgbClr r="0" g="0" b="0"/>
        </a:lnRef>
        <a:fillRef idx="1">
          <a:scrgbClr r="0" g="0" b="0"/>
        </a:fillRef>
        <a:effectRef idx="0">
          <a:scrgbClr r="0" g="0" b="0"/>
        </a:effectRef>
        <a:fontRef idx="minor"/>
      </dsp:style>
      <dsp:txBody>
        <a:bodyPr/>
        <a:lstStyle/>
        <a:p/>
      </dsp:txBody>
    </dsp:sp>
  </dsp:spTree>
</dsp:drawing>
</file>

<file path=ppt/diagrams/drawing16.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13" name=""/>
      <dsp:cNvGrpSpPr/>
    </dsp:nvGrpSpPr>
    <dsp:grpSpPr/>
    <dsp:sp modelId="{E2527F44-0C8E-4102-9D07-8074EF8AAEB6}">
      <dsp:nvSpPr>
        <dsp:cNvPr id="14" name=""/>
        <dsp:cNvSpPr/>
      </dsp:nvSpPr>
      <dsp:spPr>
        <a:xfrm rot="10800000">
          <a:off x="469810" y="1721"/>
          <a:ext cx="8286839" cy="100838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669" tIns="68580" rIns="128016" bIns="68580" numCol="1" spcCol="1270" anchor="ctr" anchorCtr="0">
          <a:noAutofit/>
        </a:bodyPr>
        <a:lstStyle/>
        <a:p>
          <a:pPr marL="0" lvl="0" indent="0" algn="l" defTabSz="800100">
            <a:lnSpc>
              <a:spcPct val="90000"/>
            </a:lnSpc>
            <a:spcBef>
              <a:spcPct val="0"/>
            </a:spcBef>
            <a:spcAft>
              <a:spcPct val="35000"/>
            </a:spcAft>
            <a:buNone/>
          </a:pPr>
          <a:r>
            <a:rPr lang="en-CA" sz="1800" kern="1200"/>
            <a:t>Employees may decide to record any kind of meeting in an attempt to aid in a future case against the employer (i.e. investigation meetings, disciplinary meetings, interactions with coworkers, etc.)</a:t>
          </a:r>
          <a:endParaRPr lang="en-CA" sz="1800" kern="1200">
            <a:latin typeface="Arial" pitchFamily="34" charset="0"/>
            <a:cs typeface="Arial" pitchFamily="34" charset="0"/>
          </a:endParaRPr>
        </a:p>
      </dsp:txBody>
      <dsp:txXfrm rot="10800000">
        <a:off x="721906" y="1721"/>
        <a:ext cx="8034744" cy="1008382"/>
      </dsp:txXfrm>
    </dsp:sp>
    <dsp:sp modelId="{E456EC89-0AAA-4349-8291-8D06D212F722}">
      <dsp:nvSpPr>
        <dsp:cNvPr id="15" name=""/>
        <dsp:cNvSpPr/>
      </dsp:nvSpPr>
      <dsp:spPr>
        <a:xfrm>
          <a:off x="0" y="7227"/>
          <a:ext cx="1008382" cy="1008382"/>
        </a:xfrm>
        <a:prstGeom prst="ellipse">
          <a:avLst/>
        </a:prstGeom>
        <a:blipFill>
          <a:blip r:embed="rId1">
            <a:extLst>
              <a:ext uri="{28A0092B-C50C-407E-A947-70E740481C1C}">
                <a14:useLocalDpi xmlns:a14="http://schemas.microsoft.com/office/drawing/2010/main" val="0"/>
              </a:ext>
            </a:extLst>
          </a:blip>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a:lstStyle/>
        <a:p/>
      </dsp:txBody>
    </dsp:sp>
    <dsp:sp modelId="{31264EF7-A09A-42D4-8B49-6AF2DEB33B6E}">
      <dsp:nvSpPr>
        <dsp:cNvPr id="16" name=""/>
        <dsp:cNvSpPr/>
      </dsp:nvSpPr>
      <dsp:spPr>
        <a:xfrm rot="10800000">
          <a:off x="469810" y="1311114"/>
          <a:ext cx="8286839" cy="1008382"/>
        </a:xfrm>
        <a:prstGeom prst="homePlate">
          <a:avLst/>
        </a:prstGeom>
        <a:solidFill>
          <a:srgbClr val="45A7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669" tIns="68580" rIns="128016" bIns="68580" numCol="1" spcCol="1270" anchor="ctr" anchorCtr="0">
          <a:noAutofit/>
        </a:bodyPr>
        <a:lstStyle/>
        <a:p>
          <a:pPr marL="0" lvl="0" indent="0" algn="l" defTabSz="800100">
            <a:lnSpc>
              <a:spcPct val="90000"/>
            </a:lnSpc>
            <a:spcBef>
              <a:spcPct val="0"/>
            </a:spcBef>
            <a:spcAft>
              <a:spcPct val="35000"/>
            </a:spcAft>
            <a:buNone/>
          </a:pPr>
          <a:r>
            <a:rPr lang="en-CA" sz="1800" kern="1200"/>
            <a:t>Difficult to know when being recorded or how it will be used</a:t>
          </a:r>
          <a:endParaRPr lang="en-CA" sz="1800" kern="1200">
            <a:latin typeface="Arial" pitchFamily="34" charset="0"/>
            <a:cs typeface="Arial" pitchFamily="34" charset="0"/>
          </a:endParaRPr>
        </a:p>
      </dsp:txBody>
      <dsp:txXfrm rot="10800000">
        <a:off x="721906" y="1311114"/>
        <a:ext cx="8034744" cy="1008382"/>
      </dsp:txXfrm>
    </dsp:sp>
    <dsp:sp modelId="{103A9BAA-E1DE-4373-A8A0-0C25D6B9AADF}">
      <dsp:nvSpPr>
        <dsp:cNvPr id="17" name=""/>
        <dsp:cNvSpPr/>
      </dsp:nvSpPr>
      <dsp:spPr>
        <a:xfrm>
          <a:off x="0" y="1316620"/>
          <a:ext cx="1008382" cy="1008382"/>
        </a:xfrm>
        <a:prstGeom prst="ellipse">
          <a:avLst/>
        </a:prstGeom>
        <a:blipFill rotWithShape="1">
          <a:blip r:embed="rId1">
            <a:extLst>
              <a:ext uri="{28A0092B-C50C-407E-A947-70E740481C1C}">
                <a14:useLocalDpi xmlns:a14="http://schemas.microsoft.com/office/drawing/2010/main" val="0"/>
              </a:ext>
            </a:extLst>
          </a:blip>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a:lstStyle/>
        <a:p/>
      </dsp:txBody>
    </dsp:sp>
    <dsp:sp modelId="{E03FBF26-EE05-42DF-ABAF-EE82938560C9}">
      <dsp:nvSpPr>
        <dsp:cNvPr id="18" name=""/>
        <dsp:cNvSpPr/>
      </dsp:nvSpPr>
      <dsp:spPr>
        <a:xfrm rot="10800000">
          <a:off x="469810" y="2620507"/>
          <a:ext cx="8286839" cy="1008382"/>
        </a:xfrm>
        <a:prstGeom prst="homePlate">
          <a:avLst/>
        </a:prstGeom>
        <a:solidFill>
          <a:srgbClr val="5859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669" tIns="68580" rIns="128016" bIns="68580" numCol="1" spcCol="1270" anchor="ctr" anchorCtr="0">
          <a:noAutofit/>
        </a:bodyPr>
        <a:lstStyle/>
        <a:p>
          <a:pPr marL="0" lvl="0" indent="0" algn="l" defTabSz="800100">
            <a:lnSpc>
              <a:spcPct val="90000"/>
            </a:lnSpc>
            <a:spcBef>
              <a:spcPct val="0"/>
            </a:spcBef>
            <a:spcAft>
              <a:spcPct val="35000"/>
            </a:spcAft>
            <a:buNone/>
          </a:pPr>
          <a:r>
            <a:rPr lang="en-CA" sz="1800" kern="1200"/>
            <a:t>What happens if an employee does record a meeting and then uses it in their civil claim?</a:t>
          </a:r>
          <a:endParaRPr lang="en-CA" sz="1800" kern="1200">
            <a:latin typeface="Arial" pitchFamily="34" charset="0"/>
            <a:cs typeface="Arial" pitchFamily="34" charset="0"/>
          </a:endParaRPr>
        </a:p>
      </dsp:txBody>
      <dsp:txXfrm rot="10800000">
        <a:off x="721906" y="2620507"/>
        <a:ext cx="8034744" cy="1008382"/>
      </dsp:txXfrm>
    </dsp:sp>
    <dsp:sp modelId="{7AA2034F-2471-42FC-A7C8-D5B84B3C761B}">
      <dsp:nvSpPr>
        <dsp:cNvPr id="19" name=""/>
        <dsp:cNvSpPr/>
      </dsp:nvSpPr>
      <dsp:spPr>
        <a:xfrm>
          <a:off x="0" y="2622229"/>
          <a:ext cx="1008382" cy="1008382"/>
        </a:xfrm>
        <a:prstGeom prst="ellipse">
          <a:avLst/>
        </a:prstGeom>
        <a:blipFill rotWithShape="1">
          <a:blip r:embed="rId1">
            <a:extLst>
              <a:ext uri="{28A0092B-C50C-407E-A947-70E740481C1C}">
                <a14:useLocalDpi xmlns:a14="http://schemas.microsoft.com/office/drawing/2010/main" val="0"/>
              </a:ext>
            </a:extLst>
          </a:blip>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a:lstStyle/>
        <a:p/>
      </dsp:txBody>
    </dsp:sp>
  </dsp:spTree>
</dsp:drawing>
</file>

<file path=ppt/diagrams/drawing17.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8" name=""/>
      <dsp:cNvGrpSpPr/>
    </dsp:nvGrpSpPr>
    <dsp:grpSpPr/>
    <dsp:sp modelId="{F0B60718-BE1F-4802-A493-792C39E69B7E}">
      <dsp:nvSpPr>
        <dsp:cNvPr id="9" name=""/>
        <dsp:cNvSpPr/>
      </dsp:nvSpPr>
      <dsp:spPr>
        <a:xfrm>
          <a:off x="0" y="343097"/>
          <a:ext cx="8756650" cy="34051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9613" tIns="479044" rIns="679613" bIns="128016" numCol="1" spcCol="1270" anchor="t" anchorCtr="0">
          <a:noAutofit/>
        </a:bodyPr>
        <a:lstStyle/>
        <a:p>
          <a:pPr marL="171450" lvl="1" indent="-171450" algn="l" defTabSz="800100">
            <a:lnSpc>
              <a:spcPct val="90000"/>
            </a:lnSpc>
            <a:spcBef>
              <a:spcPct val="0"/>
            </a:spcBef>
            <a:spcAft>
              <a:spcPct val="15000"/>
            </a:spcAft>
            <a:buChar char="•"/>
          </a:pPr>
          <a:r>
            <a:rPr lang="en-CA" sz="1800" b="0" i="0" kern="1200">
              <a:solidFill>
                <a:srgbClr val="212529"/>
              </a:solidFill>
              <a:effectLst/>
              <a:latin typeface="+mn-lt"/>
            </a:rPr>
            <a:t>Employee was terminated and he sued in the civil court, the BCHRT, and under the BC </a:t>
          </a:r>
          <a:r>
            <a:rPr lang="en-CA" sz="1800" b="0" i="1" kern="1200">
              <a:solidFill>
                <a:srgbClr val="212529"/>
              </a:solidFill>
              <a:effectLst/>
              <a:latin typeface="+mn-lt"/>
            </a:rPr>
            <a:t>ESA</a:t>
          </a:r>
          <a:endParaRPr lang="en-CA" sz="1800" kern="1200">
            <a:solidFill>
              <a:schemeClr val="tx1"/>
            </a:solidFill>
          </a:endParaRPr>
        </a:p>
        <a:p>
          <a:pPr marL="171450" lvl="1" indent="-171450" algn="l" defTabSz="800100">
            <a:lnSpc>
              <a:spcPct val="90000"/>
            </a:lnSpc>
            <a:spcBef>
              <a:spcPct val="0"/>
            </a:spcBef>
            <a:spcAft>
              <a:spcPct val="15000"/>
            </a:spcAft>
            <a:buChar char="•"/>
          </a:pPr>
          <a:r>
            <a:rPr lang="en-CA" sz="1800" kern="1200">
              <a:solidFill>
                <a:srgbClr val="212529"/>
              </a:solidFill>
              <a:latin typeface="+mn-lt"/>
            </a:rPr>
            <a:t>Proceeding before BCHRT revealed employee surreptitiously recorded many conversations with supervisors and others during his ten years of employment</a:t>
          </a:r>
          <a:endParaRPr lang="en-CA" sz="1800" kern="1200">
            <a:solidFill>
              <a:srgbClr val="212529"/>
            </a:solidFill>
            <a:latin typeface="+mn-lt"/>
          </a:endParaRPr>
        </a:p>
        <a:p>
          <a:pPr marL="171450" lvl="1" indent="-171450" algn="l" defTabSz="800100">
            <a:lnSpc>
              <a:spcPct val="90000"/>
            </a:lnSpc>
            <a:spcBef>
              <a:spcPct val="0"/>
            </a:spcBef>
            <a:spcAft>
              <a:spcPct val="15000"/>
            </a:spcAft>
            <a:buChar char="•"/>
          </a:pPr>
          <a:r>
            <a:rPr lang="en-CA" sz="1800" kern="1200">
              <a:solidFill>
                <a:srgbClr val="212529"/>
              </a:solidFill>
              <a:latin typeface="+mn-lt"/>
            </a:rPr>
            <a:t>In response, employer amended its civil pleadings to plead </a:t>
          </a:r>
          <a:r>
            <a:rPr lang="en-CA" sz="1800" b="1" kern="1200">
              <a:solidFill>
                <a:srgbClr val="212529"/>
              </a:solidFill>
              <a:latin typeface="+mn-lt"/>
            </a:rPr>
            <a:t>just cause</a:t>
          </a:r>
          <a:r>
            <a:rPr lang="en-CA" sz="1800" kern="1200">
              <a:solidFill>
                <a:srgbClr val="212529"/>
              </a:solidFill>
              <a:latin typeface="+mn-lt"/>
            </a:rPr>
            <a:t> for termination</a:t>
          </a:r>
        </a:p>
        <a:p>
          <a:pPr marL="171450" lvl="1" indent="-171450" algn="l" defTabSz="800100">
            <a:lnSpc>
              <a:spcPct val="90000"/>
            </a:lnSpc>
            <a:spcBef>
              <a:spcPct val="0"/>
            </a:spcBef>
            <a:spcAft>
              <a:spcPct val="15000"/>
            </a:spcAft>
            <a:buChar char="•"/>
          </a:pPr>
          <a:r>
            <a:rPr lang="en-CA" sz="1800" b="0" i="0" kern="1200">
              <a:solidFill>
                <a:srgbClr val="212529"/>
              </a:solidFill>
              <a:effectLst/>
              <a:latin typeface="+mn-lt"/>
            </a:rPr>
            <a:t>Trial judge found employer </a:t>
          </a:r>
          <a:r>
            <a:rPr lang="en-CA" sz="1800" b="1" i="0" kern="1200">
              <a:solidFill>
                <a:srgbClr val="212529"/>
              </a:solidFill>
              <a:effectLst/>
              <a:latin typeface="+mn-lt"/>
            </a:rPr>
            <a:t>had established just cause</a:t>
          </a:r>
        </a:p>
        <a:p>
          <a:pPr marL="171450" lvl="1" indent="-171450" algn="l" defTabSz="800100">
            <a:lnSpc>
              <a:spcPct val="90000"/>
            </a:lnSpc>
            <a:spcBef>
              <a:spcPct val="0"/>
            </a:spcBef>
            <a:spcAft>
              <a:spcPct val="15000"/>
            </a:spcAft>
            <a:buChar char="•"/>
          </a:pPr>
          <a:r>
            <a:rPr lang="en-CA" sz="1800" kern="1200">
              <a:solidFill>
                <a:srgbClr val="212529"/>
              </a:solidFill>
              <a:latin typeface="+mn-lt"/>
            </a:rPr>
            <a:t>Upheld by the BCCA: trial judge correctly considered the surreptitious recordings in the context of the case and did not err in application of the law of just cause or by failing to consider relevant factors</a:t>
          </a:r>
          <a:endParaRPr lang="en-CA" sz="1800" b="0" i="0" kern="1200">
            <a:solidFill>
              <a:srgbClr val="212529"/>
            </a:solidFill>
            <a:effectLst/>
            <a:latin typeface="+mn-lt"/>
          </a:endParaRPr>
        </a:p>
      </dsp:txBody>
      <dsp:txXfrm>
        <a:off x="0" y="343097"/>
        <a:ext cx="8756650" cy="3405150"/>
      </dsp:txXfrm>
    </dsp:sp>
    <dsp:sp modelId="{84DFEC15-5738-4EA4-B113-EFBE4D4E7DC7}">
      <dsp:nvSpPr>
        <dsp:cNvPr id="10" name=""/>
        <dsp:cNvSpPr/>
      </dsp:nvSpPr>
      <dsp:spPr>
        <a:xfrm>
          <a:off x="437832" y="3617"/>
          <a:ext cx="6129655"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686" tIns="0" rIns="231686" bIns="0" numCol="1" spcCol="1270" anchor="ctr" anchorCtr="0">
          <a:noAutofit/>
        </a:bodyPr>
        <a:lstStyle/>
        <a:p>
          <a:pPr marL="0" lvl="0" indent="0" algn="l" defTabSz="800100">
            <a:lnSpc>
              <a:spcPct val="90000"/>
            </a:lnSpc>
            <a:spcBef>
              <a:spcPct val="0"/>
            </a:spcBef>
            <a:spcAft>
              <a:spcPct val="35000"/>
            </a:spcAft>
            <a:buNone/>
          </a:pPr>
          <a:r>
            <a:rPr lang="en-CA" sz="1800" b="1" i="1" kern="1200" err="1">
              <a:solidFill>
                <a:schemeClr val="bg1"/>
              </a:solidFill>
              <a:effectLst/>
              <a:latin typeface="+mj-lt"/>
            </a:rPr>
            <a:t>Shalagin v Mercer Celgar Limited Partnership</a:t>
          </a:r>
          <a:r>
            <a:rPr lang="en-CA" sz="1800" b="1" i="0" kern="1200">
              <a:solidFill>
                <a:schemeClr val="bg1"/>
              </a:solidFill>
              <a:effectLst/>
              <a:latin typeface="+mj-lt"/>
            </a:rPr>
            <a:t>, 2023 BCCA 373</a:t>
          </a:r>
          <a:endParaRPr lang="en-CA" sz="1800" b="1" kern="1200"/>
        </a:p>
      </dsp:txBody>
      <dsp:txXfrm>
        <a:off x="470976" y="36761"/>
        <a:ext cx="6063367" cy="612672"/>
      </dsp:txXfrm>
    </dsp:sp>
  </dsp:spTree>
</dsp:drawing>
</file>

<file path=ppt/diagrams/drawing18.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8" name=""/>
      <dsp:cNvGrpSpPr/>
    </dsp:nvGrpSpPr>
    <dsp:grpSpPr/>
    <dsp:sp modelId="{F0B60718-BE1F-4802-A493-792C39E69B7E}">
      <dsp:nvSpPr>
        <dsp:cNvPr id="9" name=""/>
        <dsp:cNvSpPr/>
      </dsp:nvSpPr>
      <dsp:spPr>
        <a:xfrm>
          <a:off x="0" y="324157"/>
          <a:ext cx="8756650" cy="35059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9613" tIns="437388" rIns="679613" bIns="113792" numCol="1" spcCol="1270" anchor="t" anchorCtr="0">
          <a:noAutofit/>
        </a:bodyPr>
        <a:lstStyle/>
        <a:p>
          <a:pPr marL="171450" lvl="1" indent="-171450" algn="l" defTabSz="711200">
            <a:lnSpc>
              <a:spcPct val="90000"/>
            </a:lnSpc>
            <a:spcBef>
              <a:spcPct val="0"/>
            </a:spcBef>
            <a:spcAft>
              <a:spcPct val="15000"/>
            </a:spcAft>
            <a:buNone/>
          </a:pPr>
          <a:r>
            <a:rPr lang="en-CA" sz="1600" kern="1200">
              <a:effectLst/>
              <a:latin typeface="+mn-lt"/>
            </a:rPr>
            <a:t>	[42]  I do not necessarily equate Mr. Shalagin’s surreptitious recording of his colleagues and supervisors with expressly misleading one’s employer or telling lies to someone in the course of one’s duties. However, the </a:t>
          </a:r>
          <a:r>
            <a:rPr lang="en-CA" sz="1600" b="1" kern="1200">
              <a:effectLst/>
              <a:latin typeface="+mn-lt"/>
            </a:rPr>
            <a:t>recording activity was underhanded and would be regarded by most employers as misconduct undermining the trust relationship between employer and employee. It also violated the privacy interests of persons who were recorded, as well as those who were discussed in the recordings</a:t>
          </a:r>
          <a:r>
            <a:rPr lang="en-CA" sz="1600" kern="1200">
              <a:effectLst/>
              <a:latin typeface="+mn-lt"/>
            </a:rPr>
            <a:t>. In any event, it is my view that </a:t>
          </a:r>
          <a:r>
            <a:rPr lang="en-CA" sz="1600" i="1" kern="1200">
              <a:effectLst/>
              <a:latin typeface="+mn-lt"/>
            </a:rPr>
            <a:t>McKinley</a:t>
          </a:r>
          <a:r>
            <a:rPr lang="en-CA" sz="1600" kern="1200">
              <a:effectLst/>
              <a:latin typeface="+mn-lt"/>
            </a:rPr>
            <a:t> applies to this case, requiring a “contextual approach” and a determination of whether the nature and degree of the dishonesty warranted dismissal — a factual question. (</a:t>
          </a:r>
          <a:r>
            <a:rPr lang="en-CA" sz="1600" i="1" kern="1200">
              <a:effectLst/>
              <a:latin typeface="+mn-lt"/>
            </a:rPr>
            <a:t>McKinley</a:t>
          </a:r>
          <a:r>
            <a:rPr lang="en-CA" sz="1600" kern="1200">
              <a:effectLst/>
              <a:latin typeface="+mn-lt"/>
            </a:rPr>
            <a:t> at para. </a:t>
          </a:r>
          <a:r>
            <a:rPr lang="en-CA" sz="1600" u="none" strike="noStrike" kern="1200">
              <a:solidFill>
                <a:srgbClr val="027ABB"/>
              </a:solidFill>
              <a:effectLst/>
              <a:latin typeface="+mn-lt"/>
              <a:hlinkClick r:id="rId1"/>
            </a:rPr>
            <a:t>49</a:t>
          </a:r>
          <a:r>
            <a:rPr lang="en-CA" sz="1600" kern="1200">
              <a:effectLst/>
              <a:latin typeface="+mn-lt"/>
            </a:rPr>
            <a:t>.) As part of this contextual approach, the court should bear in mind the “sense of identity and self‑worth individuals frequently derive from their employment”. It should strike an effective balance between terminating that sense of identity and self‑worth with the severity of the employee’s misconduct. (At para. 53.)</a:t>
          </a:r>
          <a:endParaRPr lang="en-CA" sz="1600" kern="1200">
            <a:solidFill>
              <a:schemeClr val="tx1"/>
            </a:solidFill>
            <a:latin typeface="+mn-lt"/>
          </a:endParaRPr>
        </a:p>
      </dsp:txBody>
      <dsp:txXfrm>
        <a:off x="0" y="324157"/>
        <a:ext cx="8756650" cy="3505950"/>
      </dsp:txXfrm>
    </dsp:sp>
    <dsp:sp modelId="{84DFEC15-5738-4EA4-B113-EFBE4D4E7DC7}">
      <dsp:nvSpPr>
        <dsp:cNvPr id="10" name=""/>
        <dsp:cNvSpPr/>
      </dsp:nvSpPr>
      <dsp:spPr>
        <a:xfrm>
          <a:off x="437832" y="14197"/>
          <a:ext cx="6129655"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686" tIns="0" rIns="231686" bIns="0" numCol="1" spcCol="1270" anchor="ctr" anchorCtr="0">
          <a:noAutofit/>
        </a:bodyPr>
        <a:lstStyle/>
        <a:p>
          <a:pPr marL="0" lvl="0" indent="0" algn="l" defTabSz="711200">
            <a:lnSpc>
              <a:spcPct val="90000"/>
            </a:lnSpc>
            <a:spcBef>
              <a:spcPct val="0"/>
            </a:spcBef>
            <a:spcAft>
              <a:spcPct val="35000"/>
            </a:spcAft>
            <a:buNone/>
          </a:pPr>
          <a:r>
            <a:rPr lang="en-CA" sz="1600" b="1" i="1" kern="1200" err="1">
              <a:solidFill>
                <a:schemeClr val="bg1"/>
              </a:solidFill>
              <a:effectLst/>
              <a:latin typeface="+mn-lt"/>
            </a:rPr>
            <a:t>Shalagin v Mercer Celgar Limited Partnership</a:t>
          </a:r>
          <a:r>
            <a:rPr lang="en-CA" sz="1600" b="1" i="0" kern="1200">
              <a:solidFill>
                <a:schemeClr val="bg1"/>
              </a:solidFill>
              <a:effectLst/>
              <a:latin typeface="+mn-lt"/>
            </a:rPr>
            <a:t>, 2023 BCCA 373</a:t>
          </a:r>
          <a:endParaRPr lang="en-CA" sz="1600" b="1" kern="1200">
            <a:latin typeface="+mn-lt"/>
          </a:endParaRPr>
        </a:p>
      </dsp:txBody>
      <dsp:txXfrm>
        <a:off x="468094" y="44459"/>
        <a:ext cx="6069131" cy="559396"/>
      </dsp:txXfrm>
    </dsp:sp>
  </dsp:spTree>
</dsp:drawing>
</file>

<file path=ppt/diagrams/drawing19.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6" name=""/>
      <dsp:cNvGrpSpPr/>
    </dsp:nvGrpSpPr>
    <dsp:grpSpPr/>
    <dsp:sp modelId="{40A126CA-9105-40AA-B130-5E70FE844884}">
      <dsp:nvSpPr>
        <dsp:cNvPr id="7" name=""/>
        <dsp:cNvSpPr/>
      </dsp:nvSpPr>
      <dsp:spPr>
        <a:xfrm>
          <a:off x="0" y="373"/>
          <a:ext cx="8755603" cy="892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CA" sz="2000" b="1" kern="1200"/>
            <a:t>To manage this risk during meetings:</a:t>
          </a:r>
        </a:p>
      </dsp:txBody>
      <dsp:txXfrm>
        <a:off x="0" y="373"/>
        <a:ext cx="8755603" cy="892800"/>
      </dsp:txXfrm>
    </dsp:sp>
    <dsp:sp modelId="{98D1CC3A-0082-414B-9CD0-DE311A096F84}">
      <dsp:nvSpPr>
        <dsp:cNvPr id="8" name=""/>
        <dsp:cNvSpPr/>
      </dsp:nvSpPr>
      <dsp:spPr>
        <a:xfrm>
          <a:off x="0" y="893173"/>
          <a:ext cx="8755603" cy="2255017"/>
        </a:xfrm>
        <a:prstGeom prst="rect">
          <a:avLst/>
        </a:prstGeom>
        <a:solidFill>
          <a:schemeClr val="bg2">
            <a:lumMod val="85000"/>
            <a:alpha val="90000"/>
          </a:schemeClr>
        </a:solidFill>
        <a:ln w="25400" cap="flat" cmpd="sng" algn="ctr">
          <a:solidFill>
            <a:schemeClr val="bg2">
              <a:lumMod val="8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CA" sz="2000" kern="1200"/>
            <a:t>Reiterate at the outset of a meeting the expectation is that the meeting is not to be recorded and explain why (confidentiality, etc.)</a:t>
          </a:r>
        </a:p>
        <a:p>
          <a:pPr marL="228600" lvl="1" indent="-228600" algn="l" defTabSz="889000">
            <a:lnSpc>
              <a:spcPct val="90000"/>
            </a:lnSpc>
            <a:spcBef>
              <a:spcPct val="0"/>
            </a:spcBef>
            <a:spcAft>
              <a:spcPct val="15000"/>
            </a:spcAft>
            <a:buChar char="•"/>
          </a:pPr>
          <a:r>
            <a:rPr lang="en-CA" sz="2000" kern="1200"/>
            <a:t>Have employee verbally confirm they are not recording </a:t>
          </a:r>
        </a:p>
        <a:p>
          <a:pPr marL="228600" lvl="1" indent="-228600" algn="l" defTabSz="889000">
            <a:lnSpc>
              <a:spcPct val="90000"/>
            </a:lnSpc>
            <a:spcBef>
              <a:spcPct val="0"/>
            </a:spcBef>
            <a:spcAft>
              <a:spcPct val="15000"/>
            </a:spcAft>
            <a:buChar char="•"/>
          </a:pPr>
          <a:r>
            <a:rPr lang="en-CA" sz="2000" kern="1200"/>
            <a:t>Ensure diligent notetaking and consider an employer witness or designated notetaker </a:t>
          </a:r>
        </a:p>
        <a:p>
          <a:pPr marL="228600" lvl="1" indent="-228600" algn="l" defTabSz="889000">
            <a:lnSpc>
              <a:spcPct val="90000"/>
            </a:lnSpc>
            <a:spcBef>
              <a:spcPct val="0"/>
            </a:spcBef>
            <a:spcAft>
              <a:spcPct val="15000"/>
            </a:spcAft>
            <a:buChar char="•"/>
          </a:pPr>
          <a:r>
            <a:rPr lang="en-CA" sz="2000" kern="1200"/>
            <a:t>Employer representative should behave professionally and on the assumption their words and actions are, in fact, being recorded</a:t>
          </a:r>
        </a:p>
      </dsp:txBody>
      <dsp:txXfrm>
        <a:off x="0" y="893173"/>
        <a:ext cx="8755603" cy="2255017"/>
      </dsp:txXfrm>
    </dsp:sp>
  </dsp:spTree>
</dsp:drawing>
</file>

<file path=ppt/diagrams/drawing2.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53" name=""/>
      <dsp:cNvGrpSpPr/>
    </dsp:nvGrpSpPr>
    <dsp:grpSpPr/>
    <dsp:sp modelId="{AA4832C6-B99A-472C-84E5-DD653AE741B1}">
      <dsp:nvSpPr>
        <dsp:cNvPr id="54" name=""/>
        <dsp:cNvSpPr/>
      </dsp:nvSpPr>
      <dsp:spPr>
        <a:xfrm>
          <a:off x="2362" y="473219"/>
          <a:ext cx="1874374" cy="1124624"/>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CA" sz="920" b="1" kern="1200"/>
            <a:t>Question Mark Icon</a:t>
          </a:r>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dsp:txBody>
      <dsp:txXfrm>
        <a:off x="2362" y="473219"/>
        <a:ext cx="1874374" cy="1124624"/>
      </dsp:txXfrm>
    </dsp:sp>
    <dsp:sp modelId="{3CF95A2C-8884-45CB-A03D-2FF3FDBDB189}">
      <dsp:nvSpPr>
        <dsp:cNvPr id="55" name=""/>
        <dsp:cNvSpPr/>
      </dsp:nvSpPr>
      <dsp:spPr>
        <a:xfrm>
          <a:off x="2064174" y="473219"/>
          <a:ext cx="1874374" cy="1124624"/>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CA" sz="920" b="1" kern="1200"/>
            <a:t>Incorrect ‘X’ Icon</a:t>
          </a:r>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dsp:txBody>
      <dsp:txXfrm>
        <a:off x="2064174" y="473219"/>
        <a:ext cx="1874374" cy="1124624"/>
      </dsp:txXfrm>
    </dsp:sp>
    <dsp:sp modelId="{47942FCB-2D93-4DE0-8E25-C09F02EF3A8C}">
      <dsp:nvSpPr>
        <dsp:cNvPr id="56" name=""/>
        <dsp:cNvSpPr/>
      </dsp:nvSpPr>
      <dsp:spPr>
        <a:xfrm>
          <a:off x="4125987" y="473219"/>
          <a:ext cx="1874374" cy="1124624"/>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CA" sz="920" b="1" kern="1200"/>
            <a:t>Checkmark Icon</a:t>
          </a:r>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dsp:txBody>
      <dsp:txXfrm>
        <a:off x="4125987" y="473219"/>
        <a:ext cx="1874374" cy="1124624"/>
      </dsp:txXfrm>
    </dsp:sp>
    <dsp:sp modelId="{3395E096-F2A4-4BD5-BDB4-D220487DC140}">
      <dsp:nvSpPr>
        <dsp:cNvPr id="57" name=""/>
        <dsp:cNvSpPr/>
      </dsp:nvSpPr>
      <dsp:spPr>
        <a:xfrm>
          <a:off x="6187799" y="473219"/>
          <a:ext cx="1874374" cy="1124624"/>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CA" sz="920" b="1" kern="1200"/>
            <a:t>Person Climbing Icon</a:t>
          </a:r>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dsp:txBody>
      <dsp:txXfrm>
        <a:off x="6187799" y="473219"/>
        <a:ext cx="1874374" cy="1124624"/>
      </dsp:txXfrm>
    </dsp:sp>
    <dsp:sp modelId="{78B6351A-4237-4BE3-977B-F4ECA0D86D7A}">
      <dsp:nvSpPr>
        <dsp:cNvPr id="58" name=""/>
        <dsp:cNvSpPr/>
      </dsp:nvSpPr>
      <dsp:spPr>
        <a:xfrm>
          <a:off x="2362" y="1785281"/>
          <a:ext cx="1874374" cy="1124624"/>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CA" sz="920" b="1" kern="1200"/>
            <a:t>Pie Chart Icon</a:t>
          </a:r>
        </a:p>
        <a:p>
          <a:pPr marL="0" lvl="0" indent="0" algn="ctr" defTabSz="400050">
            <a:lnSpc>
              <a:spcPct val="90000"/>
            </a:lnSpc>
            <a:spcBef>
              <a:spcPct val="0"/>
            </a:spcBef>
            <a:spcAft>
              <a:spcPct val="35000"/>
            </a:spcAft>
            <a:buNone/>
          </a:pPr>
          <a:endParaRPr lang="en-CA" sz="1100" b="1" kern="1200"/>
        </a:p>
        <a:p>
          <a:pPr marL="0" lvl="0" indent="0" algn="ctr" defTabSz="400050">
            <a:lnSpc>
              <a:spcPct val="90000"/>
            </a:lnSpc>
            <a:spcBef>
              <a:spcPct val="0"/>
            </a:spcBef>
            <a:spcAft>
              <a:spcPct val="35000"/>
            </a:spcAft>
            <a:buNone/>
          </a:pPr>
          <a:endParaRPr lang="en-CA" sz="1100" b="1" kern="1200"/>
        </a:p>
        <a:p>
          <a:pPr marL="0" lvl="0" indent="0" algn="ctr" defTabSz="400050">
            <a:lnSpc>
              <a:spcPct val="90000"/>
            </a:lnSpc>
            <a:spcBef>
              <a:spcPct val="0"/>
            </a:spcBef>
            <a:spcAft>
              <a:spcPct val="35000"/>
            </a:spcAft>
            <a:buNone/>
          </a:pPr>
          <a:endParaRPr lang="en-CA" sz="1100" b="1" kern="1200"/>
        </a:p>
      </dsp:txBody>
      <dsp:txXfrm>
        <a:off x="2362" y="1785281"/>
        <a:ext cx="1874374" cy="1124624"/>
      </dsp:txXfrm>
    </dsp:sp>
    <dsp:sp modelId="{B0AF5076-16E9-425E-83F7-59B5A8ACB7C4}">
      <dsp:nvSpPr>
        <dsp:cNvPr id="59" name=""/>
        <dsp:cNvSpPr/>
      </dsp:nvSpPr>
      <dsp:spPr>
        <a:xfrm>
          <a:off x="2064174" y="1785281"/>
          <a:ext cx="1874374" cy="1124624"/>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CA" sz="920" b="1" kern="1200"/>
            <a:t>Process Icon</a:t>
          </a:r>
        </a:p>
        <a:p>
          <a:pPr marL="0" lvl="0" indent="0" algn="ctr" defTabSz="400050">
            <a:lnSpc>
              <a:spcPct val="90000"/>
            </a:lnSpc>
            <a:spcBef>
              <a:spcPct val="0"/>
            </a:spcBef>
            <a:spcAft>
              <a:spcPct val="35000"/>
            </a:spcAft>
            <a:buNone/>
          </a:pPr>
          <a:endParaRPr lang="en-CA" sz="1100" b="1" kern="1200"/>
        </a:p>
        <a:p>
          <a:pPr marL="0" lvl="0" indent="0" algn="ctr" defTabSz="400050">
            <a:lnSpc>
              <a:spcPct val="90000"/>
            </a:lnSpc>
            <a:spcBef>
              <a:spcPct val="0"/>
            </a:spcBef>
            <a:spcAft>
              <a:spcPct val="35000"/>
            </a:spcAft>
            <a:buNone/>
          </a:pPr>
          <a:endParaRPr lang="en-CA" sz="1100" b="1" kern="1200"/>
        </a:p>
        <a:p>
          <a:pPr marL="0" lvl="0" indent="0" algn="ctr" defTabSz="400050">
            <a:lnSpc>
              <a:spcPct val="90000"/>
            </a:lnSpc>
            <a:spcBef>
              <a:spcPct val="0"/>
            </a:spcBef>
            <a:spcAft>
              <a:spcPct val="35000"/>
            </a:spcAft>
            <a:buNone/>
          </a:pPr>
          <a:endParaRPr lang="en-CA" sz="1100" b="1" kern="1200"/>
        </a:p>
      </dsp:txBody>
      <dsp:txXfrm>
        <a:off x="2064174" y="1785281"/>
        <a:ext cx="1874374" cy="1124624"/>
      </dsp:txXfrm>
    </dsp:sp>
    <dsp:sp modelId="{B734315B-9F49-4C0C-BA34-FD582028BCAB}">
      <dsp:nvSpPr>
        <dsp:cNvPr id="60" name=""/>
        <dsp:cNvSpPr/>
      </dsp:nvSpPr>
      <dsp:spPr>
        <a:xfrm>
          <a:off x="4125987" y="1785281"/>
          <a:ext cx="1874374" cy="1124624"/>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r>
            <a:rPr lang="en-CA" sz="920" b="1" kern="1200"/>
            <a:t>Business Tie Icon</a:t>
          </a:r>
        </a:p>
        <a:p>
          <a:pPr marL="0" lvl="0" indent="0" algn="ctr" defTabSz="400050">
            <a:lnSpc>
              <a:spcPct val="90000"/>
            </a:lnSpc>
            <a:spcBef>
              <a:spcPct val="0"/>
            </a:spcBef>
            <a:spcAft>
              <a:spcPct val="35000"/>
            </a:spcAft>
            <a:buNone/>
          </a:pPr>
          <a:endParaRPr lang="en-CA" sz="1300" b="1" kern="1200"/>
        </a:p>
        <a:p>
          <a:pPr marL="0" lvl="0" indent="0" algn="ctr" defTabSz="400050">
            <a:lnSpc>
              <a:spcPct val="90000"/>
            </a:lnSpc>
            <a:spcBef>
              <a:spcPct val="0"/>
            </a:spcBef>
            <a:spcAft>
              <a:spcPct val="35000"/>
            </a:spcAft>
            <a:buNone/>
          </a:pPr>
          <a:endParaRPr lang="en-CA" sz="1300" b="1" kern="1200"/>
        </a:p>
        <a:p>
          <a:pPr marL="0" lvl="0" indent="0" algn="ctr" defTabSz="400050">
            <a:lnSpc>
              <a:spcPct val="90000"/>
            </a:lnSpc>
            <a:spcBef>
              <a:spcPct val="0"/>
            </a:spcBef>
            <a:spcAft>
              <a:spcPct val="35000"/>
            </a:spcAft>
            <a:buNone/>
          </a:pPr>
          <a:endParaRPr lang="en-CA" sz="1300" b="1" kern="1200"/>
        </a:p>
      </dsp:txBody>
      <dsp:txXfrm>
        <a:off x="4125987" y="1785281"/>
        <a:ext cx="1874374" cy="1124624"/>
      </dsp:txXfrm>
    </dsp:sp>
    <dsp:sp modelId="{86745BD6-44D4-4987-8081-DA650C57970D}">
      <dsp:nvSpPr>
        <dsp:cNvPr id="61" name=""/>
        <dsp:cNvSpPr/>
      </dsp:nvSpPr>
      <dsp:spPr>
        <a:xfrm>
          <a:off x="6187799" y="1785281"/>
          <a:ext cx="1874374" cy="1124624"/>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CA" sz="920" b="1" kern="1200"/>
            <a:t>Gear Icon</a:t>
          </a:r>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a:p>
          <a:pPr marL="0" lvl="0" indent="0" algn="ctr" defTabSz="400050">
            <a:lnSpc>
              <a:spcPct val="90000"/>
            </a:lnSpc>
            <a:spcBef>
              <a:spcPct val="0"/>
            </a:spcBef>
            <a:spcAft>
              <a:spcPct val="35000"/>
            </a:spcAft>
            <a:buNone/>
          </a:pPr>
          <a:endParaRPr lang="en-CA" sz="900" b="1" kern="1200"/>
        </a:p>
      </dsp:txBody>
      <dsp:txXfrm>
        <a:off x="6187799" y="1785281"/>
        <a:ext cx="1874374" cy="1124624"/>
      </dsp:txXfrm>
    </dsp:sp>
  </dsp:spTree>
</dsp:drawing>
</file>

<file path=ppt/diagrams/drawing20.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14" name=""/>
      <dsp:cNvGrpSpPr/>
    </dsp:nvGrpSpPr>
    <dsp:grpSpPr/>
    <dsp:sp modelId="{8F1A8C82-6BB5-4432-AECB-455C209B2965}">
      <dsp:nvSpPr>
        <dsp:cNvPr id="15" name=""/>
        <dsp:cNvSpPr/>
      </dsp:nvSpPr>
      <dsp:spPr>
        <a:xfrm>
          <a:off x="0" y="30139"/>
          <a:ext cx="8756650" cy="921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CA" sz="2800" kern="1200">
              <a:latin typeface="Arial" pitchFamily="34" charset="0"/>
              <a:ea typeface="+mn-ea"/>
              <a:cs typeface="Arial" pitchFamily="34" charset="0"/>
            </a:rPr>
            <a:t>Inflation</a:t>
          </a:r>
        </a:p>
      </dsp:txBody>
      <dsp:txXfrm>
        <a:off x="0" y="30139"/>
        <a:ext cx="8756650" cy="921600"/>
      </dsp:txXfrm>
    </dsp:sp>
    <dsp:sp modelId="{7C8FF238-538F-435B-9BFC-94E109C9D73B}">
      <dsp:nvSpPr>
        <dsp:cNvPr id="16" name=""/>
        <dsp:cNvSpPr/>
      </dsp:nvSpPr>
      <dsp:spPr>
        <a:xfrm>
          <a:off x="0" y="951739"/>
          <a:ext cx="8756650" cy="1405440"/>
        </a:xfrm>
        <a:prstGeom prst="rect">
          <a:avLst/>
        </a:prstGeom>
        <a:solidFill>
          <a:schemeClr val="bg2">
            <a:lumMod val="85000"/>
            <a:alpha val="90000"/>
          </a:schemeClr>
        </a:solidFill>
        <a:ln w="25400" cap="flat" cmpd="sng" algn="ctr">
          <a:solidFill>
            <a:schemeClr val="bg2">
              <a:lumMod val="8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None/>
          </a:pPr>
          <a:r>
            <a:rPr lang="en-CA" sz="2800" kern="1200">
              <a:latin typeface="Arial" pitchFamily="34" charset="0"/>
              <a:ea typeface="+mn-ea"/>
              <a:cs typeface="Arial" pitchFamily="34" charset="0"/>
            </a:rPr>
            <a:t>	Unions are arguing that wage increases should reflect inflation adjustments </a:t>
          </a:r>
        </a:p>
      </dsp:txBody>
      <dsp:txXfrm>
        <a:off x="0" y="951739"/>
        <a:ext cx="8756650" cy="1405440"/>
      </dsp:txXfrm>
    </dsp:sp>
  </dsp:spTree>
</dsp:drawing>
</file>

<file path=ppt/diagrams/drawing2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13" name=""/>
      <dsp:cNvGrpSpPr/>
    </dsp:nvGrpSpPr>
    <dsp:grpSpPr/>
    <dsp:sp modelId="{E2527F44-0C8E-4102-9D07-8074EF8AAEB6}">
      <dsp:nvSpPr>
        <dsp:cNvPr id="14" name=""/>
        <dsp:cNvSpPr/>
      </dsp:nvSpPr>
      <dsp:spPr>
        <a:xfrm rot="10800000">
          <a:off x="522102" y="284"/>
          <a:ext cx="8234547" cy="103534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6559" tIns="91440" rIns="170688" bIns="91440" numCol="1" spcCol="1270" anchor="ctr" anchorCtr="0">
          <a:noAutofit/>
        </a:bodyPr>
        <a:lstStyle/>
        <a:p>
          <a:pPr marL="0" lvl="0" indent="0" algn="l" defTabSz="1066800">
            <a:lnSpc>
              <a:spcPct val="90000"/>
            </a:lnSpc>
            <a:spcBef>
              <a:spcPct val="0"/>
            </a:spcBef>
            <a:spcAft>
              <a:spcPct val="35000"/>
            </a:spcAft>
            <a:buNone/>
          </a:pPr>
          <a:r>
            <a:rPr lang="en-CA" sz="2400" kern="1200"/>
            <a:t>Longer negotiations</a:t>
          </a:r>
          <a:endParaRPr lang="en-CA" sz="2400" kern="1200">
            <a:latin typeface="Arial" pitchFamily="34" charset="0"/>
            <a:cs typeface="Arial" pitchFamily="34" charset="0"/>
          </a:endParaRPr>
        </a:p>
      </dsp:txBody>
      <dsp:txXfrm rot="10800000">
        <a:off x="780938" y="284"/>
        <a:ext cx="7975711" cy="1035346"/>
      </dsp:txXfrm>
    </dsp:sp>
    <dsp:sp modelId="{E456EC89-0AAA-4349-8291-8D06D212F722}">
      <dsp:nvSpPr>
        <dsp:cNvPr id="15" name=""/>
        <dsp:cNvSpPr/>
      </dsp:nvSpPr>
      <dsp:spPr>
        <a:xfrm>
          <a:off x="0" y="5937"/>
          <a:ext cx="1035346" cy="1035346"/>
        </a:xfrm>
        <a:prstGeom prst="ellipse">
          <a:avLst/>
        </a:prstGeom>
        <a:blipFill>
          <a:blip r:embed="rId1">
            <a:extLst>
              <a:ext uri="{28A0092B-C50C-407E-A947-70E740481C1C}">
                <a14:useLocalDpi xmlns:a14="http://schemas.microsoft.com/office/drawing/2010/main" val="0"/>
              </a:ext>
            </a:extLst>
          </a:blip>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a:lstStyle/>
        <a:p/>
      </dsp:txBody>
    </dsp:sp>
    <dsp:sp modelId="{31264EF7-A09A-42D4-8B49-6AF2DEB33B6E}">
      <dsp:nvSpPr>
        <dsp:cNvPr id="16" name=""/>
        <dsp:cNvSpPr/>
      </dsp:nvSpPr>
      <dsp:spPr>
        <a:xfrm rot="10800000">
          <a:off x="522102" y="1294467"/>
          <a:ext cx="8234547" cy="1035346"/>
        </a:xfrm>
        <a:prstGeom prst="homePlate">
          <a:avLst/>
        </a:prstGeom>
        <a:solidFill>
          <a:srgbClr val="45A7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6559" tIns="91440" rIns="170688" bIns="91440" numCol="1" spcCol="1270" anchor="ctr" anchorCtr="0">
          <a:noAutofit/>
        </a:bodyPr>
        <a:lstStyle/>
        <a:p>
          <a:pPr marL="0" lvl="0" indent="0" algn="l" defTabSz="1066800">
            <a:lnSpc>
              <a:spcPct val="90000"/>
            </a:lnSpc>
            <a:spcBef>
              <a:spcPct val="0"/>
            </a:spcBef>
            <a:spcAft>
              <a:spcPct val="35000"/>
            </a:spcAft>
            <a:buNone/>
          </a:pPr>
          <a:r>
            <a:rPr lang="en-CA" sz="2400" kern="1200"/>
            <a:t>Tentative agreements are not being ratified	</a:t>
          </a:r>
          <a:endParaRPr lang="en-CA" sz="2400" kern="1200">
            <a:latin typeface="Arial" pitchFamily="34" charset="0"/>
            <a:cs typeface="Arial" pitchFamily="34" charset="0"/>
          </a:endParaRPr>
        </a:p>
      </dsp:txBody>
      <dsp:txXfrm rot="10800000">
        <a:off x="780938" y="1294467"/>
        <a:ext cx="7975711" cy="1035346"/>
      </dsp:txXfrm>
    </dsp:sp>
    <dsp:sp modelId="{103A9BAA-E1DE-4373-A8A0-0C25D6B9AADF}">
      <dsp:nvSpPr>
        <dsp:cNvPr id="17" name=""/>
        <dsp:cNvSpPr/>
      </dsp:nvSpPr>
      <dsp:spPr>
        <a:xfrm>
          <a:off x="0" y="1294751"/>
          <a:ext cx="1035346" cy="1035346"/>
        </a:xfrm>
        <a:prstGeom prst="ellipse">
          <a:avLst/>
        </a:prstGeom>
        <a:blipFill rotWithShape="1">
          <a:blip r:embed="rId1">
            <a:extLst>
              <a:ext uri="{28A0092B-C50C-407E-A947-70E740481C1C}">
                <a14:useLocalDpi xmlns:a14="http://schemas.microsoft.com/office/drawing/2010/main" val="0"/>
              </a:ext>
            </a:extLst>
          </a:blip>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a:lstStyle/>
        <a:p/>
      </dsp:txBody>
    </dsp:sp>
  </dsp:spTree>
</dsp:drawing>
</file>

<file path=ppt/diagrams/drawing22.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6" name=""/>
      <dsp:cNvGrpSpPr/>
    </dsp:nvGrpSpPr>
    <dsp:grpSpPr/>
    <dsp:sp modelId="{10A76FDF-136F-41E1-83B9-6134EEDE0510}">
      <dsp:nvSpPr>
        <dsp:cNvPr id="7" name=""/>
        <dsp:cNvSpPr/>
      </dsp:nvSpPr>
      <dsp:spPr>
        <a:xfrm>
          <a:off x="3157250" y="1958378"/>
          <a:ext cx="2175813" cy="21819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CA" sz="2400" kern="1200"/>
            <a:t>Failed Ratification</a:t>
          </a:r>
        </a:p>
      </dsp:txBody>
      <dsp:txXfrm>
        <a:off x="3475890" y="2277923"/>
        <a:ext cx="1538532" cy="1542900"/>
      </dsp:txXfrm>
    </dsp:sp>
    <dsp:sp modelId="{27611F8A-A2F7-44B9-9571-D5021F8DFE41}">
      <dsp:nvSpPr>
        <dsp:cNvPr id="8" name=""/>
        <dsp:cNvSpPr/>
      </dsp:nvSpPr>
      <dsp:spPr>
        <a:xfrm rot="10484389">
          <a:off x="1321023" y="2964345"/>
          <a:ext cx="1868908" cy="487601"/>
        </a:xfrm>
        <a:prstGeom prst="leftArrow">
          <a:avLst>
            <a:gd name="adj1" fmla="val 60000"/>
            <a:gd name="adj2" fmla="val 50000"/>
          </a:avLst>
        </a:prstGeom>
        <a:solidFill>
          <a:srgbClr val="CDD2D2"/>
        </a:solidFill>
        <a:ln>
          <a:noFill/>
        </a:ln>
        <a:effectLst/>
      </dsp:spPr>
      <dsp:style>
        <a:lnRef idx="0">
          <a:scrgbClr r="0" g="0" b="0"/>
        </a:lnRef>
        <a:fillRef idx="1">
          <a:scrgbClr r="0" g="0" b="0"/>
        </a:fillRef>
        <a:effectRef idx="0">
          <a:scrgbClr r="0" g="0" b="0"/>
        </a:effectRef>
        <a:fontRef idx="minor">
          <a:schemeClr val="lt1"/>
        </a:fontRef>
      </dsp:style>
      <dsp:txBody>
        <a:bodyPr/>
        <a:lstStyle/>
        <a:p/>
      </dsp:txBody>
    </dsp:sp>
    <dsp:sp modelId="{A9FA7BD1-4996-4221-80CE-F35B0D5A3AA4}">
      <dsp:nvSpPr>
        <dsp:cNvPr id="9" name=""/>
        <dsp:cNvSpPr/>
      </dsp:nvSpPr>
      <dsp:spPr>
        <a:xfrm>
          <a:off x="340963" y="2637868"/>
          <a:ext cx="1702980" cy="138511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CA" sz="2500" kern="1200"/>
            <a:t>Public disputes</a:t>
          </a:r>
        </a:p>
      </dsp:txBody>
      <dsp:txXfrm>
        <a:off x="381532" y="2678436"/>
        <a:ext cx="1621843" cy="1303975"/>
      </dsp:txXfrm>
    </dsp:sp>
    <dsp:sp modelId="{6F8B9890-43A1-4580-82D9-1CB7B2FE227B}">
      <dsp:nvSpPr>
        <dsp:cNvPr id="10" name=""/>
        <dsp:cNvSpPr/>
      </dsp:nvSpPr>
      <dsp:spPr>
        <a:xfrm rot="12630859">
          <a:off x="1468344" y="1799152"/>
          <a:ext cx="1794233" cy="487601"/>
        </a:xfrm>
        <a:prstGeom prst="leftArrow">
          <a:avLst>
            <a:gd name="adj1" fmla="val 60000"/>
            <a:gd name="adj2" fmla="val 50000"/>
          </a:avLst>
        </a:prstGeom>
        <a:solidFill>
          <a:srgbClr val="CDD2D2"/>
        </a:solidFill>
        <a:ln>
          <a:noFill/>
        </a:ln>
        <a:effectLst/>
      </dsp:spPr>
      <dsp:style>
        <a:lnRef idx="0">
          <a:scrgbClr r="0" g="0" b="0"/>
        </a:lnRef>
        <a:fillRef idx="1">
          <a:scrgbClr r="0" g="0" b="0"/>
        </a:fillRef>
        <a:effectRef idx="0">
          <a:scrgbClr r="0" g="0" b="0"/>
        </a:effectRef>
        <a:fontRef idx="minor">
          <a:schemeClr val="lt1"/>
        </a:fontRef>
      </dsp:style>
      <dsp:txBody>
        <a:bodyPr/>
        <a:lstStyle/>
        <a:p/>
      </dsp:txBody>
    </dsp:sp>
    <dsp:sp modelId="{B9956FF4-D986-4611-B13E-580CA1AABC44}">
      <dsp:nvSpPr>
        <dsp:cNvPr id="11" name=""/>
        <dsp:cNvSpPr/>
      </dsp:nvSpPr>
      <dsp:spPr>
        <a:xfrm>
          <a:off x="726535" y="968667"/>
          <a:ext cx="1890007" cy="112772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CA" sz="2500" kern="1200"/>
            <a:t>Inflation</a:t>
          </a:r>
        </a:p>
      </dsp:txBody>
      <dsp:txXfrm>
        <a:off x="759565" y="1001697"/>
        <a:ext cx="1823947" cy="1061664"/>
      </dsp:txXfrm>
    </dsp:sp>
    <dsp:sp modelId="{A1335786-44FC-4C25-BEF5-B8ADF82FEF05}">
      <dsp:nvSpPr>
        <dsp:cNvPr id="12" name=""/>
        <dsp:cNvSpPr/>
      </dsp:nvSpPr>
      <dsp:spPr>
        <a:xfrm rot="16200000">
          <a:off x="3571546" y="962557"/>
          <a:ext cx="1347220" cy="487601"/>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a:lstStyle/>
        <a:p/>
      </dsp:txBody>
    </dsp:sp>
    <dsp:sp modelId="{50CA9E6F-520C-4E8F-ABC5-64E5DC08F4E4}">
      <dsp:nvSpPr>
        <dsp:cNvPr id="13" name=""/>
        <dsp:cNvSpPr/>
      </dsp:nvSpPr>
      <dsp:spPr>
        <a:xfrm>
          <a:off x="3164851" y="-117387"/>
          <a:ext cx="2160610" cy="130027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CA" sz="2500" kern="1200"/>
            <a:t>Social media usage</a:t>
          </a:r>
        </a:p>
      </dsp:txBody>
      <dsp:txXfrm>
        <a:off x="3202935" y="-79303"/>
        <a:ext cx="2084443" cy="1224103"/>
      </dsp:txXfrm>
    </dsp:sp>
    <dsp:sp modelId="{48C13E75-F71C-4C16-BC63-A8FE3F479749}">
      <dsp:nvSpPr>
        <dsp:cNvPr id="14" name=""/>
        <dsp:cNvSpPr/>
      </dsp:nvSpPr>
      <dsp:spPr>
        <a:xfrm rot="19818129">
          <a:off x="5162228" y="1743160"/>
          <a:ext cx="1891395" cy="487601"/>
        </a:xfrm>
        <a:prstGeom prst="leftArrow">
          <a:avLst>
            <a:gd name="adj1" fmla="val 60000"/>
            <a:gd name="adj2" fmla="val 50000"/>
          </a:avLst>
        </a:prstGeom>
        <a:solidFill>
          <a:srgbClr val="CDD2D2"/>
        </a:solidFill>
        <a:ln>
          <a:noFill/>
        </a:ln>
        <a:effectLst/>
      </dsp:spPr>
      <dsp:style>
        <a:lnRef idx="0">
          <a:scrgbClr r="0" g="0" b="0"/>
        </a:lnRef>
        <a:fillRef idx="1">
          <a:scrgbClr r="0" g="0" b="0"/>
        </a:fillRef>
        <a:effectRef idx="0">
          <a:scrgbClr r="0" g="0" b="0"/>
        </a:effectRef>
        <a:fontRef idx="minor">
          <a:schemeClr val="lt1"/>
        </a:fontRef>
      </dsp:style>
      <dsp:txBody>
        <a:bodyPr/>
        <a:lstStyle/>
        <a:p/>
      </dsp:txBody>
    </dsp:sp>
    <dsp:sp modelId="{1EC92885-CD89-4F55-B300-F0469B2FE77D}">
      <dsp:nvSpPr>
        <dsp:cNvPr id="15" name=""/>
        <dsp:cNvSpPr/>
      </dsp:nvSpPr>
      <dsp:spPr>
        <a:xfrm>
          <a:off x="5918528" y="884536"/>
          <a:ext cx="2021757" cy="126780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CA" sz="2500" kern="1200"/>
            <a:t>Tight labour market</a:t>
          </a:r>
        </a:p>
      </dsp:txBody>
      <dsp:txXfrm>
        <a:off x="5955661" y="921669"/>
        <a:ext cx="1947492" cy="1193537"/>
      </dsp:txXfrm>
    </dsp:sp>
    <dsp:sp modelId="{63102C73-750E-4E09-80E9-5691D298085A}">
      <dsp:nvSpPr>
        <dsp:cNvPr id="16" name=""/>
        <dsp:cNvSpPr/>
      </dsp:nvSpPr>
      <dsp:spPr>
        <a:xfrm rot="300922">
          <a:off x="5346798" y="3001238"/>
          <a:ext cx="1873035" cy="487601"/>
        </a:xfrm>
        <a:prstGeom prst="leftArrow">
          <a:avLst>
            <a:gd name="adj1" fmla="val 60000"/>
            <a:gd name="adj2" fmla="val 50000"/>
          </a:avLst>
        </a:prstGeom>
        <a:solidFill>
          <a:srgbClr val="CDD2D2"/>
        </a:solidFill>
        <a:ln>
          <a:noFill/>
        </a:ln>
        <a:effectLst/>
      </dsp:spPr>
      <dsp:style>
        <a:lnRef idx="0">
          <a:scrgbClr r="0" g="0" b="0"/>
        </a:lnRef>
        <a:fillRef idx="1">
          <a:scrgbClr r="0" g="0" b="0"/>
        </a:fillRef>
        <a:effectRef idx="0">
          <a:scrgbClr r="0" g="0" b="0"/>
        </a:effectRef>
        <a:fontRef idx="minor">
          <a:schemeClr val="lt1"/>
        </a:fontRef>
      </dsp:style>
      <dsp:txBody>
        <a:bodyPr/>
        <a:lstStyle/>
        <a:p/>
      </dsp:txBody>
    </dsp:sp>
    <dsp:sp modelId="{F315AE65-D90D-45CD-92FD-19B4D7F4D086}">
      <dsp:nvSpPr>
        <dsp:cNvPr id="17" name=""/>
        <dsp:cNvSpPr/>
      </dsp:nvSpPr>
      <dsp:spPr>
        <a:xfrm>
          <a:off x="6185555" y="2612538"/>
          <a:ext cx="2235652" cy="1410442"/>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CA" sz="2500" kern="1200"/>
            <a:t>Union’s failure to manage expectations</a:t>
          </a:r>
        </a:p>
      </dsp:txBody>
      <dsp:txXfrm>
        <a:off x="6226865" y="2653849"/>
        <a:ext cx="2153031" cy="1327821"/>
      </dsp:txXfrm>
    </dsp:sp>
  </dsp:spTree>
</dsp:drawing>
</file>

<file path=ppt/diagrams/drawing23.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13" name=""/>
      <dsp:cNvGrpSpPr/>
    </dsp:nvGrpSpPr>
    <dsp:grpSpPr/>
  </dsp:spTree>
</dsp:drawing>
</file>

<file path=ppt/diagrams/drawing24.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13" name=""/>
      <dsp:cNvGrpSpPr/>
    </dsp:nvGrpSpPr>
    <dsp:grpSpPr/>
  </dsp:spTree>
</dsp:drawing>
</file>

<file path=ppt/diagrams/drawing25.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14" name=""/>
      <dsp:cNvGrpSpPr/>
    </dsp:nvGrpSpPr>
    <dsp:grpSpPr/>
    <dsp:sp modelId="{7C4039A9-00B6-4F42-9A2B-BE4FA4187D9B}">
      <dsp:nvSpPr>
        <dsp:cNvPr id="15"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a:lstStyle/>
        <a:p/>
      </dsp:txBody>
    </dsp:sp>
    <dsp:sp modelId="{35E75E60-0243-40EE-8448-AD5C0D529B17}">
      <dsp:nvSpPr>
        <dsp:cNvPr id="16" name=""/>
        <dsp:cNvSpPr/>
      </dsp:nvSpPr>
      <dsp:spPr>
        <a:xfrm>
          <a:off x="564979" y="406400"/>
          <a:ext cx="5475833" cy="8128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58420" rIns="58420" bIns="58420" numCol="1" spcCol="1270" anchor="ctr" anchorCtr="0">
          <a:noAutofit/>
        </a:bodyPr>
        <a:lstStyle/>
        <a:p>
          <a:pPr marL="0" lvl="0" indent="0" algn="l" defTabSz="1022350">
            <a:lnSpc>
              <a:spcPct val="90000"/>
            </a:lnSpc>
            <a:spcBef>
              <a:spcPct val="0"/>
            </a:spcBef>
            <a:spcAft>
              <a:spcPct val="35000"/>
            </a:spcAft>
            <a:buFont typeface="Arial" pitchFamily="34" charset="0"/>
            <a:buNone/>
          </a:pPr>
          <a:r>
            <a:rPr lang="en-CA" sz="2300" kern="1200">
              <a:solidFill>
                <a:schemeClr val="bg1"/>
              </a:solidFill>
            </a:rPr>
            <a:t>Mandatory to acquire the right to strike/lockout</a:t>
          </a:r>
        </a:p>
      </dsp:txBody>
      <dsp:txXfrm>
        <a:off x="564979" y="406400"/>
        <a:ext cx="5475833" cy="812800"/>
      </dsp:txXfrm>
    </dsp:sp>
    <dsp:sp modelId="{C4E98B62-D31C-491A-93E0-16F1185B84A6}">
      <dsp:nvSpPr>
        <dsp:cNvPr id="17" name=""/>
        <dsp:cNvSpPr/>
      </dsp:nvSpPr>
      <dsp:spPr>
        <a:xfrm>
          <a:off x="56979" y="304800"/>
          <a:ext cx="1016000" cy="101600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a:lstStyle/>
        <a:p/>
      </dsp:txBody>
    </dsp:sp>
    <dsp:sp modelId="{FF32345B-50E3-4D7B-86C4-39E926BFE363}">
      <dsp:nvSpPr>
        <dsp:cNvPr id="18" name=""/>
        <dsp:cNvSpPr/>
      </dsp:nvSpPr>
      <dsp:spPr>
        <a:xfrm>
          <a:off x="860432" y="1625599"/>
          <a:ext cx="5180380" cy="81280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58420" rIns="58420" bIns="58420" numCol="1" spcCol="1270" anchor="ctr" anchorCtr="0">
          <a:noAutofit/>
        </a:bodyPr>
        <a:lstStyle/>
        <a:p>
          <a:pPr marL="0" lvl="0" indent="0" algn="l" defTabSz="1022350">
            <a:lnSpc>
              <a:spcPct val="90000"/>
            </a:lnSpc>
            <a:spcBef>
              <a:spcPct val="0"/>
            </a:spcBef>
            <a:spcAft>
              <a:spcPct val="35000"/>
            </a:spcAft>
            <a:buFont typeface="Arial" pitchFamily="34" charset="0"/>
            <a:buNone/>
          </a:pPr>
          <a:r>
            <a:rPr lang="en-CA" sz="2300" kern="1200">
              <a:solidFill>
                <a:schemeClr val="bg1"/>
              </a:solidFill>
            </a:rPr>
            <a:t>Minister informs parties whether conciliation support will be offered</a:t>
          </a:r>
        </a:p>
      </dsp:txBody>
      <dsp:txXfrm>
        <a:off x="860432" y="1625599"/>
        <a:ext cx="5180380" cy="812800"/>
      </dsp:txXfrm>
    </dsp:sp>
    <dsp:sp modelId="{5C4D1A2D-782E-4EBC-8E6D-70E4E279ECA0}">
      <dsp:nvSpPr>
        <dsp:cNvPr id="19" name=""/>
        <dsp:cNvSpPr/>
      </dsp:nvSpPr>
      <dsp:spPr>
        <a:xfrm>
          <a:off x="352432" y="1523999"/>
          <a:ext cx="1016000" cy="101600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a:lstStyle/>
        <a:p/>
      </dsp:txBody>
    </dsp:sp>
    <dsp:sp modelId="{1E38C102-EBD0-4465-9130-52C7103EEEE8}">
      <dsp:nvSpPr>
        <dsp:cNvPr id="20" name=""/>
        <dsp:cNvSpPr/>
      </dsp:nvSpPr>
      <dsp:spPr>
        <a:xfrm>
          <a:off x="564979" y="2844800"/>
          <a:ext cx="5475833" cy="81280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58420" rIns="58420" bIns="58420" numCol="1" spcCol="1270" anchor="ctr" anchorCtr="0">
          <a:noAutofit/>
        </a:bodyPr>
        <a:lstStyle/>
        <a:p>
          <a:pPr marL="0" lvl="0" indent="0" algn="l" defTabSz="1022350">
            <a:lnSpc>
              <a:spcPct val="90000"/>
            </a:lnSpc>
            <a:spcBef>
              <a:spcPct val="0"/>
            </a:spcBef>
            <a:spcAft>
              <a:spcPct val="35000"/>
            </a:spcAft>
            <a:buFont typeface="Arial" pitchFamily="34" charset="0"/>
            <a:buNone/>
          </a:pPr>
          <a:r>
            <a:rPr lang="en-CA" sz="2300" kern="1200">
              <a:solidFill>
                <a:schemeClr val="bg1"/>
              </a:solidFill>
            </a:rPr>
            <a:t>Majority of cases, no additional conciliation assistance is provided</a:t>
          </a:r>
        </a:p>
      </dsp:txBody>
      <dsp:txXfrm>
        <a:off x="564979" y="2844800"/>
        <a:ext cx="5475833" cy="812800"/>
      </dsp:txXfrm>
    </dsp:sp>
    <dsp:sp modelId="{758C8F70-E609-452D-A614-FDA9239701F0}">
      <dsp:nvSpPr>
        <dsp:cNvPr id="21" name=""/>
        <dsp:cNvSpPr/>
      </dsp:nvSpPr>
      <dsp:spPr>
        <a:xfrm>
          <a:off x="56979" y="2743200"/>
          <a:ext cx="1016000" cy="101600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a:lstStyle/>
        <a:p/>
      </dsp:txBody>
    </dsp:sp>
  </dsp:spTree>
</dsp:drawing>
</file>

<file path=ppt/diagrams/drawing26.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10" name=""/>
      <dsp:cNvGrpSpPr/>
    </dsp:nvGrpSpPr>
    <dsp:grpSpPr/>
    <dsp:sp modelId="{422292A5-6579-4AD1-B1C2-C2CB10490F0A}">
      <dsp:nvSpPr>
        <dsp:cNvPr id="11" name=""/>
        <dsp:cNvSpPr/>
      </dsp:nvSpPr>
      <dsp:spPr>
        <a:xfrm>
          <a:off x="3342634" y="135686"/>
          <a:ext cx="1925270" cy="99507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a:t>Neutral third party</a:t>
          </a:r>
        </a:p>
      </dsp:txBody>
      <dsp:txXfrm>
        <a:off x="3391209" y="184261"/>
        <a:ext cx="1828119" cy="897920"/>
      </dsp:txXfrm>
    </dsp:sp>
    <dsp:sp modelId="{1FA117F4-9C37-45B5-881D-6D7DD9112FF6}">
      <dsp:nvSpPr>
        <dsp:cNvPr id="12" name=""/>
        <dsp:cNvSpPr/>
      </dsp:nvSpPr>
      <dsp:spPr>
        <a:xfrm>
          <a:off x="3263648" y="953625"/>
          <a:ext cx="3238141" cy="3238141"/>
        </a:xfrm>
        <a:custGeom>
          <a:rect l="0" t="0" r="0" b="0"/>
          <a:pathLst>
            <a:path>
              <a:moveTo>
                <a:pt x="2014942" y="49142"/>
              </a:moveTo>
              <a:arcTo wR="1619070" hR="1619070" stAng="17049156" swAng="2338664"/>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a:lstStyle/>
        <a:p/>
      </dsp:txBody>
    </dsp:sp>
    <dsp:sp modelId="{BA87BB55-6A74-470F-B4BF-977222C72AD6}">
      <dsp:nvSpPr>
        <dsp:cNvPr id="13" name=""/>
        <dsp:cNvSpPr/>
      </dsp:nvSpPr>
      <dsp:spPr>
        <a:xfrm>
          <a:off x="5347687" y="1610090"/>
          <a:ext cx="1799932" cy="98434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a:t>May be proactive</a:t>
          </a:r>
        </a:p>
      </dsp:txBody>
      <dsp:txXfrm>
        <a:off x="5395738" y="1658142"/>
        <a:ext cx="1703829" cy="888238"/>
      </dsp:txXfrm>
    </dsp:sp>
    <dsp:sp modelId="{6DC5C867-AFE2-4D20-9C96-A5BDBF1B9923}">
      <dsp:nvSpPr>
        <dsp:cNvPr id="14" name=""/>
        <dsp:cNvSpPr/>
      </dsp:nvSpPr>
      <dsp:spPr>
        <a:xfrm>
          <a:off x="3284634" y="-14999"/>
          <a:ext cx="3238141" cy="3238141"/>
        </a:xfrm>
        <a:custGeom>
          <a:rect l="0" t="0" r="0" b="0"/>
          <a:pathLst>
            <a:path>
              <a:moveTo>
                <a:pt x="2892988" y="2618332"/>
              </a:moveTo>
              <a:arcTo wR="1619070" hR="1619070" stAng="2286641" swAng="2399354"/>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a:lstStyle/>
        <a:p/>
      </dsp:txBody>
    </dsp:sp>
    <dsp:sp modelId="{0C8781F5-60C4-4C52-90E4-6538414BE1F0}">
      <dsp:nvSpPr>
        <dsp:cNvPr id="15" name=""/>
        <dsp:cNvSpPr/>
      </dsp:nvSpPr>
      <dsp:spPr>
        <a:xfrm>
          <a:off x="3397715" y="3022598"/>
          <a:ext cx="1828802" cy="102222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a:t>Ability to strike out or lockout</a:t>
          </a:r>
        </a:p>
      </dsp:txBody>
      <dsp:txXfrm>
        <a:off x="3447616" y="3072499"/>
        <a:ext cx="1729000" cy="922422"/>
      </dsp:txXfrm>
    </dsp:sp>
    <dsp:sp modelId="{EA1F0AB6-D6DB-40B6-8318-11CAF5FBFBD6}">
      <dsp:nvSpPr>
        <dsp:cNvPr id="16" name=""/>
        <dsp:cNvSpPr/>
      </dsp:nvSpPr>
      <dsp:spPr>
        <a:xfrm>
          <a:off x="2020042" y="-3656"/>
          <a:ext cx="3238141" cy="3238141"/>
        </a:xfrm>
        <a:custGeom>
          <a:rect l="0" t="0" r="0" b="0"/>
          <a:pathLst>
            <a:path>
              <a:moveTo>
                <a:pt x="1365629" y="3218182"/>
              </a:moveTo>
              <a:arcTo wR="1619070" hR="1619070" stAng="5940351" swAng="2601429"/>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a:lstStyle/>
        <a:p/>
      </dsp:txBody>
    </dsp:sp>
    <dsp:sp modelId="{3D3A5410-B39F-4348-B20A-069673C68734}">
      <dsp:nvSpPr>
        <dsp:cNvPr id="17" name=""/>
        <dsp:cNvSpPr/>
      </dsp:nvSpPr>
      <dsp:spPr>
        <a:xfrm>
          <a:off x="1419381" y="1610090"/>
          <a:ext cx="1737896" cy="98434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a:t>May be  inefficient </a:t>
          </a:r>
        </a:p>
      </dsp:txBody>
      <dsp:txXfrm>
        <a:off x="1467433" y="1658142"/>
        <a:ext cx="1641793" cy="888238"/>
      </dsp:txXfrm>
    </dsp:sp>
    <dsp:sp modelId="{9954ECFF-3D66-4FFF-ABB1-F78262DEC4CB}">
      <dsp:nvSpPr>
        <dsp:cNvPr id="18" name=""/>
        <dsp:cNvSpPr/>
      </dsp:nvSpPr>
      <dsp:spPr>
        <a:xfrm>
          <a:off x="2030830" y="955660"/>
          <a:ext cx="3238141" cy="3238141"/>
        </a:xfrm>
        <a:custGeom>
          <a:rect l="0" t="0" r="0" b="0"/>
          <a:pathLst>
            <a:path>
              <a:moveTo>
                <a:pt x="325766" y="645030"/>
              </a:moveTo>
              <a:arcTo wR="1619070" hR="1619070" stAng="13019093" swAng="2499597"/>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a:lstStyle/>
        <a:p/>
      </dsp:txBody>
    </dsp:sp>
  </dsp:spTree>
</dsp:drawing>
</file>

<file path=ppt/diagrams/drawing27.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9" name=""/>
      <dsp:cNvGrpSpPr/>
    </dsp:nvGrpSpPr>
    <dsp:grpSpPr/>
    <dsp:sp modelId="{37C085F8-8A3F-46DD-955A-5B09B5CD5CDA}">
      <dsp:nvSpPr>
        <dsp:cNvPr id="10" name=""/>
        <dsp:cNvSpPr/>
      </dsp:nvSpPr>
      <dsp:spPr>
        <a:xfrm>
          <a:off x="-4104008" y="-629865"/>
          <a:ext cx="4890342" cy="4890342"/>
        </a:xfrm>
        <a:prstGeom prst="blockArc">
          <a:avLst>
            <a:gd name="adj1" fmla="val 18900000"/>
            <a:gd name="adj2" fmla="val 2700000"/>
            <a:gd name="adj3" fmla="val 44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a:lstStyle/>
        <a:p/>
      </dsp:txBody>
    </dsp:sp>
    <dsp:sp modelId="{D6D9D2F6-373F-4B75-8587-2CEA692C563A}">
      <dsp:nvSpPr>
        <dsp:cNvPr id="11" name=""/>
        <dsp:cNvSpPr/>
      </dsp:nvSpPr>
      <dsp:spPr>
        <a:xfrm>
          <a:off x="499988" y="68353"/>
          <a:ext cx="8178256" cy="790028"/>
        </a:xfrm>
        <a:prstGeom prst="rect">
          <a:avLst/>
        </a:prstGeom>
        <a:solidFill>
          <a:srgbClr val="5859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360" tIns="63500" rIns="63500" bIns="63500" numCol="1" spcCol="1270" anchor="ctr" anchorCtr="0">
          <a:noAutofit/>
        </a:bodyPr>
        <a:lstStyle/>
        <a:p>
          <a:pPr marL="0" lvl="0" indent="0" algn="l" defTabSz="1111250">
            <a:lnSpc>
              <a:spcPct val="90000"/>
            </a:lnSpc>
            <a:spcBef>
              <a:spcPct val="0"/>
            </a:spcBef>
            <a:spcAft>
              <a:spcPct val="35000"/>
            </a:spcAft>
            <a:buNone/>
          </a:pPr>
          <a:r>
            <a:rPr lang="en-CA" sz="2500" kern="1200"/>
            <a:t>Why and how do we manage attendance?</a:t>
          </a:r>
        </a:p>
      </dsp:txBody>
      <dsp:txXfrm>
        <a:off x="499988" y="68353"/>
        <a:ext cx="8178256" cy="790028"/>
      </dsp:txXfrm>
    </dsp:sp>
    <dsp:sp modelId="{E0C6C1CB-890C-4DB1-B8A5-768D35431BE2}">
      <dsp:nvSpPr>
        <dsp:cNvPr id="12" name=""/>
        <dsp:cNvSpPr/>
      </dsp:nvSpPr>
      <dsp:spPr>
        <a:xfrm>
          <a:off x="205719" y="130997"/>
          <a:ext cx="704592" cy="67118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a:lstStyle/>
        <a:p/>
      </dsp:txBody>
    </dsp:sp>
    <dsp:sp modelId="{FD6845B4-9F15-4D05-B7D1-E01633795582}">
      <dsp:nvSpPr>
        <dsp:cNvPr id="13" name=""/>
        <dsp:cNvSpPr/>
      </dsp:nvSpPr>
      <dsp:spPr>
        <a:xfrm>
          <a:off x="751852" y="1304239"/>
          <a:ext cx="7938673" cy="782905"/>
        </a:xfrm>
        <a:prstGeom prst="rect">
          <a:avLst/>
        </a:prstGeom>
        <a:solidFill>
          <a:srgbClr val="A6ACA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360" tIns="63500" rIns="63500" bIns="63500" numCol="1" spcCol="1270" anchor="ctr" anchorCtr="0">
          <a:noAutofit/>
        </a:bodyPr>
        <a:lstStyle/>
        <a:p>
          <a:pPr marL="0" lvl="0" indent="0" algn="l" defTabSz="1111250">
            <a:lnSpc>
              <a:spcPct val="90000"/>
            </a:lnSpc>
            <a:spcBef>
              <a:spcPct val="0"/>
            </a:spcBef>
            <a:spcAft>
              <a:spcPct val="35000"/>
            </a:spcAft>
            <a:buNone/>
          </a:pPr>
          <a:r>
            <a:rPr lang="en-CA" sz="2500" kern="1200"/>
            <a:t>Statutory considerations</a:t>
          </a:r>
        </a:p>
      </dsp:txBody>
      <dsp:txXfrm>
        <a:off x="751852" y="1304239"/>
        <a:ext cx="7938673" cy="782905"/>
      </dsp:txXfrm>
    </dsp:sp>
    <dsp:sp modelId="{BC9770A0-3545-499C-A10C-E56AB9DA52E2}">
      <dsp:nvSpPr>
        <dsp:cNvPr id="14" name=""/>
        <dsp:cNvSpPr/>
      </dsp:nvSpPr>
      <dsp:spPr>
        <a:xfrm>
          <a:off x="268338" y="1235869"/>
          <a:ext cx="712888" cy="83522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a:lstStyle/>
        <a:p/>
      </dsp:txBody>
    </dsp:sp>
    <dsp:sp modelId="{A1D5F6FE-32A0-46EF-AD64-897693590C76}">
      <dsp:nvSpPr>
        <dsp:cNvPr id="15" name=""/>
        <dsp:cNvSpPr/>
      </dsp:nvSpPr>
      <dsp:spPr>
        <a:xfrm>
          <a:off x="470664" y="2563415"/>
          <a:ext cx="8202618" cy="726122"/>
        </a:xfrm>
        <a:prstGeom prst="rect">
          <a:avLst/>
        </a:prstGeom>
        <a:solidFill>
          <a:srgbClr val="45A7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360" tIns="63500" rIns="63500" bIns="63500" numCol="1" spcCol="1270" anchor="ctr" anchorCtr="0">
          <a:noAutofit/>
        </a:bodyPr>
        <a:lstStyle/>
        <a:p>
          <a:pPr marL="0" lvl="0" indent="0" algn="l" defTabSz="1111250">
            <a:lnSpc>
              <a:spcPct val="90000"/>
            </a:lnSpc>
            <a:spcBef>
              <a:spcPct val="0"/>
            </a:spcBef>
            <a:spcAft>
              <a:spcPct val="35000"/>
            </a:spcAft>
            <a:buNone/>
          </a:pPr>
          <a:r>
            <a:rPr lang="en-CA" sz="2500" kern="1200"/>
            <a:t>Fundamentals of Attendance Management Programs </a:t>
          </a:r>
        </a:p>
      </dsp:txBody>
      <dsp:txXfrm>
        <a:off x="470664" y="2563415"/>
        <a:ext cx="8202618" cy="726122"/>
      </dsp:txXfrm>
    </dsp:sp>
    <dsp:sp modelId="{7030413D-5C67-48A6-B40D-B7DEE4651495}">
      <dsp:nvSpPr>
        <dsp:cNvPr id="16" name=""/>
        <dsp:cNvSpPr/>
      </dsp:nvSpPr>
      <dsp:spPr>
        <a:xfrm>
          <a:off x="0" y="2483547"/>
          <a:ext cx="907653" cy="90765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a:lstStyle/>
        <a:p/>
      </dsp:txBody>
    </dsp:sp>
  </dsp:spTree>
</dsp:drawing>
</file>

<file path=ppt/diagrams/drawing28.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6" name=""/>
      <dsp:cNvGrpSpPr/>
    </dsp:nvGrpSpPr>
    <dsp:grpSpPr/>
    <dsp:sp modelId="{A75C0218-DA69-4304-B51C-6650E6C4172B}">
      <dsp:nvSpPr>
        <dsp:cNvPr id="7" name=""/>
        <dsp:cNvSpPr/>
      </dsp:nvSpPr>
      <dsp:spPr>
        <a:xfrm>
          <a:off x="-4054225" y="-622296"/>
          <a:ext cx="4831203" cy="4831203"/>
        </a:xfrm>
        <a:prstGeom prst="blockArc">
          <a:avLst>
            <a:gd name="adj1" fmla="val 18900000"/>
            <a:gd name="adj2" fmla="val 2700000"/>
            <a:gd name="adj3" fmla="val 44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a:lstStyle/>
        <a:p/>
      </dsp:txBody>
    </dsp:sp>
    <dsp:sp modelId="{B4A2F0C3-C265-41DC-8E2F-5B57D5F95222}">
      <dsp:nvSpPr>
        <dsp:cNvPr id="8" name=""/>
        <dsp:cNvSpPr/>
      </dsp:nvSpPr>
      <dsp:spPr>
        <a:xfrm>
          <a:off x="499669" y="358661"/>
          <a:ext cx="8118471" cy="7173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9374" tIns="50800" rIns="50800" bIns="50800" numCol="1" spcCol="1270" anchor="ctr" anchorCtr="0">
          <a:noAutofit/>
        </a:bodyPr>
        <a:lstStyle/>
        <a:p>
          <a:pPr marL="0" lvl="0" indent="0" algn="l" defTabSz="889000">
            <a:lnSpc>
              <a:spcPct val="100000"/>
            </a:lnSpc>
            <a:spcBef>
              <a:spcPct val="0"/>
            </a:spcBef>
            <a:spcAft>
              <a:spcPct val="35000"/>
            </a:spcAft>
            <a:buNone/>
          </a:pPr>
          <a:r>
            <a:rPr lang="en-CA" sz="2000" kern="1200">
              <a:latin typeface="Arial" pitchFamily="34" charset="0"/>
              <a:cs typeface="Arial" pitchFamily="34" charset="0"/>
            </a:rPr>
            <a:t>Employer is entitled to expect </a:t>
          </a:r>
          <a:r>
            <a:rPr lang="en-CA" sz="2000" kern="1200" baseline="0">
              <a:latin typeface="Arial" pitchFamily="34" charset="0"/>
              <a:cs typeface="Arial" pitchFamily="34" charset="0"/>
            </a:rPr>
            <a:t>employees</a:t>
          </a:r>
          <a:r>
            <a:rPr lang="en-CA" sz="2000" kern="1200">
              <a:latin typeface="Arial" pitchFamily="34" charset="0"/>
              <a:cs typeface="Arial" pitchFamily="34" charset="0"/>
            </a:rPr>
            <a:t> to regularly attend at work</a:t>
          </a:r>
        </a:p>
      </dsp:txBody>
      <dsp:txXfrm>
        <a:off x="499669" y="358661"/>
        <a:ext cx="8118471" cy="717322"/>
      </dsp:txXfrm>
    </dsp:sp>
    <dsp:sp modelId="{42B26DD9-EEA4-4B67-8072-2724B47EA01E}">
      <dsp:nvSpPr>
        <dsp:cNvPr id="9" name=""/>
        <dsp:cNvSpPr/>
      </dsp:nvSpPr>
      <dsp:spPr>
        <a:xfrm>
          <a:off x="51343" y="268995"/>
          <a:ext cx="896652" cy="89665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a:lstStyle/>
        <a:p/>
      </dsp:txBody>
    </dsp:sp>
    <dsp:sp modelId="{4788E91B-07C0-473F-8BAB-444E94F3FB44}">
      <dsp:nvSpPr>
        <dsp:cNvPr id="10" name=""/>
        <dsp:cNvSpPr/>
      </dsp:nvSpPr>
      <dsp:spPr>
        <a:xfrm>
          <a:off x="760416" y="1434644"/>
          <a:ext cx="7857724" cy="717322"/>
        </a:xfrm>
        <a:prstGeom prst="rect">
          <a:avLst/>
        </a:prstGeom>
        <a:solidFill>
          <a:srgbClr val="45A7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9374" tIns="50800" rIns="50800" bIns="50800" numCol="1" spcCol="1270" anchor="ctr" anchorCtr="0">
          <a:noAutofit/>
        </a:bodyPr>
        <a:lstStyle/>
        <a:p>
          <a:pPr marL="0" lvl="0" indent="0" algn="l" defTabSz="889000">
            <a:lnSpc>
              <a:spcPct val="100000"/>
            </a:lnSpc>
            <a:spcBef>
              <a:spcPct val="0"/>
            </a:spcBef>
            <a:spcAft>
              <a:spcPct val="35000"/>
            </a:spcAft>
            <a:buNone/>
          </a:pPr>
          <a:r>
            <a:rPr lang="en-CA" sz="2000" kern="1200">
              <a:latin typeface="Arial" pitchFamily="34" charset="0"/>
              <a:cs typeface="Arial" pitchFamily="34" charset="0"/>
            </a:rPr>
            <a:t>Employer is entitled to manage workplace absences</a:t>
          </a:r>
        </a:p>
      </dsp:txBody>
      <dsp:txXfrm>
        <a:off x="760416" y="1434644"/>
        <a:ext cx="7857724" cy="717322"/>
      </dsp:txXfrm>
    </dsp:sp>
    <dsp:sp modelId="{8EADE6B3-0661-45A7-808A-1A8E85307C82}">
      <dsp:nvSpPr>
        <dsp:cNvPr id="11" name=""/>
        <dsp:cNvSpPr/>
      </dsp:nvSpPr>
      <dsp:spPr>
        <a:xfrm>
          <a:off x="312090" y="1344978"/>
          <a:ext cx="896652" cy="896652"/>
        </a:xfrm>
        <a:prstGeom prst="ellipse">
          <a:avLst/>
        </a:prstGeom>
        <a:solidFill>
          <a:schemeClr val="lt1">
            <a:hueOff val="0"/>
            <a:satOff val="0"/>
            <a:lumOff val="0"/>
            <a:alphaOff val="0"/>
          </a:schemeClr>
        </a:solidFill>
        <a:ln w="25400" cap="flat" cmpd="sng" algn="ctr">
          <a:solidFill>
            <a:srgbClr val="45A7BE"/>
          </a:solidFill>
          <a:prstDash val="solid"/>
        </a:ln>
        <a:effectLst/>
      </dsp:spPr>
      <dsp:style>
        <a:lnRef idx="2">
          <a:scrgbClr r="0" g="0" b="0"/>
        </a:lnRef>
        <a:fillRef idx="1">
          <a:scrgbClr r="0" g="0" b="0"/>
        </a:fillRef>
        <a:effectRef idx="0">
          <a:scrgbClr r="0" g="0" b="0"/>
        </a:effectRef>
        <a:fontRef idx="minor"/>
      </dsp:style>
      <dsp:txBody>
        <a:bodyPr/>
        <a:lstStyle/>
        <a:p/>
      </dsp:txBody>
    </dsp:sp>
    <dsp:sp modelId="{A330AD5D-E62E-434E-A4A7-FA33CFBE2493}">
      <dsp:nvSpPr>
        <dsp:cNvPr id="12" name=""/>
        <dsp:cNvSpPr/>
      </dsp:nvSpPr>
      <dsp:spPr>
        <a:xfrm>
          <a:off x="499669" y="2510627"/>
          <a:ext cx="8118471" cy="717322"/>
        </a:xfrm>
        <a:prstGeom prst="rect">
          <a:avLst/>
        </a:prstGeom>
        <a:solidFill>
          <a:srgbClr val="5859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9374" tIns="50800" rIns="50800" bIns="50800" numCol="1" spcCol="1270" anchor="ctr" anchorCtr="0">
          <a:noAutofit/>
        </a:bodyPr>
        <a:lstStyle/>
        <a:p>
          <a:pPr marL="0" lvl="0" indent="0" algn="l" defTabSz="889000">
            <a:lnSpc>
              <a:spcPct val="100000"/>
            </a:lnSpc>
            <a:spcBef>
              <a:spcPct val="0"/>
            </a:spcBef>
            <a:spcAft>
              <a:spcPct val="35000"/>
            </a:spcAft>
            <a:buNone/>
          </a:pPr>
          <a:r>
            <a:rPr lang="en-CA" sz="2000" kern="1200">
              <a:latin typeface="Arial" pitchFamily="34" charset="0"/>
              <a:cs typeface="Arial" pitchFamily="34" charset="0"/>
            </a:rPr>
            <a:t>Not to punish, but to assist and encourage </a:t>
          </a:r>
          <a:r>
            <a:rPr lang="en-CA" sz="2000" kern="1200" baseline="0">
              <a:latin typeface="Arial" pitchFamily="34" charset="0"/>
              <a:cs typeface="Arial" pitchFamily="34" charset="0"/>
            </a:rPr>
            <a:t>employee</a:t>
          </a:r>
          <a:r>
            <a:rPr lang="en-CA" sz="2000" kern="1200">
              <a:latin typeface="Arial" pitchFamily="34" charset="0"/>
              <a:cs typeface="Arial" pitchFamily="34" charset="0"/>
            </a:rPr>
            <a:t>s to attend and stay at work</a:t>
          </a:r>
        </a:p>
      </dsp:txBody>
      <dsp:txXfrm>
        <a:off x="499669" y="2510627"/>
        <a:ext cx="8118471" cy="717322"/>
      </dsp:txXfrm>
    </dsp:sp>
    <dsp:sp modelId="{549DBD80-19F7-4C63-BF7A-8B2145A3FCD6}">
      <dsp:nvSpPr>
        <dsp:cNvPr id="13" name=""/>
        <dsp:cNvSpPr/>
      </dsp:nvSpPr>
      <dsp:spPr>
        <a:xfrm>
          <a:off x="51343" y="2420961"/>
          <a:ext cx="896652" cy="896652"/>
        </a:xfrm>
        <a:prstGeom prst="ellipse">
          <a:avLst/>
        </a:prstGeom>
        <a:solidFill>
          <a:schemeClr val="lt1">
            <a:hueOff val="0"/>
            <a:satOff val="0"/>
            <a:lumOff val="0"/>
            <a:alphaOff val="0"/>
          </a:schemeClr>
        </a:solidFill>
        <a:ln w="25400" cap="flat" cmpd="sng" algn="ctr">
          <a:solidFill>
            <a:srgbClr val="58595B"/>
          </a:solidFill>
          <a:prstDash val="solid"/>
        </a:ln>
        <a:effectLst/>
      </dsp:spPr>
      <dsp:style>
        <a:lnRef idx="2">
          <a:scrgbClr r="0" g="0" b="0"/>
        </a:lnRef>
        <a:fillRef idx="1">
          <a:scrgbClr r="0" g="0" b="0"/>
        </a:fillRef>
        <a:effectRef idx="0">
          <a:scrgbClr r="0" g="0" b="0"/>
        </a:effectRef>
        <a:fontRef idx="minor"/>
      </dsp:style>
      <dsp:txBody>
        <a:bodyPr/>
        <a:lstStyle/>
        <a:p/>
      </dsp:txBody>
    </dsp:sp>
  </dsp:spTree>
</dsp:drawing>
</file>

<file path=ppt/diagrams/drawing29.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6" name=""/>
      <dsp:cNvGrpSpPr/>
    </dsp:nvGrpSpPr>
    <dsp:grpSpPr/>
    <dsp:sp modelId="{471D5EF4-F8EA-4A31-A09D-DFC2814141EF}">
      <dsp:nvSpPr>
        <dsp:cNvPr id="7" name=""/>
        <dsp:cNvSpPr/>
      </dsp:nvSpPr>
      <dsp:spPr>
        <a:xfrm>
          <a:off x="1506" y="48342"/>
          <a:ext cx="2263052" cy="7172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CA" sz="1800" b="0" kern="1200">
              <a:latin typeface="Arial" pitchFamily="34" charset="0"/>
              <a:cs typeface="Arial" pitchFamily="34" charset="0"/>
            </a:rPr>
            <a:t>Non-Culpable or</a:t>
          </a:r>
        </a:p>
        <a:p>
          <a:pPr marL="0" lvl="0" indent="0" algn="ctr" defTabSz="800100">
            <a:lnSpc>
              <a:spcPct val="90000"/>
            </a:lnSpc>
            <a:spcBef>
              <a:spcPct val="0"/>
            </a:spcBef>
            <a:spcAft>
              <a:spcPct val="35000"/>
            </a:spcAft>
            <a:buNone/>
          </a:pPr>
          <a:r>
            <a:rPr lang="en-CA" sz="1800" b="0" kern="1200">
              <a:latin typeface="Arial" pitchFamily="34" charset="0"/>
              <a:cs typeface="Arial" pitchFamily="34" charset="0"/>
            </a:rPr>
            <a:t>Innocent</a:t>
          </a:r>
        </a:p>
      </dsp:txBody>
      <dsp:txXfrm>
        <a:off x="22514" y="69350"/>
        <a:ext cx="2221037" cy="675235"/>
      </dsp:txXfrm>
    </dsp:sp>
    <dsp:sp modelId="{55166C40-78DE-4FD0-A5EC-77CDFEA8EA5A}">
      <dsp:nvSpPr>
        <dsp:cNvPr id="8" name=""/>
        <dsp:cNvSpPr/>
      </dsp:nvSpPr>
      <dsp:spPr>
        <a:xfrm>
          <a:off x="227811" y="765592"/>
          <a:ext cx="226305" cy="537937"/>
        </a:xfrm>
        <a:custGeom>
          <a:rect l="0" t="0" r="0" b="0"/>
          <a:pathLst>
            <a:path>
              <a:moveTo>
                <a:pt x="0" y="0"/>
              </a:moveTo>
              <a:lnTo>
                <a:pt x="0" y="537937"/>
              </a:lnTo>
              <a:lnTo>
                <a:pt x="226305" y="5379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a:lstStyle/>
        <a:p/>
      </dsp:txBody>
    </dsp:sp>
    <dsp:sp modelId="{4B0E64E6-D499-4E55-B498-776809315BFA}">
      <dsp:nvSpPr>
        <dsp:cNvPr id="9" name=""/>
        <dsp:cNvSpPr/>
      </dsp:nvSpPr>
      <dsp:spPr>
        <a:xfrm>
          <a:off x="454116" y="944905"/>
          <a:ext cx="3446805" cy="7172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US" sz="1800" b="0" kern="1200">
              <a:latin typeface="Arial" pitchFamily="34" charset="0"/>
              <a:cs typeface="Arial" pitchFamily="34" charset="0"/>
            </a:rPr>
            <a:t>Beyond employee’s control</a:t>
          </a:r>
        </a:p>
      </dsp:txBody>
      <dsp:txXfrm>
        <a:off x="475124" y="965913"/>
        <a:ext cx="3404790" cy="675235"/>
      </dsp:txXfrm>
    </dsp:sp>
    <dsp:sp modelId="{D828FBF5-47F0-4B6A-BC69-BB4D636DE88E}">
      <dsp:nvSpPr>
        <dsp:cNvPr id="10" name=""/>
        <dsp:cNvSpPr/>
      </dsp:nvSpPr>
      <dsp:spPr>
        <a:xfrm>
          <a:off x="227811" y="765592"/>
          <a:ext cx="243588" cy="1434500"/>
        </a:xfrm>
        <a:custGeom>
          <a:rect l="0" t="0" r="0" b="0"/>
          <a:pathLst>
            <a:path>
              <a:moveTo>
                <a:pt x="0" y="0"/>
              </a:moveTo>
              <a:lnTo>
                <a:pt x="0" y="1434500"/>
              </a:lnTo>
              <a:lnTo>
                <a:pt x="243588" y="14345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a:lstStyle/>
        <a:p/>
      </dsp:txBody>
    </dsp:sp>
    <dsp:sp modelId="{434CEDA3-4E01-4C81-A5CC-86F6DC166820}">
      <dsp:nvSpPr>
        <dsp:cNvPr id="11" name=""/>
        <dsp:cNvSpPr/>
      </dsp:nvSpPr>
      <dsp:spPr>
        <a:xfrm>
          <a:off x="471399" y="1841467"/>
          <a:ext cx="3390021" cy="7172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US" sz="1800" b="0" kern="1200">
              <a:latin typeface="Arial" pitchFamily="34" charset="0"/>
              <a:cs typeface="Arial" pitchFamily="34" charset="0"/>
            </a:rPr>
            <a:t>Illness, family emergency, excused absences, etc.</a:t>
          </a:r>
        </a:p>
      </dsp:txBody>
      <dsp:txXfrm>
        <a:off x="492407" y="1862475"/>
        <a:ext cx="3348006" cy="675235"/>
      </dsp:txXfrm>
    </dsp:sp>
    <dsp:sp modelId="{8937148E-032A-402F-A4D5-F4DBC9BC4E6F}">
      <dsp:nvSpPr>
        <dsp:cNvPr id="12" name=""/>
        <dsp:cNvSpPr/>
      </dsp:nvSpPr>
      <dsp:spPr>
        <a:xfrm>
          <a:off x="227811" y="765592"/>
          <a:ext cx="226305" cy="2331062"/>
        </a:xfrm>
        <a:custGeom>
          <a:rect l="0" t="0" r="0" b="0"/>
          <a:pathLst>
            <a:path>
              <a:moveTo>
                <a:pt x="0" y="0"/>
              </a:moveTo>
              <a:lnTo>
                <a:pt x="0" y="2331062"/>
              </a:lnTo>
              <a:lnTo>
                <a:pt x="226305" y="23310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a:lstStyle/>
        <a:p/>
      </dsp:txBody>
    </dsp:sp>
    <dsp:sp modelId="{BF8543DE-ACA8-4AC7-847A-545617473CF1}">
      <dsp:nvSpPr>
        <dsp:cNvPr id="13" name=""/>
        <dsp:cNvSpPr/>
      </dsp:nvSpPr>
      <dsp:spPr>
        <a:xfrm>
          <a:off x="454116" y="2738030"/>
          <a:ext cx="3407534" cy="7172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US" sz="1800" b="0" kern="1200">
              <a:solidFill>
                <a:schemeClr val="accent1"/>
              </a:solidFill>
              <a:latin typeface="Arial" pitchFamily="34" charset="0"/>
              <a:cs typeface="Arial" pitchFamily="34" charset="0"/>
            </a:rPr>
            <a:t>Response: </a:t>
          </a:r>
          <a:r>
            <a:rPr lang="en-US" sz="1800" b="0" i="0" kern="1200">
              <a:latin typeface="Arial" pitchFamily="34" charset="0"/>
              <a:cs typeface="Arial" pitchFamily="34" charset="0"/>
            </a:rPr>
            <a:t>Support, assistance, intervention</a:t>
          </a:r>
        </a:p>
      </dsp:txBody>
      <dsp:txXfrm>
        <a:off x="475124" y="2759038"/>
        <a:ext cx="3365519" cy="675235"/>
      </dsp:txXfrm>
    </dsp:sp>
    <dsp:sp modelId="{CEC668E8-7AF0-42AC-9655-483121BCF5EF}">
      <dsp:nvSpPr>
        <dsp:cNvPr id="14" name=""/>
        <dsp:cNvSpPr/>
      </dsp:nvSpPr>
      <dsp:spPr>
        <a:xfrm>
          <a:off x="3904338" y="48342"/>
          <a:ext cx="1776040" cy="717250"/>
        </a:xfrm>
        <a:prstGeom prst="roundRect">
          <a:avLst>
            <a:gd name="adj" fmla="val 10000"/>
          </a:avLst>
        </a:prstGeom>
        <a:solidFill>
          <a:srgbClr val="45A7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CA" sz="1800" b="0" kern="1200">
              <a:latin typeface="Arial" pitchFamily="34" charset="0"/>
              <a:cs typeface="Arial" pitchFamily="34" charset="0"/>
            </a:rPr>
            <a:t>Culpable</a:t>
          </a:r>
        </a:p>
      </dsp:txBody>
      <dsp:txXfrm>
        <a:off x="3925345" y="69350"/>
        <a:ext cx="1734025" cy="675235"/>
      </dsp:txXfrm>
    </dsp:sp>
    <dsp:sp modelId="{236945BC-BBE2-40C3-B0A4-72C4B6B3E595}">
      <dsp:nvSpPr>
        <dsp:cNvPr id="15" name=""/>
        <dsp:cNvSpPr/>
      </dsp:nvSpPr>
      <dsp:spPr>
        <a:xfrm>
          <a:off x="4081942" y="765592"/>
          <a:ext cx="177604" cy="344326"/>
        </a:xfrm>
        <a:custGeom>
          <a:rect l="0" t="0" r="0" b="0"/>
          <a:pathLst>
            <a:path>
              <a:moveTo>
                <a:pt x="0" y="0"/>
              </a:moveTo>
              <a:lnTo>
                <a:pt x="0" y="344326"/>
              </a:lnTo>
              <a:lnTo>
                <a:pt x="177604" y="344326"/>
              </a:lnTo>
            </a:path>
          </a:pathLst>
        </a:custGeom>
        <a:noFill/>
        <a:ln w="25400" cap="flat" cmpd="sng" algn="ctr">
          <a:solidFill>
            <a:srgbClr val="45A7BE"/>
          </a:solidFill>
          <a:prstDash val="solid"/>
        </a:ln>
        <a:effectLst/>
      </dsp:spPr>
      <dsp:style>
        <a:lnRef idx="2">
          <a:scrgbClr r="0" g="0" b="0"/>
        </a:lnRef>
        <a:fillRef idx="0">
          <a:scrgbClr r="0" g="0" b="0"/>
        </a:fillRef>
        <a:effectRef idx="0">
          <a:scrgbClr r="0" g="0" b="0"/>
        </a:effectRef>
        <a:fontRef idx="minor"/>
      </dsp:style>
      <dsp:txBody>
        <a:bodyPr/>
        <a:lstStyle/>
        <a:p/>
      </dsp:txBody>
    </dsp:sp>
    <dsp:sp modelId="{0F67FA4C-AB6F-418C-AE5F-54611265A099}">
      <dsp:nvSpPr>
        <dsp:cNvPr id="16" name=""/>
        <dsp:cNvSpPr/>
      </dsp:nvSpPr>
      <dsp:spPr>
        <a:xfrm>
          <a:off x="4259546" y="944905"/>
          <a:ext cx="4458449" cy="330028"/>
        </a:xfrm>
        <a:prstGeom prst="roundRect">
          <a:avLst>
            <a:gd name="adj" fmla="val 10000"/>
          </a:avLst>
        </a:prstGeom>
        <a:solidFill>
          <a:schemeClr val="lt1">
            <a:alpha val="90000"/>
            <a:hueOff val="0"/>
            <a:satOff val="0"/>
            <a:lumOff val="0"/>
            <a:alphaOff val="0"/>
          </a:schemeClr>
        </a:solidFill>
        <a:ln w="25400" cap="flat" cmpd="sng" algn="ctr">
          <a:solidFill>
            <a:srgbClr val="45A7BE"/>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US" sz="1800" b="0" kern="1200">
              <a:latin typeface="Arial" pitchFamily="34" charset="0"/>
              <a:cs typeface="Arial" pitchFamily="34" charset="0"/>
            </a:rPr>
            <a:t>Within employee’s control</a:t>
          </a:r>
        </a:p>
      </dsp:txBody>
      <dsp:txXfrm>
        <a:off x="4269212" y="954571"/>
        <a:ext cx="4439117" cy="310696"/>
      </dsp:txXfrm>
    </dsp:sp>
    <dsp:sp modelId="{43C15DD7-B5AC-4242-8F93-EAD03ADEB32D}">
      <dsp:nvSpPr>
        <dsp:cNvPr id="17" name=""/>
        <dsp:cNvSpPr/>
      </dsp:nvSpPr>
      <dsp:spPr>
        <a:xfrm>
          <a:off x="4081942" y="765592"/>
          <a:ext cx="177604" cy="1222660"/>
        </a:xfrm>
        <a:custGeom>
          <a:rect l="0" t="0" r="0" b="0"/>
          <a:pathLst>
            <a:path>
              <a:moveTo>
                <a:pt x="0" y="0"/>
              </a:moveTo>
              <a:lnTo>
                <a:pt x="0" y="1222660"/>
              </a:lnTo>
              <a:lnTo>
                <a:pt x="177604" y="1222660"/>
              </a:lnTo>
            </a:path>
          </a:pathLst>
        </a:custGeom>
        <a:noFill/>
        <a:ln w="25400" cap="flat" cmpd="sng" algn="ctr">
          <a:solidFill>
            <a:srgbClr val="45A7BE"/>
          </a:solidFill>
          <a:prstDash val="solid"/>
        </a:ln>
        <a:effectLst/>
      </dsp:spPr>
      <dsp:style>
        <a:lnRef idx="2">
          <a:scrgbClr r="0" g="0" b="0"/>
        </a:lnRef>
        <a:fillRef idx="0">
          <a:scrgbClr r="0" g="0" b="0"/>
        </a:fillRef>
        <a:effectRef idx="0">
          <a:scrgbClr r="0" g="0" b="0"/>
        </a:effectRef>
        <a:fontRef idx="minor"/>
      </dsp:style>
      <dsp:txBody>
        <a:bodyPr/>
        <a:lstStyle/>
        <a:p/>
      </dsp:txBody>
    </dsp:sp>
    <dsp:sp modelId="{0AF1D862-C500-4837-A9E6-F0BC93C66EBF}">
      <dsp:nvSpPr>
        <dsp:cNvPr id="18" name=""/>
        <dsp:cNvSpPr/>
      </dsp:nvSpPr>
      <dsp:spPr>
        <a:xfrm>
          <a:off x="4259546" y="1372522"/>
          <a:ext cx="4495596" cy="1231460"/>
        </a:xfrm>
        <a:prstGeom prst="roundRect">
          <a:avLst>
            <a:gd name="adj" fmla="val 10000"/>
          </a:avLst>
        </a:prstGeom>
        <a:solidFill>
          <a:schemeClr val="lt1">
            <a:alpha val="90000"/>
            <a:hueOff val="0"/>
            <a:satOff val="0"/>
            <a:lumOff val="0"/>
            <a:alphaOff val="0"/>
          </a:schemeClr>
        </a:solidFill>
        <a:ln w="25400" cap="flat" cmpd="sng" algn="ctr">
          <a:solidFill>
            <a:srgbClr val="45A7BE"/>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US" sz="1800" b="0" kern="1200">
              <a:latin typeface="Arial" pitchFamily="34" charset="0"/>
              <a:cs typeface="Arial" pitchFamily="34" charset="0"/>
            </a:rPr>
            <a:t>Failing to notify manager of absence, chronic lateness, presenting a false reason for an absence, absent without authorization or valid reason (unexcused absences)</a:t>
          </a:r>
          <a:endParaRPr lang="en-CA" sz="1800" b="0" kern="1200">
            <a:latin typeface="Arial" pitchFamily="34" charset="0"/>
            <a:cs typeface="Arial" pitchFamily="34" charset="0"/>
          </a:endParaRPr>
        </a:p>
      </dsp:txBody>
      <dsp:txXfrm>
        <a:off x="4295614" y="1408590"/>
        <a:ext cx="4423460" cy="1159324"/>
      </dsp:txXfrm>
    </dsp:sp>
    <dsp:sp modelId="{6F4A31C7-DAF9-401C-97C4-482963E98616}">
      <dsp:nvSpPr>
        <dsp:cNvPr id="19" name=""/>
        <dsp:cNvSpPr/>
      </dsp:nvSpPr>
      <dsp:spPr>
        <a:xfrm>
          <a:off x="4081942" y="765592"/>
          <a:ext cx="177604" cy="2335466"/>
        </a:xfrm>
        <a:custGeom>
          <a:rect l="0" t="0" r="0" b="0"/>
          <a:pathLst>
            <a:path>
              <a:moveTo>
                <a:pt x="0" y="0"/>
              </a:moveTo>
              <a:lnTo>
                <a:pt x="0" y="2335466"/>
              </a:lnTo>
              <a:lnTo>
                <a:pt x="177604" y="2335466"/>
              </a:lnTo>
            </a:path>
          </a:pathLst>
        </a:custGeom>
        <a:noFill/>
        <a:ln w="25400" cap="flat" cmpd="sng" algn="ctr">
          <a:solidFill>
            <a:srgbClr val="45A7BE"/>
          </a:solidFill>
          <a:prstDash val="solid"/>
        </a:ln>
        <a:effectLst/>
      </dsp:spPr>
      <dsp:style>
        <a:lnRef idx="2">
          <a:scrgbClr r="0" g="0" b="0"/>
        </a:lnRef>
        <a:fillRef idx="0">
          <a:scrgbClr r="0" g="0" b="0"/>
        </a:fillRef>
        <a:effectRef idx="0">
          <a:scrgbClr r="0" g="0" b="0"/>
        </a:effectRef>
        <a:fontRef idx="minor"/>
      </dsp:style>
      <dsp:txBody>
        <a:bodyPr/>
        <a:lstStyle/>
        <a:p/>
      </dsp:txBody>
    </dsp:sp>
    <dsp:sp modelId="{5D89AFB1-8E76-4815-BC4E-36BFB18BE489}">
      <dsp:nvSpPr>
        <dsp:cNvPr id="20" name=""/>
        <dsp:cNvSpPr/>
      </dsp:nvSpPr>
      <dsp:spPr>
        <a:xfrm>
          <a:off x="4259546" y="2742434"/>
          <a:ext cx="4495596" cy="717250"/>
        </a:xfrm>
        <a:prstGeom prst="roundRect">
          <a:avLst>
            <a:gd name="adj" fmla="val 10000"/>
          </a:avLst>
        </a:prstGeom>
        <a:solidFill>
          <a:schemeClr val="lt1">
            <a:alpha val="90000"/>
            <a:hueOff val="0"/>
            <a:satOff val="0"/>
            <a:lumOff val="0"/>
            <a:alphaOff val="0"/>
          </a:schemeClr>
        </a:solidFill>
        <a:ln w="25400" cap="flat" cmpd="sng" algn="ctr">
          <a:solidFill>
            <a:srgbClr val="45A7BE"/>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US" sz="1800" b="0" kern="1200">
              <a:solidFill>
                <a:schemeClr val="accent1"/>
              </a:solidFill>
              <a:latin typeface="Arial" pitchFamily="34" charset="0"/>
              <a:cs typeface="Arial" pitchFamily="34" charset="0"/>
            </a:rPr>
            <a:t>Response: </a:t>
          </a:r>
          <a:r>
            <a:rPr lang="en-US" sz="1800" b="0" i="0" kern="1200">
              <a:latin typeface="Arial" pitchFamily="34" charset="0"/>
              <a:cs typeface="Arial" pitchFamily="34" charset="0"/>
            </a:rPr>
            <a:t>Immediate discipline</a:t>
          </a:r>
        </a:p>
      </dsp:txBody>
      <dsp:txXfrm>
        <a:off x="4280553" y="2763442"/>
        <a:ext cx="4453581" cy="675235"/>
      </dsp:txXfrm>
    </dsp:sp>
  </dsp:spTree>
</dsp:drawing>
</file>

<file path=ppt/diagrams/drawing3.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21" name=""/>
      <dsp:cNvGrpSpPr/>
    </dsp:nvGrpSpPr>
    <dsp:grpSpPr/>
    <dsp:sp modelId="{8431A257-D1EE-4906-B22D-50428E04DC31}">
      <dsp:nvSpPr>
        <dsp:cNvPr id="22" name=""/>
        <dsp:cNvSpPr/>
      </dsp:nvSpPr>
      <dsp:spPr>
        <a:xfrm>
          <a:off x="848300" y="1946"/>
          <a:ext cx="2206265" cy="13237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kern="1200">
              <a:latin typeface="Arial" pitchFamily="34" charset="0"/>
              <a:cs typeface="Arial" pitchFamily="34" charset="0"/>
            </a:rPr>
            <a:t>Hicks Morley Red</a:t>
          </a:r>
        </a:p>
        <a:p>
          <a:pPr marL="0" lvl="0" indent="0" algn="ctr" defTabSz="1066800">
            <a:lnSpc>
              <a:spcPct val="90000"/>
            </a:lnSpc>
            <a:spcBef>
              <a:spcPct val="0"/>
            </a:spcBef>
            <a:spcAft>
              <a:spcPct val="35000"/>
            </a:spcAft>
            <a:buNone/>
          </a:pPr>
          <a:r>
            <a:rPr lang="en-CA" sz="2400" b="1" kern="1200">
              <a:latin typeface="Arial" pitchFamily="34" charset="0"/>
              <a:cs typeface="Arial" pitchFamily="34" charset="0"/>
            </a:rPr>
            <a:t>#C4262F</a:t>
          </a:r>
        </a:p>
      </dsp:txBody>
      <dsp:txXfrm>
        <a:off x="848300" y="1946"/>
        <a:ext cx="2206265" cy="1323759"/>
      </dsp:txXfrm>
    </dsp:sp>
    <dsp:sp modelId="{121998A3-470B-456F-8307-F1334836BBC3}">
      <dsp:nvSpPr>
        <dsp:cNvPr id="23" name=""/>
        <dsp:cNvSpPr/>
      </dsp:nvSpPr>
      <dsp:spPr>
        <a:xfrm>
          <a:off x="3275192" y="1946"/>
          <a:ext cx="2206265" cy="1323759"/>
        </a:xfrm>
        <a:prstGeom prst="rect">
          <a:avLst/>
        </a:prstGeom>
        <a:solidFill>
          <a:srgbClr val="00688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kern="1200"/>
            <a:t>Hicks Morley Dark Teal</a:t>
          </a:r>
        </a:p>
        <a:p>
          <a:pPr marL="0" lvl="0" indent="0" algn="ctr" defTabSz="1066800">
            <a:lnSpc>
              <a:spcPct val="90000"/>
            </a:lnSpc>
            <a:spcBef>
              <a:spcPct val="0"/>
            </a:spcBef>
            <a:spcAft>
              <a:spcPct val="35000"/>
            </a:spcAft>
            <a:buNone/>
          </a:pPr>
          <a:r>
            <a:rPr lang="en-CA" sz="2400" b="1" kern="1200"/>
            <a:t>#00688A</a:t>
          </a:r>
        </a:p>
      </dsp:txBody>
      <dsp:txXfrm>
        <a:off x="3275192" y="1946"/>
        <a:ext cx="2206265" cy="1323759"/>
      </dsp:txXfrm>
    </dsp:sp>
    <dsp:sp modelId="{77790373-16C1-4013-8EAE-2F4886CA5633}">
      <dsp:nvSpPr>
        <dsp:cNvPr id="24" name=""/>
        <dsp:cNvSpPr/>
      </dsp:nvSpPr>
      <dsp:spPr>
        <a:xfrm>
          <a:off x="5702084" y="1946"/>
          <a:ext cx="2206265" cy="1323759"/>
        </a:xfrm>
        <a:prstGeom prst="rect">
          <a:avLst/>
        </a:prstGeom>
        <a:solidFill>
          <a:srgbClr val="45A7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kern="1200">
              <a:latin typeface="Arial" pitchFamily="34" charset="0"/>
              <a:cs typeface="Arial" pitchFamily="34" charset="0"/>
            </a:rPr>
            <a:t>Hicks Morley Light Teal</a:t>
          </a:r>
        </a:p>
        <a:p>
          <a:pPr marL="0" lvl="0" indent="0" algn="ctr" defTabSz="1066800">
            <a:lnSpc>
              <a:spcPct val="90000"/>
            </a:lnSpc>
            <a:spcBef>
              <a:spcPct val="0"/>
            </a:spcBef>
            <a:spcAft>
              <a:spcPct val="35000"/>
            </a:spcAft>
            <a:buNone/>
          </a:pPr>
          <a:r>
            <a:rPr lang="en-CA" sz="2400" b="1" kern="1200">
              <a:latin typeface="Arial" pitchFamily="34" charset="0"/>
              <a:cs typeface="Arial" pitchFamily="34" charset="0"/>
            </a:rPr>
            <a:t>#45A8BF</a:t>
          </a:r>
        </a:p>
      </dsp:txBody>
      <dsp:txXfrm>
        <a:off x="5702084" y="1946"/>
        <a:ext cx="2206265" cy="1323759"/>
      </dsp:txXfrm>
    </dsp:sp>
    <dsp:sp modelId="{F0637768-38C7-4F60-B73A-1568B66E5676}">
      <dsp:nvSpPr>
        <dsp:cNvPr id="25" name=""/>
        <dsp:cNvSpPr/>
      </dsp:nvSpPr>
      <dsp:spPr>
        <a:xfrm>
          <a:off x="2061746" y="1546332"/>
          <a:ext cx="2206265" cy="1323759"/>
        </a:xfrm>
        <a:prstGeom prst="rect">
          <a:avLst/>
        </a:prstGeom>
        <a:solidFill>
          <a:srgbClr val="5859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kern="1200">
              <a:latin typeface="Arial" pitchFamily="34" charset="0"/>
              <a:cs typeface="Arial" pitchFamily="34" charset="0"/>
            </a:rPr>
            <a:t>Hicks Morley Dark Grey</a:t>
          </a:r>
        </a:p>
        <a:p>
          <a:pPr marL="0" lvl="0" indent="0" algn="ctr" defTabSz="1066800">
            <a:lnSpc>
              <a:spcPct val="90000"/>
            </a:lnSpc>
            <a:spcBef>
              <a:spcPct val="0"/>
            </a:spcBef>
            <a:spcAft>
              <a:spcPct val="35000"/>
            </a:spcAft>
            <a:buNone/>
          </a:pPr>
          <a:r>
            <a:rPr lang="en-CA" sz="2400" b="1" kern="1200">
              <a:latin typeface="Arial" pitchFamily="34" charset="0"/>
              <a:cs typeface="Arial" pitchFamily="34" charset="0"/>
            </a:rPr>
            <a:t>#58595B</a:t>
          </a:r>
        </a:p>
      </dsp:txBody>
      <dsp:txXfrm>
        <a:off x="2061746" y="1546332"/>
        <a:ext cx="2206265" cy="1323759"/>
      </dsp:txXfrm>
    </dsp:sp>
    <dsp:sp modelId="{312524A0-2064-4640-9040-8F89BFAE0881}">
      <dsp:nvSpPr>
        <dsp:cNvPr id="26" name=""/>
        <dsp:cNvSpPr/>
      </dsp:nvSpPr>
      <dsp:spPr>
        <a:xfrm>
          <a:off x="4488638" y="1546332"/>
          <a:ext cx="2206265" cy="1323759"/>
        </a:xfrm>
        <a:prstGeom prst="rect">
          <a:avLst/>
        </a:prstGeom>
        <a:solidFill>
          <a:srgbClr val="A6ACA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kern="1200">
              <a:latin typeface="Arial" pitchFamily="34" charset="0"/>
              <a:cs typeface="Arial" pitchFamily="34" charset="0"/>
            </a:rPr>
            <a:t>Hicks Morley Medium Grey</a:t>
          </a:r>
        </a:p>
        <a:p>
          <a:pPr marL="0" lvl="0" indent="0" algn="ctr" defTabSz="1066800">
            <a:lnSpc>
              <a:spcPct val="90000"/>
            </a:lnSpc>
            <a:spcBef>
              <a:spcPct val="0"/>
            </a:spcBef>
            <a:spcAft>
              <a:spcPct val="35000"/>
            </a:spcAft>
            <a:buNone/>
          </a:pPr>
          <a:r>
            <a:rPr lang="en-CA" sz="2400" b="1" kern="1200">
              <a:latin typeface="Arial" pitchFamily="34" charset="0"/>
              <a:cs typeface="Arial" pitchFamily="34" charset="0"/>
            </a:rPr>
            <a:t>#A6ACAC</a:t>
          </a:r>
        </a:p>
      </dsp:txBody>
      <dsp:txXfrm>
        <a:off x="4488638" y="1546332"/>
        <a:ext cx="2206265" cy="1323759"/>
      </dsp:txXfrm>
    </dsp:sp>
  </dsp:spTree>
</dsp:drawing>
</file>

<file path=ppt/diagrams/drawing30.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6" name=""/>
      <dsp:cNvGrpSpPr/>
    </dsp:nvGrpSpPr>
    <dsp:grpSpPr/>
    <dsp:sp modelId="{1505A1B3-0B1C-4D01-81F3-76A24A847152}">
      <dsp:nvSpPr>
        <dsp:cNvPr id="7" name=""/>
        <dsp:cNvSpPr/>
      </dsp:nvSpPr>
      <dsp:spPr>
        <a:xfrm rot="5400000">
          <a:off x="-201296" y="201636"/>
          <a:ext cx="1341979" cy="939385"/>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CA" sz="2700" kern="1200"/>
            <a:t> </a:t>
          </a:r>
        </a:p>
      </dsp:txBody>
      <dsp:txXfrm rot="-5400000">
        <a:off x="1" y="470031"/>
        <a:ext cx="939385" cy="402594"/>
      </dsp:txXfrm>
    </dsp:sp>
    <dsp:sp modelId="{31317581-B9D6-421D-B866-385758DC119F}">
      <dsp:nvSpPr>
        <dsp:cNvPr id="8" name=""/>
        <dsp:cNvSpPr/>
      </dsp:nvSpPr>
      <dsp:spPr>
        <a:xfrm rot="5400000">
          <a:off x="4411874" y="-3472148"/>
          <a:ext cx="872286" cy="7817264"/>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CA" sz="1800" kern="1200"/>
            <a:t>Distinguish between non-culpable and culpable absenteeism</a:t>
          </a:r>
        </a:p>
        <a:p>
          <a:pPr marL="171450" lvl="1" indent="-171450" algn="l" defTabSz="800100">
            <a:lnSpc>
              <a:spcPct val="90000"/>
            </a:lnSpc>
            <a:spcBef>
              <a:spcPct val="0"/>
            </a:spcBef>
            <a:spcAft>
              <a:spcPct val="15000"/>
            </a:spcAft>
            <a:buChar char="•"/>
          </a:pPr>
          <a:r>
            <a:rPr lang="en-CA" sz="1800" kern="1200"/>
            <a:t>Non-culpable – response should be remedial in nature rather than disciplinary </a:t>
          </a:r>
        </a:p>
      </dsp:txBody>
      <dsp:txXfrm rot="-5400000">
        <a:off x="939385" y="42922"/>
        <a:ext cx="7774683" cy="787123"/>
      </dsp:txXfrm>
    </dsp:sp>
    <dsp:sp modelId="{6A10CA10-0E86-48C3-8FE8-7B04BA5367D6}">
      <dsp:nvSpPr>
        <dsp:cNvPr id="9" name=""/>
        <dsp:cNvSpPr/>
      </dsp:nvSpPr>
      <dsp:spPr>
        <a:xfrm rot="5400000">
          <a:off x="-201296" y="1345613"/>
          <a:ext cx="1341979" cy="939385"/>
        </a:xfrm>
        <a:prstGeom prst="chevron">
          <a:avLst/>
        </a:prstGeom>
        <a:solidFill>
          <a:schemeClr val="accent4">
            <a:hueOff val="104123"/>
            <a:satOff val="25600"/>
            <a:lumOff val="-11961"/>
            <a:alphaOff val="0"/>
          </a:schemeClr>
        </a:solidFill>
        <a:ln w="25400" cap="flat" cmpd="sng" algn="ctr">
          <a:solidFill>
            <a:schemeClr val="accent4">
              <a:hueOff val="104123"/>
              <a:satOff val="25600"/>
              <a:lumOff val="-1196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CA" sz="2700" kern="1200"/>
            <a:t> </a:t>
          </a:r>
        </a:p>
      </dsp:txBody>
      <dsp:txXfrm rot="-5400000">
        <a:off x="1" y="1614008"/>
        <a:ext cx="939385" cy="402594"/>
      </dsp:txXfrm>
    </dsp:sp>
    <dsp:sp modelId="{18C9C3F4-39A3-4FAE-A412-73103A2CBD8C}">
      <dsp:nvSpPr>
        <dsp:cNvPr id="10" name=""/>
        <dsp:cNvSpPr/>
      </dsp:nvSpPr>
      <dsp:spPr>
        <a:xfrm rot="5400000">
          <a:off x="4411874" y="-2328172"/>
          <a:ext cx="872286" cy="7817264"/>
        </a:xfrm>
        <a:prstGeom prst="round2SameRect">
          <a:avLst/>
        </a:prstGeom>
        <a:solidFill>
          <a:schemeClr val="lt1">
            <a:alpha val="90000"/>
            <a:hueOff val="0"/>
            <a:satOff val="0"/>
            <a:lumOff val="0"/>
            <a:alphaOff val="0"/>
          </a:schemeClr>
        </a:solidFill>
        <a:ln w="25400" cap="flat" cmpd="sng" algn="ctr">
          <a:solidFill>
            <a:schemeClr val="accent4">
              <a:hueOff val="104123"/>
              <a:satOff val="25600"/>
              <a:lumOff val="-119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CA" sz="1800" kern="1200"/>
            <a:t>Approach must be “reasonable” in substance and application</a:t>
          </a:r>
        </a:p>
      </dsp:txBody>
      <dsp:txXfrm rot="-5400000">
        <a:off x="939385" y="1186899"/>
        <a:ext cx="7774683" cy="787123"/>
      </dsp:txXfrm>
    </dsp:sp>
    <dsp:sp modelId="{F0E39490-B9A7-4162-BE55-590E08588111}">
      <dsp:nvSpPr>
        <dsp:cNvPr id="11" name=""/>
        <dsp:cNvSpPr/>
      </dsp:nvSpPr>
      <dsp:spPr>
        <a:xfrm rot="5400000">
          <a:off x="-201296" y="2489589"/>
          <a:ext cx="1341979" cy="939385"/>
        </a:xfrm>
        <a:prstGeom prst="chevron">
          <a:avLst/>
        </a:prstGeom>
        <a:solidFill>
          <a:schemeClr val="accent4">
            <a:hueOff val="208246"/>
            <a:satOff val="51199"/>
            <a:lumOff val="-23921"/>
            <a:alphaOff val="0"/>
          </a:schemeClr>
        </a:solidFill>
        <a:ln w="25400" cap="flat" cmpd="sng" algn="ctr">
          <a:solidFill>
            <a:schemeClr val="accent4">
              <a:hueOff val="208246"/>
              <a:satOff val="51199"/>
              <a:lumOff val="-2392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CA" sz="2700" kern="1200"/>
            <a:t> </a:t>
          </a:r>
        </a:p>
      </dsp:txBody>
      <dsp:txXfrm rot="-5400000">
        <a:off x="1" y="2757984"/>
        <a:ext cx="939385" cy="402594"/>
      </dsp:txXfrm>
    </dsp:sp>
    <dsp:sp modelId="{A995B623-31A5-45C0-8B19-22EB81ED318A}">
      <dsp:nvSpPr>
        <dsp:cNvPr id="12" name=""/>
        <dsp:cNvSpPr/>
      </dsp:nvSpPr>
      <dsp:spPr>
        <a:xfrm rot="5400000">
          <a:off x="4411874" y="-1184196"/>
          <a:ext cx="872286" cy="7817264"/>
        </a:xfrm>
        <a:prstGeom prst="round2SameRect">
          <a:avLst/>
        </a:prstGeom>
        <a:solidFill>
          <a:schemeClr val="lt1">
            <a:alpha val="90000"/>
            <a:hueOff val="0"/>
            <a:satOff val="0"/>
            <a:lumOff val="0"/>
            <a:alphaOff val="0"/>
          </a:schemeClr>
        </a:solidFill>
        <a:ln w="25400" cap="flat" cmpd="sng" algn="ctr">
          <a:solidFill>
            <a:schemeClr val="accent4">
              <a:hueOff val="208246"/>
              <a:satOff val="51199"/>
              <a:lumOff val="-239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CA" sz="1800" kern="1200"/>
            <a:t>Ensure approach is consistent with applicable legislation</a:t>
          </a:r>
        </a:p>
        <a:p>
          <a:pPr marL="171450" lvl="1" indent="-171450" algn="l" defTabSz="800100">
            <a:lnSpc>
              <a:spcPct val="90000"/>
            </a:lnSpc>
            <a:spcBef>
              <a:spcPct val="0"/>
            </a:spcBef>
            <a:spcAft>
              <a:spcPct val="15000"/>
            </a:spcAft>
            <a:buChar char="•"/>
          </a:pPr>
          <a:r>
            <a:rPr lang="en-CA" sz="1800" kern="1200"/>
            <a:t>Ensure there is no conflict with the terms of the collective agreement</a:t>
          </a:r>
        </a:p>
      </dsp:txBody>
      <dsp:txXfrm rot="-5400000">
        <a:off x="939384" y="2330875"/>
        <a:ext cx="7774683" cy="787123"/>
      </dsp:txXfrm>
    </dsp:sp>
  </dsp:spTree>
</dsp:drawing>
</file>

<file path=ppt/diagrams/drawing3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6" name=""/>
      <dsp:cNvGrpSpPr/>
    </dsp:nvGrpSpPr>
    <dsp:grpSpPr/>
    <dsp:sp modelId="{EDBD2D24-47DB-4094-84A9-ADB8FB8E6743}">
      <dsp:nvSpPr>
        <dsp:cNvPr id="7" name=""/>
        <dsp:cNvSpPr/>
      </dsp:nvSpPr>
      <dsp:spPr>
        <a:xfrm>
          <a:off x="2108" y="952718"/>
          <a:ext cx="2356827" cy="602812"/>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CA" sz="1900" kern="1200"/>
            <a:t>Disability</a:t>
          </a:r>
        </a:p>
      </dsp:txBody>
      <dsp:txXfrm>
        <a:off x="303514" y="952718"/>
        <a:ext cx="1754015" cy="602812"/>
      </dsp:txXfrm>
    </dsp:sp>
    <dsp:sp modelId="{36ACBCCD-8F57-4BB6-93A8-E3439B4E4D00}">
      <dsp:nvSpPr>
        <dsp:cNvPr id="8" name=""/>
        <dsp:cNvSpPr/>
      </dsp:nvSpPr>
      <dsp:spPr>
        <a:xfrm>
          <a:off x="2071825" y="944711"/>
          <a:ext cx="2223447" cy="607098"/>
        </a:xfrm>
        <a:prstGeom prst="chevron">
          <a:avLst/>
        </a:prstGeom>
        <a:solidFill>
          <a:schemeClr val="accent4">
            <a:hueOff val="104123"/>
            <a:satOff val="25600"/>
            <a:lumOff val="-1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CA" sz="1900" kern="1200"/>
            <a:t>Family Status</a:t>
          </a:r>
        </a:p>
      </dsp:txBody>
      <dsp:txXfrm>
        <a:off x="2375374" y="944711"/>
        <a:ext cx="1616349" cy="607098"/>
      </dsp:txXfrm>
    </dsp:sp>
    <dsp:sp modelId="{B41243A7-3208-48E3-9DE1-A883F1791BBA}">
      <dsp:nvSpPr>
        <dsp:cNvPr id="9" name=""/>
        <dsp:cNvSpPr/>
      </dsp:nvSpPr>
      <dsp:spPr>
        <a:xfrm>
          <a:off x="4020708" y="942210"/>
          <a:ext cx="2125634" cy="612099"/>
        </a:xfrm>
        <a:prstGeom prst="chevron">
          <a:avLst/>
        </a:prstGeom>
        <a:solidFill>
          <a:schemeClr val="accent4">
            <a:hueOff val="208246"/>
            <a:satOff val="51199"/>
            <a:lumOff val="-239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CA" sz="1900" kern="1200"/>
            <a:t>Religion…</a:t>
          </a:r>
        </a:p>
      </dsp:txBody>
      <dsp:txXfrm>
        <a:off x="4326757" y="942210"/>
        <a:ext cx="1513535" cy="612099"/>
      </dsp:txXfrm>
    </dsp:sp>
  </dsp:spTree>
</dsp:drawing>
</file>

<file path=ppt/diagrams/drawing32.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6" name=""/>
      <dsp:cNvGrpSpPr/>
    </dsp:nvGrpSpPr>
    <dsp:grpSpPr/>
    <dsp:sp modelId="{07DD5438-97BB-419B-B9A2-F9C8CAC0E1A6}">
      <dsp:nvSpPr>
        <dsp:cNvPr id="7" name=""/>
        <dsp:cNvSpPr/>
      </dsp:nvSpPr>
      <dsp:spPr>
        <a:xfrm>
          <a:off x="400794" y="1188"/>
          <a:ext cx="2421464" cy="14528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kern="1200">
              <a:latin typeface="Arial" pitchFamily="34" charset="0"/>
              <a:cs typeface="Arial" pitchFamily="34" charset="0"/>
            </a:rPr>
            <a:t>Distinguish between culpable and non-culpable absences</a:t>
          </a:r>
        </a:p>
      </dsp:txBody>
      <dsp:txXfrm>
        <a:off x="400794" y="1188"/>
        <a:ext cx="2421464" cy="1452878"/>
      </dsp:txXfrm>
    </dsp:sp>
    <dsp:sp modelId="{5DEB950E-3B2B-4C99-997E-3AAB6DC21663}">
      <dsp:nvSpPr>
        <dsp:cNvPr id="8" name=""/>
        <dsp:cNvSpPr/>
      </dsp:nvSpPr>
      <dsp:spPr>
        <a:xfrm>
          <a:off x="3064405" y="1188"/>
          <a:ext cx="2421464" cy="1452878"/>
        </a:xfrm>
        <a:prstGeom prst="rect">
          <a:avLst/>
        </a:prstGeom>
        <a:solidFill>
          <a:srgbClr val="45A7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kern="1200">
              <a:latin typeface="Arial" pitchFamily="34" charset="0"/>
              <a:cs typeface="Arial" pitchFamily="34" charset="0"/>
            </a:rPr>
            <a:t>Create reasonable and rational thresholds</a:t>
          </a:r>
        </a:p>
      </dsp:txBody>
      <dsp:txXfrm>
        <a:off x="3064405" y="1188"/>
        <a:ext cx="2421464" cy="1452878"/>
      </dsp:txXfrm>
    </dsp:sp>
    <dsp:sp modelId="{16307023-A7E6-450E-AF19-08DB062A4BB1}">
      <dsp:nvSpPr>
        <dsp:cNvPr id="9" name=""/>
        <dsp:cNvSpPr/>
      </dsp:nvSpPr>
      <dsp:spPr>
        <a:xfrm>
          <a:off x="5728016" y="1188"/>
          <a:ext cx="2421464" cy="1452878"/>
        </a:xfrm>
        <a:prstGeom prst="rect">
          <a:avLst/>
        </a:prstGeom>
        <a:solidFill>
          <a:srgbClr val="5859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kern="1200">
              <a:latin typeface="Arial" pitchFamily="34" charset="0"/>
              <a:cs typeface="Arial" pitchFamily="34" charset="0"/>
            </a:rPr>
            <a:t>Provide counselling and offer assistance; warn when necessary</a:t>
          </a:r>
        </a:p>
      </dsp:txBody>
      <dsp:txXfrm>
        <a:off x="5728016" y="1188"/>
        <a:ext cx="2421464" cy="1452878"/>
      </dsp:txXfrm>
    </dsp:sp>
    <dsp:sp modelId="{B3EBB187-6BED-46EB-A0F2-7C7147E011BB}">
      <dsp:nvSpPr>
        <dsp:cNvPr id="10" name=""/>
        <dsp:cNvSpPr/>
      </dsp:nvSpPr>
      <dsp:spPr>
        <a:xfrm>
          <a:off x="1732599" y="1696213"/>
          <a:ext cx="2421464" cy="1452878"/>
        </a:xfrm>
        <a:prstGeom prst="rect">
          <a:avLst/>
        </a:prstGeom>
        <a:solidFill>
          <a:srgbClr val="A6ACA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kern="1200">
              <a:latin typeface="Arial" pitchFamily="34" charset="0"/>
              <a:cs typeface="Arial" pitchFamily="34" charset="0"/>
            </a:rPr>
            <a:t> Apply consistently </a:t>
          </a:r>
        </a:p>
      </dsp:txBody>
      <dsp:txXfrm>
        <a:off x="1732599" y="1696213"/>
        <a:ext cx="2421464" cy="1452878"/>
      </dsp:txXfrm>
    </dsp:sp>
    <dsp:sp modelId="{F666F2F7-DB65-4035-8916-C8CCEABEB2AF}">
      <dsp:nvSpPr>
        <dsp:cNvPr id="11" name=""/>
        <dsp:cNvSpPr/>
      </dsp:nvSpPr>
      <dsp:spPr>
        <a:xfrm>
          <a:off x="4396210" y="1696213"/>
          <a:ext cx="2421464" cy="14528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kern="1200">
              <a:latin typeface="Arial" pitchFamily="34" charset="0"/>
              <a:cs typeface="Arial" pitchFamily="34" charset="0"/>
            </a:rPr>
            <a:t>Build in flexibility and discretion</a:t>
          </a:r>
        </a:p>
      </dsp:txBody>
      <dsp:txXfrm>
        <a:off x="4396210" y="1696213"/>
        <a:ext cx="2421464" cy="1452878"/>
      </dsp:txXfrm>
    </dsp:sp>
  </dsp:spTree>
</dsp:drawing>
</file>

<file path=ppt/diagrams/drawing33.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6" name=""/>
      <dsp:cNvGrpSpPr/>
    </dsp:nvGrpSpPr>
    <dsp:grpSpPr/>
    <dsp:sp modelId="{B619B2B4-BF44-433B-A4DF-6AE1F53301B2}">
      <dsp:nvSpPr>
        <dsp:cNvPr id="7"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a:lstStyle/>
        <a:p/>
      </dsp:txBody>
    </dsp:sp>
    <dsp:sp modelId="{4AE1A710-E37A-477A-84DF-17AC82B1D4FE}">
      <dsp:nvSpPr>
        <dsp:cNvPr id="8" name=""/>
        <dsp:cNvSpPr/>
      </dsp:nvSpPr>
      <dsp:spPr>
        <a:xfrm>
          <a:off x="504374" y="361801"/>
          <a:ext cx="7528643" cy="812800"/>
        </a:xfrm>
        <a:prstGeom prst="rect">
          <a:avLst/>
        </a:prstGeom>
        <a:solidFill>
          <a:srgbClr val="5859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3500" rIns="63500" bIns="63500" numCol="1" spcCol="1270" anchor="ctr" anchorCtr="0">
          <a:noAutofit/>
        </a:bodyPr>
        <a:lstStyle/>
        <a:p>
          <a:pPr marL="0" lvl="0" indent="0" algn="l" defTabSz="1111250">
            <a:lnSpc>
              <a:spcPct val="90000"/>
            </a:lnSpc>
            <a:spcBef>
              <a:spcPct val="0"/>
            </a:spcBef>
            <a:spcAft>
              <a:spcPct val="35000"/>
            </a:spcAft>
            <a:buNone/>
          </a:pPr>
          <a:r>
            <a:rPr lang="en-CA" sz="2500" kern="1200"/>
            <a:t>Enforce attendance policy consistently</a:t>
          </a:r>
        </a:p>
      </dsp:txBody>
      <dsp:txXfrm>
        <a:off x="504374" y="361801"/>
        <a:ext cx="7528643" cy="812800"/>
      </dsp:txXfrm>
    </dsp:sp>
    <dsp:sp modelId="{056BEBE0-25BD-4801-A5CE-E1D81F37C4B2}">
      <dsp:nvSpPr>
        <dsp:cNvPr id="9" name=""/>
        <dsp:cNvSpPr/>
      </dsp:nvSpPr>
      <dsp:spPr>
        <a:xfrm>
          <a:off x="56979" y="304800"/>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a:lstStyle/>
        <a:p/>
      </dsp:txBody>
    </dsp:sp>
    <dsp:sp modelId="{E39CF9BA-2A41-465B-ACE1-0EDB90144BD0}">
      <dsp:nvSpPr>
        <dsp:cNvPr id="10" name=""/>
        <dsp:cNvSpPr/>
      </dsp:nvSpPr>
      <dsp:spPr>
        <a:xfrm>
          <a:off x="860432" y="1625599"/>
          <a:ext cx="7233190" cy="812800"/>
        </a:xfrm>
        <a:prstGeom prst="rect">
          <a:avLst/>
        </a:prstGeom>
        <a:solidFill>
          <a:srgbClr val="CDD2D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3500" rIns="63500" bIns="63500" numCol="1" spcCol="1270" anchor="ctr" anchorCtr="0">
          <a:noAutofit/>
        </a:bodyPr>
        <a:lstStyle/>
        <a:p>
          <a:pPr marL="0" lvl="0" indent="0" algn="l" defTabSz="1111250">
            <a:lnSpc>
              <a:spcPct val="90000"/>
            </a:lnSpc>
            <a:spcBef>
              <a:spcPct val="0"/>
            </a:spcBef>
            <a:spcAft>
              <a:spcPct val="35000"/>
            </a:spcAft>
            <a:buNone/>
          </a:pPr>
          <a:r>
            <a:rPr lang="en-CA" sz="2500" kern="1200"/>
            <a:t>Address absences and tardiness immediately</a:t>
          </a:r>
        </a:p>
      </dsp:txBody>
      <dsp:txXfrm>
        <a:off x="860432" y="1625599"/>
        <a:ext cx="7233190" cy="812800"/>
      </dsp:txXfrm>
    </dsp:sp>
    <dsp:sp modelId="{3725D385-6F9B-49F0-AD12-565EABAD202F}">
      <dsp:nvSpPr>
        <dsp:cNvPr id="11" name=""/>
        <dsp:cNvSpPr/>
      </dsp:nvSpPr>
      <dsp:spPr>
        <a:xfrm>
          <a:off x="352432" y="1523999"/>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a:lstStyle/>
        <a:p/>
      </dsp:txBody>
    </dsp:sp>
    <dsp:sp modelId="{1D4FE6BF-BD42-4A1A-9AEC-2B803344CAC3}">
      <dsp:nvSpPr>
        <dsp:cNvPr id="12" name=""/>
        <dsp:cNvSpPr/>
      </dsp:nvSpPr>
      <dsp:spPr>
        <a:xfrm>
          <a:off x="564979" y="2844800"/>
          <a:ext cx="7528643" cy="812800"/>
        </a:xfrm>
        <a:prstGeom prst="rect">
          <a:avLst/>
        </a:prstGeom>
        <a:solidFill>
          <a:srgbClr val="45A7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3500" rIns="63500" bIns="63500" numCol="1" spcCol="1270" anchor="ctr" anchorCtr="0">
          <a:noAutofit/>
        </a:bodyPr>
        <a:lstStyle/>
        <a:p>
          <a:pPr marL="0" lvl="0" indent="0" algn="l" defTabSz="1111250">
            <a:lnSpc>
              <a:spcPct val="90000"/>
            </a:lnSpc>
            <a:spcBef>
              <a:spcPct val="0"/>
            </a:spcBef>
            <a:spcAft>
              <a:spcPct val="35000"/>
            </a:spcAft>
            <a:buNone/>
          </a:pPr>
          <a:r>
            <a:rPr lang="en-CA" sz="2500" kern="1200"/>
            <a:t>Attendance Management Program (AMP)</a:t>
          </a:r>
        </a:p>
      </dsp:txBody>
      <dsp:txXfrm>
        <a:off x="564979" y="2844800"/>
        <a:ext cx="7528643" cy="812800"/>
      </dsp:txXfrm>
    </dsp:sp>
    <dsp:sp modelId="{02267B7F-9DEF-4C76-AA93-B6C169971F87}">
      <dsp:nvSpPr>
        <dsp:cNvPr id="13" name=""/>
        <dsp:cNvSpPr/>
      </dsp:nvSpPr>
      <dsp:spPr>
        <a:xfrm>
          <a:off x="56979" y="2743200"/>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a:lstStyle/>
        <a:p/>
      </dsp:txBody>
    </dsp:sp>
  </dsp:spTree>
</dsp:drawing>
</file>

<file path=ppt/diagrams/drawing34.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9" name=""/>
      <dsp:cNvGrpSpPr/>
    </dsp:nvGrpSpPr>
    <dsp:grpSpPr/>
    <dsp:sp modelId="{8F7C3C96-880C-4726-A061-3EFA45F1B7CB}">
      <dsp:nvSpPr>
        <dsp:cNvPr id="10" name=""/>
        <dsp:cNvSpPr/>
      </dsp:nvSpPr>
      <dsp:spPr>
        <a:xfrm>
          <a:off x="2389597" y="142907"/>
          <a:ext cx="1633781" cy="707531"/>
        </a:xfrm>
        <a:prstGeom prst="roundRect">
          <a:avLst>
            <a:gd name="adj" fmla="val 10000"/>
          </a:avLst>
        </a:prstGeom>
        <a:solidFill>
          <a:schemeClr val="bg1">
            <a:lumMod val="8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0" kern="1200">
              <a:solidFill>
                <a:schemeClr val="tx1"/>
              </a:solidFill>
            </a:rPr>
            <a:t>Benefits</a:t>
          </a:r>
        </a:p>
      </dsp:txBody>
      <dsp:txXfrm>
        <a:off x="2410320" y="163630"/>
        <a:ext cx="1592335" cy="666085"/>
      </dsp:txXfrm>
    </dsp:sp>
    <dsp:sp modelId="{FEFD65A0-4561-45AF-8AE6-6D525ABCBB64}">
      <dsp:nvSpPr>
        <dsp:cNvPr id="11" name=""/>
        <dsp:cNvSpPr/>
      </dsp:nvSpPr>
      <dsp:spPr>
        <a:xfrm>
          <a:off x="4538098" y="142907"/>
          <a:ext cx="1539576" cy="707531"/>
        </a:xfrm>
        <a:prstGeom prst="roundRect">
          <a:avLst>
            <a:gd name="adj" fmla="val 10000"/>
          </a:avLst>
        </a:prstGeom>
        <a:solidFill>
          <a:schemeClr val="bg1">
            <a:lumMod val="8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0" kern="1200">
              <a:solidFill>
                <a:schemeClr val="tx1"/>
              </a:solidFill>
            </a:rPr>
            <a:t>Challenges</a:t>
          </a:r>
        </a:p>
      </dsp:txBody>
      <dsp:txXfrm>
        <a:off x="4558821" y="163630"/>
        <a:ext cx="1498130" cy="666085"/>
      </dsp:txXfrm>
    </dsp:sp>
    <dsp:sp modelId="{7ECED4B1-3FBB-475E-9578-9F4808DED591}">
      <dsp:nvSpPr>
        <dsp:cNvPr id="12" name=""/>
        <dsp:cNvSpPr/>
      </dsp:nvSpPr>
      <dsp:spPr>
        <a:xfrm>
          <a:off x="4029022" y="3032161"/>
          <a:ext cx="530648" cy="237926"/>
        </a:xfrm>
        <a:prstGeom prst="triangle">
          <a:avLst/>
        </a:prstGeom>
        <a:solidFill>
          <a:schemeClr val="tx1">
            <a:lumMod val="50000"/>
            <a:lumOff val="5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a:lstStyle/>
        <a:p/>
      </dsp:txBody>
    </dsp:sp>
    <dsp:sp modelId="{F6E6D237-FF05-4154-827F-86F9723381FD}">
      <dsp:nvSpPr>
        <dsp:cNvPr id="13" name=""/>
        <dsp:cNvSpPr/>
      </dsp:nvSpPr>
      <dsp:spPr>
        <a:xfrm>
          <a:off x="2330252" y="2825586"/>
          <a:ext cx="3910230" cy="226558"/>
        </a:xfrm>
        <a:prstGeom prst="rect">
          <a:avLst/>
        </a:prstGeom>
        <a:solidFill>
          <a:schemeClr val="tx1">
            <a:lumMod val="50000"/>
            <a:lumOff val="5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a:lstStyle/>
        <a:p/>
      </dsp:txBody>
    </dsp:sp>
    <dsp:sp modelId="{F327E4B8-22CE-42A4-9A3B-6DDC33F56907}">
      <dsp:nvSpPr>
        <dsp:cNvPr id="14" name=""/>
        <dsp:cNvSpPr/>
      </dsp:nvSpPr>
      <dsp:spPr>
        <a:xfrm>
          <a:off x="4325456" y="2370010"/>
          <a:ext cx="4033899" cy="4358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0" kern="1200"/>
            <a:t>Breach of collective agreement</a:t>
          </a:r>
        </a:p>
      </dsp:txBody>
      <dsp:txXfrm>
        <a:off x="4346732" y="2391286"/>
        <a:ext cx="3991347" cy="393287"/>
      </dsp:txXfrm>
    </dsp:sp>
    <dsp:sp modelId="{AEB86B07-F7B3-4B25-B9C7-2BD31737C4AE}">
      <dsp:nvSpPr>
        <dsp:cNvPr id="15" name=""/>
        <dsp:cNvSpPr/>
      </dsp:nvSpPr>
      <dsp:spPr>
        <a:xfrm>
          <a:off x="4325456" y="1900209"/>
          <a:ext cx="4033899" cy="4358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0" kern="1200"/>
            <a:t>ESA/WSIA leaves</a:t>
          </a:r>
        </a:p>
      </dsp:txBody>
      <dsp:txXfrm>
        <a:off x="4346732" y="1921485"/>
        <a:ext cx="3991347" cy="393287"/>
      </dsp:txXfrm>
    </dsp:sp>
    <dsp:sp modelId="{2794334A-E07B-4D72-BA71-98C68EBE40EB}">
      <dsp:nvSpPr>
        <dsp:cNvPr id="16" name=""/>
        <dsp:cNvSpPr/>
      </dsp:nvSpPr>
      <dsp:spPr>
        <a:xfrm>
          <a:off x="4325456" y="1430409"/>
          <a:ext cx="4033899" cy="4358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0" kern="1200"/>
            <a:t>Discriminatory effect</a:t>
          </a:r>
        </a:p>
      </dsp:txBody>
      <dsp:txXfrm>
        <a:off x="4346732" y="1451685"/>
        <a:ext cx="3991347" cy="393287"/>
      </dsp:txXfrm>
    </dsp:sp>
    <dsp:sp modelId="{E29D04B0-73D7-4E01-91FB-34A5D9E1B2E0}">
      <dsp:nvSpPr>
        <dsp:cNvPr id="17" name=""/>
        <dsp:cNvSpPr/>
      </dsp:nvSpPr>
      <dsp:spPr>
        <a:xfrm>
          <a:off x="4325456" y="952118"/>
          <a:ext cx="4033899" cy="4358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0" kern="1200"/>
            <a:t>Disciplinary effect</a:t>
          </a:r>
        </a:p>
      </dsp:txBody>
      <dsp:txXfrm>
        <a:off x="4346732" y="973394"/>
        <a:ext cx="3991347" cy="393287"/>
      </dsp:txXfrm>
    </dsp:sp>
    <dsp:sp modelId="{969AE86E-DD97-4ADD-8C45-707458A3F64C}">
      <dsp:nvSpPr>
        <dsp:cNvPr id="18" name=""/>
        <dsp:cNvSpPr/>
      </dsp:nvSpPr>
      <dsp:spPr>
        <a:xfrm>
          <a:off x="609978" y="2370010"/>
          <a:ext cx="3662071" cy="4358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0" kern="1200"/>
            <a:t>Medical documentation practices</a:t>
          </a:r>
        </a:p>
      </dsp:txBody>
      <dsp:txXfrm>
        <a:off x="631254" y="2391286"/>
        <a:ext cx="3619519" cy="393287"/>
      </dsp:txXfrm>
    </dsp:sp>
    <dsp:sp modelId="{4BF3D50B-0D99-48E2-AD78-B381EF9AF56C}">
      <dsp:nvSpPr>
        <dsp:cNvPr id="19" name=""/>
        <dsp:cNvSpPr/>
      </dsp:nvSpPr>
      <dsp:spPr>
        <a:xfrm>
          <a:off x="609978" y="1900209"/>
          <a:ext cx="3662071" cy="4358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0" kern="1200"/>
            <a:t>Reporting procedures</a:t>
          </a:r>
        </a:p>
      </dsp:txBody>
      <dsp:txXfrm>
        <a:off x="631254" y="1921485"/>
        <a:ext cx="3619519" cy="393287"/>
      </dsp:txXfrm>
    </dsp:sp>
    <dsp:sp modelId="{01C985CC-72CD-4B1D-B658-3BA3B497434B}">
      <dsp:nvSpPr>
        <dsp:cNvPr id="20" name=""/>
        <dsp:cNvSpPr/>
      </dsp:nvSpPr>
      <dsp:spPr>
        <a:xfrm>
          <a:off x="609978" y="1430409"/>
          <a:ext cx="3662071" cy="4358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0" kern="1200"/>
            <a:t>Accommodation procedures</a:t>
          </a:r>
        </a:p>
      </dsp:txBody>
      <dsp:txXfrm>
        <a:off x="631254" y="1451685"/>
        <a:ext cx="3619519" cy="393287"/>
      </dsp:txXfrm>
    </dsp:sp>
    <dsp:sp modelId="{317BA80F-91FB-4B2E-B5A3-535B63D280F2}">
      <dsp:nvSpPr>
        <dsp:cNvPr id="21" name=""/>
        <dsp:cNvSpPr/>
      </dsp:nvSpPr>
      <dsp:spPr>
        <a:xfrm>
          <a:off x="609978" y="952118"/>
          <a:ext cx="3662071" cy="4358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0" kern="1200"/>
            <a:t>Improving attendance</a:t>
          </a:r>
        </a:p>
      </dsp:txBody>
      <dsp:txXfrm>
        <a:off x="631254" y="973394"/>
        <a:ext cx="3619519" cy="393287"/>
      </dsp:txXfrm>
    </dsp:sp>
  </dsp:spTree>
</dsp:drawing>
</file>

<file path=ppt/diagrams/drawing35.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6" name=""/>
      <dsp:cNvGrpSpPr/>
    </dsp:nvGrpSpPr>
    <dsp:grpSpPr/>
    <dsp:sp modelId="{1CD70228-54D8-4C0D-ABFB-E8176927DA44}">
      <dsp:nvSpPr>
        <dsp:cNvPr id="7" name=""/>
        <dsp:cNvSpPr/>
      </dsp:nvSpPr>
      <dsp:spPr>
        <a:xfrm>
          <a:off x="380680" y="0"/>
          <a:ext cx="7995288" cy="90765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CA" sz="3500" kern="1200"/>
            <a:t>Individualized approach</a:t>
          </a:r>
        </a:p>
      </dsp:txBody>
      <dsp:txXfrm>
        <a:off x="407264" y="26584"/>
        <a:ext cx="7942120" cy="854484"/>
      </dsp:txXfrm>
    </dsp:sp>
    <dsp:sp modelId="{AEC316EA-AAA6-4284-AA82-63BA3D97E192}">
      <dsp:nvSpPr>
        <dsp:cNvPr id="8" name=""/>
        <dsp:cNvSpPr/>
      </dsp:nvSpPr>
      <dsp:spPr>
        <a:xfrm rot="5400000">
          <a:off x="4208140" y="930344"/>
          <a:ext cx="340369" cy="40844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CA" sz="1800" kern="1200"/>
        </a:p>
      </dsp:txBody>
      <dsp:txXfrm rot="-5400000">
        <a:off x="4255793" y="964381"/>
        <a:ext cx="245065" cy="238258"/>
      </dsp:txXfrm>
    </dsp:sp>
    <dsp:sp modelId="{0D51D33A-0563-4203-95B7-78712C2CEB26}">
      <dsp:nvSpPr>
        <dsp:cNvPr id="9" name=""/>
        <dsp:cNvSpPr/>
      </dsp:nvSpPr>
      <dsp:spPr>
        <a:xfrm>
          <a:off x="380680" y="1361479"/>
          <a:ext cx="7995288" cy="90765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CA" sz="3400" kern="1200"/>
            <a:t>Consultation</a:t>
          </a:r>
        </a:p>
      </dsp:txBody>
      <dsp:txXfrm>
        <a:off x="407264" y="1388063"/>
        <a:ext cx="7942120" cy="854484"/>
      </dsp:txXfrm>
    </dsp:sp>
    <dsp:sp modelId="{793BFBCB-E78D-4D3E-BB35-D2DD3B01468C}">
      <dsp:nvSpPr>
        <dsp:cNvPr id="10" name=""/>
        <dsp:cNvSpPr/>
      </dsp:nvSpPr>
      <dsp:spPr>
        <a:xfrm rot="5400000">
          <a:off x="4208140" y="2291823"/>
          <a:ext cx="340369" cy="40844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CA" sz="1800" kern="1200"/>
        </a:p>
      </dsp:txBody>
      <dsp:txXfrm rot="-5400000">
        <a:off x="4255793" y="2325860"/>
        <a:ext cx="245065" cy="238258"/>
      </dsp:txXfrm>
    </dsp:sp>
    <dsp:sp modelId="{925A037F-765D-4898-AB15-400EC3C7604D}">
      <dsp:nvSpPr>
        <dsp:cNvPr id="11" name=""/>
        <dsp:cNvSpPr/>
      </dsp:nvSpPr>
      <dsp:spPr>
        <a:xfrm>
          <a:off x="380680" y="2722959"/>
          <a:ext cx="7995288" cy="90765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CA" sz="3400" kern="1200"/>
            <a:t>Establish clear roles</a:t>
          </a:r>
        </a:p>
      </dsp:txBody>
      <dsp:txXfrm>
        <a:off x="407264" y="2749543"/>
        <a:ext cx="7942120" cy="854484"/>
      </dsp:txXfrm>
    </dsp:sp>
  </dsp:spTree>
</dsp:drawing>
</file>

<file path=ppt/diagrams/drawing36.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6" name=""/>
      <dsp:cNvGrpSpPr/>
    </dsp:nvGrpSpPr>
    <dsp:grpSpPr/>
    <dsp:sp modelId="{203511F9-DC34-4DD2-A5DE-BC5204FD01B1}">
      <dsp:nvSpPr>
        <dsp:cNvPr id="7" name=""/>
        <dsp:cNvSpPr/>
      </dsp:nvSpPr>
      <dsp:spPr>
        <a:xfrm rot="5400000">
          <a:off x="-152900" y="155130"/>
          <a:ext cx="1019336" cy="713535"/>
        </a:xfrm>
        <a:prstGeom prst="chevron">
          <a:avLst/>
        </a:prstGeom>
        <a:solidFill>
          <a:srgbClr val="45A7BE"/>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CA" sz="2400" kern="1200"/>
        </a:p>
      </dsp:txBody>
      <dsp:txXfrm rot="-5400000">
        <a:off x="1" y="358998"/>
        <a:ext cx="713535" cy="305801"/>
      </dsp:txXfrm>
    </dsp:sp>
    <dsp:sp modelId="{51E82129-1B4D-434C-8602-270B15919F65}">
      <dsp:nvSpPr>
        <dsp:cNvPr id="8" name=""/>
        <dsp:cNvSpPr/>
      </dsp:nvSpPr>
      <dsp:spPr>
        <a:xfrm rot="5400000">
          <a:off x="4403808" y="-3688042"/>
          <a:ext cx="662568" cy="804311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CA" sz="2400" kern="1200"/>
            <a:t>Setting the appropriate attendance standard</a:t>
          </a:r>
        </a:p>
      </dsp:txBody>
      <dsp:txXfrm rot="-5400000">
        <a:off x="713535" y="34575"/>
        <a:ext cx="8010770" cy="597880"/>
      </dsp:txXfrm>
    </dsp:sp>
    <dsp:sp modelId="{69FE9BDE-D28E-4512-B58B-A1A478565013}">
      <dsp:nvSpPr>
        <dsp:cNvPr id="9" name=""/>
        <dsp:cNvSpPr/>
      </dsp:nvSpPr>
      <dsp:spPr>
        <a:xfrm rot="5400000">
          <a:off x="-152900" y="1024068"/>
          <a:ext cx="1019336" cy="713535"/>
        </a:xfrm>
        <a:prstGeom prst="chevron">
          <a:avLst/>
        </a:prstGeom>
        <a:solidFill>
          <a:srgbClr val="45A7BE"/>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CA" sz="2400" kern="1200"/>
        </a:p>
      </dsp:txBody>
      <dsp:txXfrm rot="-5400000">
        <a:off x="1" y="1227936"/>
        <a:ext cx="713535" cy="305801"/>
      </dsp:txXfrm>
    </dsp:sp>
    <dsp:sp modelId="{64EB4A0E-8101-4B6B-97A3-DDF6C4E52362}">
      <dsp:nvSpPr>
        <dsp:cNvPr id="10" name=""/>
        <dsp:cNvSpPr/>
      </dsp:nvSpPr>
      <dsp:spPr>
        <a:xfrm rot="5400000">
          <a:off x="4403808" y="-2819104"/>
          <a:ext cx="662568" cy="804311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CA" sz="2400" kern="1200"/>
            <a:t>Reasonable steps of progression</a:t>
          </a:r>
        </a:p>
      </dsp:txBody>
      <dsp:txXfrm rot="-5400000">
        <a:off x="713535" y="903513"/>
        <a:ext cx="8010770" cy="597880"/>
      </dsp:txXfrm>
    </dsp:sp>
    <dsp:sp modelId="{3809EB66-8984-4BEA-BE2A-C499B4F3C058}">
      <dsp:nvSpPr>
        <dsp:cNvPr id="11" name=""/>
        <dsp:cNvSpPr/>
      </dsp:nvSpPr>
      <dsp:spPr>
        <a:xfrm rot="5400000">
          <a:off x="-152900" y="1893007"/>
          <a:ext cx="1019336" cy="713535"/>
        </a:xfrm>
        <a:prstGeom prst="chevron">
          <a:avLst/>
        </a:prstGeom>
        <a:solidFill>
          <a:srgbClr val="45A7BE"/>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CA" sz="2400" kern="1200"/>
        </a:p>
      </dsp:txBody>
      <dsp:txXfrm rot="-5400000">
        <a:off x="1" y="2096875"/>
        <a:ext cx="713535" cy="305801"/>
      </dsp:txXfrm>
    </dsp:sp>
    <dsp:sp modelId="{0F0EC524-112E-4037-8BBC-1AAAA04F1675}">
      <dsp:nvSpPr>
        <dsp:cNvPr id="12" name=""/>
        <dsp:cNvSpPr/>
      </dsp:nvSpPr>
      <dsp:spPr>
        <a:xfrm rot="5400000">
          <a:off x="4403808" y="-1950165"/>
          <a:ext cx="662568" cy="804311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CA" sz="2400" kern="1200"/>
            <a:t>Effective communication with employees</a:t>
          </a:r>
        </a:p>
      </dsp:txBody>
      <dsp:txXfrm rot="-5400000">
        <a:off x="713535" y="1772452"/>
        <a:ext cx="8010770" cy="597880"/>
      </dsp:txXfrm>
    </dsp:sp>
    <dsp:sp modelId="{95AB9384-4D8D-478B-96A6-EA2112C1BA4D}">
      <dsp:nvSpPr>
        <dsp:cNvPr id="13" name=""/>
        <dsp:cNvSpPr/>
      </dsp:nvSpPr>
      <dsp:spPr>
        <a:xfrm rot="5400000">
          <a:off x="-152900" y="2761945"/>
          <a:ext cx="1019336" cy="713535"/>
        </a:xfrm>
        <a:prstGeom prst="chevron">
          <a:avLst/>
        </a:prstGeom>
        <a:solidFill>
          <a:srgbClr val="45A7BE"/>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CA" sz="2400" kern="1200"/>
        </a:p>
      </dsp:txBody>
      <dsp:txXfrm rot="-5400000">
        <a:off x="1" y="2965813"/>
        <a:ext cx="713535" cy="305801"/>
      </dsp:txXfrm>
    </dsp:sp>
    <dsp:sp modelId="{02C5933F-C423-4E53-975C-D54A0DC82531}">
      <dsp:nvSpPr>
        <dsp:cNvPr id="14" name=""/>
        <dsp:cNvSpPr/>
      </dsp:nvSpPr>
      <dsp:spPr>
        <a:xfrm rot="5400000">
          <a:off x="4403808" y="-1081227"/>
          <a:ext cx="662568" cy="804311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CA" sz="2400" kern="1200"/>
            <a:t>Apply discretion as needed</a:t>
          </a:r>
        </a:p>
      </dsp:txBody>
      <dsp:txXfrm rot="-5400000">
        <a:off x="713536" y="2641390"/>
        <a:ext cx="8010770" cy="597880"/>
      </dsp:txXfrm>
    </dsp:sp>
  </dsp:spTree>
</dsp:drawing>
</file>

<file path=ppt/diagrams/drawing37.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6" name=""/>
      <dsp:cNvGrpSpPr/>
    </dsp:nvGrpSpPr>
    <dsp:grpSpPr/>
    <dsp:sp modelId="{1EDC683C-5D19-4157-BA4B-013485E28B64}">
      <dsp:nvSpPr>
        <dsp:cNvPr id="7" name=""/>
        <dsp:cNvSpPr/>
      </dsp:nvSpPr>
      <dsp:spPr>
        <a:xfrm>
          <a:off x="7696" y="1125206"/>
          <a:ext cx="2300330" cy="13801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baseline="0">
              <a:latin typeface="Arial" pitchFamily="34" charset="0"/>
              <a:cs typeface="Arial" pitchFamily="34" charset="0"/>
            </a:rPr>
            <a:t>Identify causes of unacceptable behaviour</a:t>
          </a:r>
          <a:endParaRPr lang="en-CA" sz="2100" kern="1200">
            <a:latin typeface="Arial" pitchFamily="34" charset="0"/>
            <a:cs typeface="Arial" pitchFamily="34" charset="0"/>
          </a:endParaRPr>
        </a:p>
      </dsp:txBody>
      <dsp:txXfrm>
        <a:off x="48121" y="1165631"/>
        <a:ext cx="2219481" cy="1299349"/>
      </dsp:txXfrm>
    </dsp:sp>
    <dsp:sp modelId="{E7A7EFDE-57C4-415A-905E-B114435DAF7D}">
      <dsp:nvSpPr>
        <dsp:cNvPr id="8" name=""/>
        <dsp:cNvSpPr/>
      </dsp:nvSpPr>
      <dsp:spPr>
        <a:xfrm>
          <a:off x="2538060" y="1530064"/>
          <a:ext cx="487670" cy="570482"/>
        </a:xfrm>
        <a:prstGeom prst="rightArrow">
          <a:avLst>
            <a:gd name="adj1" fmla="val 60000"/>
            <a:gd name="adj2" fmla="val 50000"/>
          </a:avLst>
        </a:prstGeom>
        <a:solidFill>
          <a:srgbClr val="A6ACA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CA" sz="1700" kern="1200">
            <a:latin typeface="Arial" pitchFamily="34" charset="0"/>
            <a:cs typeface="Arial" pitchFamily="34" charset="0"/>
          </a:endParaRPr>
        </a:p>
      </dsp:txBody>
      <dsp:txXfrm>
        <a:off x="2538060" y="1644160"/>
        <a:ext cx="341369" cy="342290"/>
      </dsp:txXfrm>
    </dsp:sp>
    <dsp:sp modelId="{6E3DBAFE-420A-4654-8858-9F24EF8252E2}">
      <dsp:nvSpPr>
        <dsp:cNvPr id="9" name=""/>
        <dsp:cNvSpPr/>
      </dsp:nvSpPr>
      <dsp:spPr>
        <a:xfrm>
          <a:off x="3228159" y="1125206"/>
          <a:ext cx="2300330" cy="1380198"/>
        </a:xfrm>
        <a:prstGeom prst="roundRect">
          <a:avLst>
            <a:gd name="adj" fmla="val 10000"/>
          </a:avLst>
        </a:prstGeom>
        <a:solidFill>
          <a:srgbClr val="45A7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baseline="0">
              <a:latin typeface="Arial" pitchFamily="34" charset="0"/>
              <a:cs typeface="Arial" pitchFamily="34" charset="0"/>
            </a:rPr>
            <a:t>Rehabilitate and correct unacceptable behaviour</a:t>
          </a:r>
          <a:endParaRPr lang="en-CA" sz="2100" kern="1200">
            <a:latin typeface="Arial" pitchFamily="34" charset="0"/>
            <a:cs typeface="Arial" pitchFamily="34" charset="0"/>
          </a:endParaRPr>
        </a:p>
      </dsp:txBody>
      <dsp:txXfrm>
        <a:off x="3268583" y="1165631"/>
        <a:ext cx="2219481" cy="1299349"/>
      </dsp:txXfrm>
    </dsp:sp>
    <dsp:sp modelId="{CF676686-03EF-4996-9B10-945E4F47430D}">
      <dsp:nvSpPr>
        <dsp:cNvPr id="10" name=""/>
        <dsp:cNvSpPr/>
      </dsp:nvSpPr>
      <dsp:spPr>
        <a:xfrm>
          <a:off x="5758523" y="1530064"/>
          <a:ext cx="487670" cy="570482"/>
        </a:xfrm>
        <a:prstGeom prst="rightArrow">
          <a:avLst>
            <a:gd name="adj1" fmla="val 60000"/>
            <a:gd name="adj2" fmla="val 50000"/>
          </a:avLst>
        </a:prstGeom>
        <a:solidFill>
          <a:srgbClr val="A6ACA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CA" sz="1700" kern="1200">
            <a:latin typeface="Arial" pitchFamily="34" charset="0"/>
            <a:cs typeface="Arial" pitchFamily="34" charset="0"/>
          </a:endParaRPr>
        </a:p>
      </dsp:txBody>
      <dsp:txXfrm>
        <a:off x="5758523" y="1644160"/>
        <a:ext cx="341369" cy="342290"/>
      </dsp:txXfrm>
    </dsp:sp>
    <dsp:sp modelId="{CA24DB71-72EF-4FE2-BD35-004E4DD823D5}">
      <dsp:nvSpPr>
        <dsp:cNvPr id="11" name=""/>
        <dsp:cNvSpPr/>
      </dsp:nvSpPr>
      <dsp:spPr>
        <a:xfrm>
          <a:off x="6448622" y="1125206"/>
          <a:ext cx="2300330" cy="1380198"/>
        </a:xfrm>
        <a:prstGeom prst="roundRect">
          <a:avLst>
            <a:gd name="adj" fmla="val 10000"/>
          </a:avLst>
        </a:prstGeom>
        <a:solidFill>
          <a:srgbClr val="5859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baseline="0">
              <a:latin typeface="Arial" pitchFamily="34" charset="0"/>
              <a:cs typeface="Arial" pitchFamily="34" charset="0"/>
            </a:rPr>
            <a:t>Deterrence of others</a:t>
          </a:r>
          <a:endParaRPr lang="en-CA" sz="2100" kern="1200">
            <a:latin typeface="Arial" pitchFamily="34" charset="0"/>
            <a:cs typeface="Arial" pitchFamily="34" charset="0"/>
          </a:endParaRPr>
        </a:p>
      </dsp:txBody>
      <dsp:txXfrm>
        <a:off x="6489047" y="1165631"/>
        <a:ext cx="2219481" cy="1299349"/>
      </dsp:txXfrm>
    </dsp:sp>
  </dsp:spTree>
</dsp:drawing>
</file>

<file path=ppt/diagrams/drawing38.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6" name=""/>
      <dsp:cNvGrpSpPr/>
    </dsp:nvGrpSpPr>
    <dsp:grpSpPr/>
    <dsp:sp modelId="{8D1FCB9F-AB31-4AE6-917D-0AD3891A5680}">
      <dsp:nvSpPr>
        <dsp:cNvPr id="7" name=""/>
        <dsp:cNvSpPr/>
      </dsp:nvSpPr>
      <dsp:spPr>
        <a:xfrm>
          <a:off x="1521401" y="1290"/>
          <a:ext cx="2837456" cy="283745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6155" tIns="27940" rIns="156155" bIns="27940" numCol="1" spcCol="1270" anchor="ctr" anchorCtr="0">
          <a:noAutofit/>
        </a:bodyPr>
        <a:lstStyle/>
        <a:p>
          <a:pPr marL="0" lvl="0" indent="0" algn="ctr" defTabSz="977900">
            <a:lnSpc>
              <a:spcPct val="90000"/>
            </a:lnSpc>
            <a:spcBef>
              <a:spcPct val="0"/>
            </a:spcBef>
            <a:spcAft>
              <a:spcPct val="35000"/>
            </a:spcAft>
            <a:buNone/>
          </a:pPr>
          <a:r>
            <a:rPr lang="en-CA" sz="2200" kern="1200" baseline="0">
              <a:solidFill>
                <a:schemeClr val="bg1"/>
              </a:solidFill>
              <a:latin typeface="Arial" pitchFamily="34" charset="0"/>
              <a:cs typeface="Arial" pitchFamily="34" charset="0"/>
            </a:rPr>
            <a:t>Flexible response to unacceptable culpable conduct</a:t>
          </a:r>
          <a:endParaRPr lang="en-CA" sz="2200" kern="1200">
            <a:solidFill>
              <a:schemeClr val="bg1"/>
            </a:solidFill>
            <a:latin typeface="Arial" pitchFamily="34" charset="0"/>
            <a:cs typeface="Arial" pitchFamily="34" charset="0"/>
          </a:endParaRPr>
        </a:p>
      </dsp:txBody>
      <dsp:txXfrm>
        <a:off x="1936937" y="416826"/>
        <a:ext cx="2006385" cy="2006385"/>
      </dsp:txXfrm>
    </dsp:sp>
    <dsp:sp modelId="{2F4D9448-51C0-4F2E-A2BF-6AB47F73E854}">
      <dsp:nvSpPr>
        <dsp:cNvPr id="8" name=""/>
        <dsp:cNvSpPr/>
      </dsp:nvSpPr>
      <dsp:spPr>
        <a:xfrm>
          <a:off x="3791366" y="1290"/>
          <a:ext cx="2837456" cy="2837456"/>
        </a:xfrm>
        <a:prstGeom prst="ellipse">
          <a:avLst/>
        </a:prstGeom>
        <a:solidFill>
          <a:srgbClr val="45A7BE">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6155" tIns="27940" rIns="156155" bIns="27940" numCol="1" spcCol="1270" anchor="ctr" anchorCtr="0">
          <a:noAutofit/>
        </a:bodyPr>
        <a:lstStyle/>
        <a:p>
          <a:pPr marL="0" lvl="0" indent="0" algn="ctr" defTabSz="977900">
            <a:lnSpc>
              <a:spcPct val="90000"/>
            </a:lnSpc>
            <a:spcBef>
              <a:spcPct val="0"/>
            </a:spcBef>
            <a:spcAft>
              <a:spcPct val="35000"/>
            </a:spcAft>
            <a:buNone/>
          </a:pPr>
          <a:r>
            <a:rPr lang="en-CA" sz="2200" kern="1200" baseline="0">
              <a:solidFill>
                <a:schemeClr val="bg1"/>
              </a:solidFill>
              <a:latin typeface="Arial" pitchFamily="34" charset="0"/>
              <a:cs typeface="Arial" pitchFamily="34" charset="0"/>
            </a:rPr>
            <a:t>Increasing sanction with repeated misconduct</a:t>
          </a:r>
          <a:endParaRPr lang="en-CA" sz="2200" kern="1200">
            <a:solidFill>
              <a:schemeClr val="bg1"/>
            </a:solidFill>
            <a:latin typeface="Arial" pitchFamily="34" charset="0"/>
            <a:cs typeface="Arial" pitchFamily="34" charset="0"/>
          </a:endParaRPr>
        </a:p>
      </dsp:txBody>
      <dsp:txXfrm>
        <a:off x="4206902" y="416826"/>
        <a:ext cx="2006385" cy="2006385"/>
      </dsp:txXfrm>
    </dsp:sp>
  </dsp:spTree>
</dsp:drawing>
</file>

<file path=ppt/diagrams/drawing39.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6" name=""/>
      <dsp:cNvGrpSpPr/>
    </dsp:nvGrpSpPr>
    <dsp:grpSpPr/>
    <dsp:sp modelId="{5F2E539A-114D-43EF-9011-D54FA20D87C1}">
      <dsp:nvSpPr>
        <dsp:cNvPr id="7" name=""/>
        <dsp:cNvSpPr/>
      </dsp:nvSpPr>
      <dsp:spPr>
        <a:xfrm rot="16200000">
          <a:off x="186416" y="-184249"/>
          <a:ext cx="3540622" cy="3909120"/>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CA" sz="2400" kern="1200" baseline="0">
              <a:latin typeface="Arial" pitchFamily="34" charset="0"/>
              <a:cs typeface="Arial" pitchFamily="34" charset="0"/>
            </a:rPr>
            <a:t>Tell the employee what you expect</a:t>
          </a:r>
          <a:endParaRPr lang="en-CA" sz="2400" kern="1200">
            <a:latin typeface="Arial" pitchFamily="34" charset="0"/>
            <a:cs typeface="Arial" pitchFamily="34" charset="0"/>
          </a:endParaRPr>
        </a:p>
        <a:p>
          <a:pPr marL="228600" lvl="1" indent="-228600" algn="l" defTabSz="1066800">
            <a:lnSpc>
              <a:spcPct val="90000"/>
            </a:lnSpc>
            <a:spcBef>
              <a:spcPct val="0"/>
            </a:spcBef>
            <a:spcAft>
              <a:spcPct val="15000"/>
            </a:spcAft>
            <a:buChar char="•"/>
          </a:pPr>
          <a:r>
            <a:rPr lang="en-CA" sz="2400" kern="1200" baseline="0">
              <a:latin typeface="Arial" pitchFamily="34" charset="0"/>
              <a:cs typeface="Arial" pitchFamily="34" charset="0"/>
            </a:rPr>
            <a:t>Be direct</a:t>
          </a:r>
          <a:endParaRPr lang="en-CA" sz="2400" kern="1200">
            <a:latin typeface="Arial" pitchFamily="34" charset="0"/>
            <a:cs typeface="Arial" pitchFamily="34" charset="0"/>
          </a:endParaRPr>
        </a:p>
        <a:p>
          <a:pPr marL="228600" lvl="1" indent="-228600" algn="l" defTabSz="1066800">
            <a:lnSpc>
              <a:spcPct val="90000"/>
            </a:lnSpc>
            <a:spcBef>
              <a:spcPct val="0"/>
            </a:spcBef>
            <a:spcAft>
              <a:spcPct val="15000"/>
            </a:spcAft>
            <a:buChar char="•"/>
          </a:pPr>
          <a:r>
            <a:rPr lang="en-CA" sz="2400" kern="1200" baseline="0">
              <a:latin typeface="Arial" pitchFamily="34" charset="0"/>
              <a:cs typeface="Arial" pitchFamily="34" charset="0"/>
            </a:rPr>
            <a:t>Be clear</a:t>
          </a:r>
          <a:endParaRPr lang="en-CA" sz="2400" kern="1200">
            <a:latin typeface="Arial" pitchFamily="34" charset="0"/>
            <a:cs typeface="Arial" pitchFamily="34" charset="0"/>
          </a:endParaRPr>
        </a:p>
        <a:p>
          <a:pPr marL="228600" lvl="1" indent="-228600" algn="l" defTabSz="1066800">
            <a:lnSpc>
              <a:spcPct val="90000"/>
            </a:lnSpc>
            <a:spcBef>
              <a:spcPct val="0"/>
            </a:spcBef>
            <a:spcAft>
              <a:spcPct val="15000"/>
            </a:spcAft>
            <a:buChar char="•"/>
          </a:pPr>
          <a:r>
            <a:rPr lang="en-CA" sz="2400" kern="1200" baseline="0">
              <a:latin typeface="Arial" pitchFamily="34" charset="0"/>
              <a:cs typeface="Arial" pitchFamily="34" charset="0"/>
            </a:rPr>
            <a:t>Do not waiver</a:t>
          </a:r>
          <a:endParaRPr lang="en-CA" sz="2400" kern="1200">
            <a:latin typeface="Arial" pitchFamily="34" charset="0"/>
            <a:cs typeface="Arial" pitchFamily="34" charset="0"/>
          </a:endParaRPr>
        </a:p>
      </dsp:txBody>
      <dsp:txXfrm rot="5400000">
        <a:off x="2167" y="708125"/>
        <a:ext cx="3909120" cy="2124373"/>
      </dsp:txXfrm>
    </dsp:sp>
    <dsp:sp modelId="{437247D0-1481-4C07-ACE6-569B610DBF48}">
      <dsp:nvSpPr>
        <dsp:cNvPr id="8" name=""/>
        <dsp:cNvSpPr/>
      </dsp:nvSpPr>
      <dsp:spPr>
        <a:xfrm rot="16200000">
          <a:off x="4527902" y="-305276"/>
          <a:ext cx="3540622" cy="4151175"/>
        </a:xfrm>
        <a:prstGeom prst="flowChartManualOperation">
          <a:avLst/>
        </a:prstGeom>
        <a:solidFill>
          <a:srgbClr val="45A7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n-CA" sz="2400" kern="1200" baseline="0">
              <a:latin typeface="Arial" pitchFamily="34" charset="0"/>
              <a:cs typeface="Arial" pitchFamily="34" charset="0"/>
            </a:rPr>
            <a:t>You want to avoid uncertainty</a:t>
          </a:r>
          <a:endParaRPr lang="en-CA" sz="2400" kern="1200">
            <a:latin typeface="Arial" pitchFamily="34" charset="0"/>
            <a:cs typeface="Arial" pitchFamily="34" charset="0"/>
          </a:endParaRPr>
        </a:p>
      </dsp:txBody>
      <dsp:txXfrm rot="5400000">
        <a:off x="4222625" y="708125"/>
        <a:ext cx="4151175" cy="2124373"/>
      </dsp:txXfrm>
    </dsp:sp>
  </dsp:spTree>
</dsp:drawing>
</file>

<file path=ppt/diagrams/drawing4.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19" name=""/>
      <dsp:cNvGrpSpPr/>
    </dsp:nvGrpSpPr>
    <dsp:grpSpPr/>
    <dsp:sp modelId="{F0B60718-BE1F-4802-A493-792C39E69B7E}">
      <dsp:nvSpPr>
        <dsp:cNvPr id="20" name=""/>
        <dsp:cNvSpPr/>
      </dsp:nvSpPr>
      <dsp:spPr>
        <a:xfrm>
          <a:off x="0" y="356405"/>
          <a:ext cx="8756650" cy="3213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9613" tIns="416560" rIns="679613" bIns="142240" numCol="1" spcCol="1270" anchor="t" anchorCtr="0">
          <a:noAutofit/>
        </a:bodyPr>
        <a:lstStyle/>
        <a:p>
          <a:pPr marL="228600" lvl="1" indent="-228600" algn="l" defTabSz="889000">
            <a:lnSpc>
              <a:spcPct val="90000"/>
            </a:lnSpc>
            <a:spcBef>
              <a:spcPct val="0"/>
            </a:spcBef>
            <a:spcAft>
              <a:spcPct val="15000"/>
            </a:spcAft>
            <a:buChar char="•"/>
          </a:pPr>
          <a:r>
            <a:rPr lang="en-CA" sz="2000" b="1" kern="1200">
              <a:solidFill>
                <a:schemeClr val="tx1">
                  <a:lumMod val="75000"/>
                  <a:lumOff val="25000"/>
                </a:schemeClr>
              </a:solidFill>
              <a:latin typeface="Arial" pitchFamily="34" charset="0"/>
              <a:cs typeface="Arial" pitchFamily="34" charset="0"/>
            </a:rPr>
            <a:t>Facts:</a:t>
          </a:r>
          <a:endParaRPr lang="en-CA" sz="2000" kern="1200"/>
        </a:p>
        <a:p>
          <a:pPr marL="228600" lvl="1" indent="-228600" algn="l" defTabSz="889000">
            <a:lnSpc>
              <a:spcPct val="90000"/>
            </a:lnSpc>
            <a:spcBef>
              <a:spcPct val="0"/>
            </a:spcBef>
            <a:spcAft>
              <a:spcPct val="15000"/>
            </a:spcAft>
            <a:buChar char="•"/>
          </a:pPr>
          <a:r>
            <a:rPr lang="en-CA" sz="2000" kern="1200">
              <a:solidFill>
                <a:schemeClr val="tx1">
                  <a:lumMod val="75000"/>
                  <a:lumOff val="25000"/>
                </a:schemeClr>
              </a:solidFill>
              <a:latin typeface="Arial" pitchFamily="34" charset="0"/>
              <a:ea typeface="ＭＳ Ｐゴシック"/>
              <a:cs typeface="Arial" pitchFamily="34" charset="0"/>
            </a:rPr>
            <a:t>72 years old at time of termination</a:t>
          </a:r>
          <a:endParaRPr lang="en-CA" sz="2000" kern="1200">
            <a:solidFill>
              <a:schemeClr val="tx1">
                <a:lumMod val="75000"/>
                <a:lumOff val="25000"/>
              </a:schemeClr>
            </a:solidFill>
            <a:latin typeface="Arial" pitchFamily="34" charset="0"/>
            <a:ea typeface="ＭＳ Ｐゴシック"/>
            <a:cs typeface="Arial" pitchFamily="34" charset="0"/>
          </a:endParaRPr>
        </a:p>
        <a:p>
          <a:pPr marL="228600" lvl="1" indent="-228600" algn="l" defTabSz="889000">
            <a:lnSpc>
              <a:spcPct val="90000"/>
            </a:lnSpc>
            <a:spcBef>
              <a:spcPct val="0"/>
            </a:spcBef>
            <a:spcAft>
              <a:spcPct val="15000"/>
            </a:spcAft>
            <a:buChar char="•"/>
          </a:pPr>
          <a:r>
            <a:rPr lang="en-CA" sz="2000" kern="1200">
              <a:solidFill>
                <a:schemeClr val="tx1">
                  <a:lumMod val="75000"/>
                  <a:lumOff val="25000"/>
                </a:schemeClr>
              </a:solidFill>
              <a:latin typeface="Arial" pitchFamily="34" charset="0"/>
              <a:ea typeface="ＭＳ Ｐゴシック"/>
              <a:cs typeface="Arial" pitchFamily="34" charset="0"/>
            </a:rPr>
            <a:t>16 years of service (hired in her 50s)</a:t>
          </a:r>
          <a:endParaRPr lang="en-CA" sz="2000" kern="1200">
            <a:solidFill>
              <a:schemeClr val="tx1">
                <a:lumMod val="75000"/>
                <a:lumOff val="25000"/>
              </a:schemeClr>
            </a:solidFill>
            <a:latin typeface="Arial" pitchFamily="34" charset="0"/>
            <a:ea typeface="ＭＳ Ｐゴシック"/>
            <a:cs typeface="Arial" pitchFamily="34" charset="0"/>
          </a:endParaRPr>
        </a:p>
        <a:p>
          <a:pPr marL="228600" lvl="1" indent="-228600" algn="l" defTabSz="889000">
            <a:lnSpc>
              <a:spcPct val="90000"/>
            </a:lnSpc>
            <a:spcBef>
              <a:spcPct val="0"/>
            </a:spcBef>
            <a:spcAft>
              <a:spcPct val="15000"/>
            </a:spcAft>
            <a:buChar char="•"/>
          </a:pPr>
          <a:r>
            <a:rPr lang="en-CA" sz="2000" kern="1200">
              <a:solidFill>
                <a:schemeClr val="tx1">
                  <a:lumMod val="75000"/>
                  <a:lumOff val="25000"/>
                </a:schemeClr>
              </a:solidFill>
              <a:latin typeface="Arial" pitchFamily="34" charset="0"/>
              <a:ea typeface="ＭＳ Ｐゴシック"/>
              <a:cs typeface="Arial" pitchFamily="34" charset="0"/>
            </a:rPr>
            <a:t>Employed as a training scheduling coordinator</a:t>
          </a:r>
          <a:endParaRPr lang="en-CA" sz="2000" kern="1200">
            <a:solidFill>
              <a:schemeClr val="tx1">
                <a:lumMod val="75000"/>
                <a:lumOff val="25000"/>
              </a:schemeClr>
            </a:solidFill>
            <a:latin typeface="Arial" pitchFamily="34" charset="0"/>
            <a:ea typeface="ＭＳ Ｐゴシック"/>
            <a:cs typeface="Arial" pitchFamily="34" charset="0"/>
          </a:endParaRPr>
        </a:p>
        <a:p>
          <a:pPr marL="228600" lvl="1" indent="-228600" algn="l" defTabSz="889000">
            <a:lnSpc>
              <a:spcPct val="90000"/>
            </a:lnSpc>
            <a:spcBef>
              <a:spcPct val="0"/>
            </a:spcBef>
            <a:spcAft>
              <a:spcPct val="15000"/>
            </a:spcAft>
            <a:buChar char="•"/>
          </a:pPr>
          <a:r>
            <a:rPr lang="en-CA" sz="2000" kern="1200">
              <a:solidFill>
                <a:schemeClr val="tx1">
                  <a:lumMod val="75000"/>
                  <a:lumOff val="25000"/>
                </a:schemeClr>
              </a:solidFill>
              <a:latin typeface="Arial" pitchFamily="34" charset="0"/>
              <a:ea typeface="ＭＳ Ｐゴシック"/>
              <a:cs typeface="Arial" pitchFamily="34" charset="0"/>
            </a:rPr>
            <a:t>Terminated due to work shortage</a:t>
          </a:r>
          <a:endParaRPr lang="en-CA" sz="2000" kern="1200">
            <a:solidFill>
              <a:schemeClr val="tx1">
                <a:lumMod val="75000"/>
                <a:lumOff val="25000"/>
              </a:schemeClr>
            </a:solidFill>
            <a:latin typeface="Arial" pitchFamily="34" charset="0"/>
            <a:ea typeface="ＭＳ Ｐゴシック"/>
            <a:cs typeface="Arial" pitchFamily="34" charset="0"/>
          </a:endParaRPr>
        </a:p>
        <a:p>
          <a:pPr marL="228600" lvl="1" indent="-228600" algn="l" defTabSz="889000">
            <a:lnSpc>
              <a:spcPct val="90000"/>
            </a:lnSpc>
            <a:spcBef>
              <a:spcPct val="0"/>
            </a:spcBef>
            <a:spcAft>
              <a:spcPct val="15000"/>
            </a:spcAft>
            <a:buChar char="•"/>
          </a:pPr>
          <a:r>
            <a:rPr lang="en-CA" sz="2000" kern="1200">
              <a:solidFill>
                <a:schemeClr val="tx1">
                  <a:lumMod val="75000"/>
                  <a:lumOff val="25000"/>
                </a:schemeClr>
              </a:solidFill>
              <a:latin typeface="Arial" pitchFamily="34" charset="0"/>
              <a:ea typeface="ＭＳ Ｐゴシック"/>
              <a:cs typeface="Arial" pitchFamily="34" charset="0"/>
            </a:rPr>
            <a:t>Defendant valued older employees, had a number of other older (50+) employees</a:t>
          </a:r>
          <a:endParaRPr lang="en-CA" sz="2000" kern="1200">
            <a:solidFill>
              <a:schemeClr val="tx1">
                <a:lumMod val="75000"/>
                <a:lumOff val="25000"/>
              </a:schemeClr>
            </a:solidFill>
            <a:latin typeface="Arial" pitchFamily="34" charset="0"/>
            <a:ea typeface="ＭＳ Ｐゴシック"/>
            <a:cs typeface="Arial" pitchFamily="34" charset="0"/>
          </a:endParaRPr>
        </a:p>
        <a:p>
          <a:pPr marL="228600" lvl="1" indent="-228600" algn="l" defTabSz="889000">
            <a:lnSpc>
              <a:spcPct val="90000"/>
            </a:lnSpc>
            <a:spcBef>
              <a:spcPct val="0"/>
            </a:spcBef>
            <a:spcAft>
              <a:spcPct val="15000"/>
            </a:spcAft>
            <a:buChar char="•"/>
          </a:pPr>
          <a:r>
            <a:rPr lang="en-CA" sz="2000" kern="1200">
              <a:solidFill>
                <a:schemeClr val="tx1">
                  <a:lumMod val="75000"/>
                  <a:lumOff val="25000"/>
                </a:schemeClr>
              </a:solidFill>
              <a:latin typeface="Arial" pitchFamily="34" charset="0"/>
              <a:ea typeface="ＭＳ Ｐゴシック"/>
              <a:cs typeface="Arial" pitchFamily="34" charset="0"/>
            </a:rPr>
            <a:t>Two employment contracts with termination provisions, entered into in 1998 and 2011</a:t>
          </a:r>
        </a:p>
      </dsp:txBody>
      <dsp:txXfrm>
        <a:off x="0" y="356405"/>
        <a:ext cx="8756650" cy="3213000"/>
      </dsp:txXfrm>
    </dsp:sp>
    <dsp:sp modelId="{84DFEC15-5738-4EA4-B113-EFBE4D4E7DC7}">
      <dsp:nvSpPr>
        <dsp:cNvPr id="21" name=""/>
        <dsp:cNvSpPr/>
      </dsp:nvSpPr>
      <dsp:spPr>
        <a:xfrm>
          <a:off x="437832" y="61205"/>
          <a:ext cx="6129655"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686" tIns="0" rIns="231686" bIns="0" numCol="1" spcCol="1270" anchor="ctr" anchorCtr="0">
          <a:noAutofit/>
        </a:bodyPr>
        <a:lstStyle/>
        <a:p>
          <a:pPr marL="0" lvl="0" indent="0" algn="l" defTabSz="889000">
            <a:lnSpc>
              <a:spcPct val="90000"/>
            </a:lnSpc>
            <a:spcBef>
              <a:spcPct val="0"/>
            </a:spcBef>
            <a:spcAft>
              <a:spcPct val="35000"/>
            </a:spcAft>
            <a:buNone/>
          </a:pPr>
          <a:r>
            <a:rPr lang="en-CA" sz="2000" b="1" i="1" kern="1200" err="1">
              <a:solidFill>
                <a:schemeClr val="bg1"/>
              </a:solidFill>
              <a:latin typeface="Arial" pitchFamily="34" charset="0"/>
              <a:cs typeface="Arial" pitchFamily="34" charset="0"/>
            </a:rPr>
            <a:t>Mlotek v York-Med Systems </a:t>
          </a:r>
          <a:r>
            <a:rPr lang="en-CA" sz="2000" b="1" kern="1200">
              <a:solidFill>
                <a:schemeClr val="bg1"/>
              </a:solidFill>
              <a:latin typeface="Arial" pitchFamily="34" charset="0"/>
              <a:cs typeface="Arial" pitchFamily="34" charset="0"/>
            </a:rPr>
            <a:t>(2015)</a:t>
          </a:r>
          <a:endParaRPr lang="en-CA" sz="2000" kern="1200"/>
        </a:p>
      </dsp:txBody>
      <dsp:txXfrm>
        <a:off x="466653" y="90026"/>
        <a:ext cx="6072013" cy="532758"/>
      </dsp:txXfrm>
    </dsp:sp>
  </dsp:spTree>
</dsp:drawing>
</file>

<file path=ppt/diagrams/drawing40.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6" name=""/>
      <dsp:cNvGrpSpPr/>
    </dsp:nvGrpSpPr>
    <dsp:grpSpPr/>
    <dsp:sp modelId="{3DE89633-2E62-4AC0-AD77-BD194C6E64A1}">
      <dsp:nvSpPr>
        <dsp:cNvPr id="7" name=""/>
        <dsp:cNvSpPr/>
      </dsp:nvSpPr>
      <dsp:spPr>
        <a:xfrm rot="5400000">
          <a:off x="-92085" y="92523"/>
          <a:ext cx="613904" cy="42973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CA" sz="2400" b="1" kern="1200">
            <a:latin typeface="Arial" pitchFamily="34" charset="0"/>
            <a:cs typeface="Arial" pitchFamily="34" charset="0"/>
          </a:endParaRPr>
        </a:p>
      </dsp:txBody>
      <dsp:txXfrm rot="-5400000">
        <a:off x="1" y="215305"/>
        <a:ext cx="429733" cy="184171"/>
      </dsp:txXfrm>
    </dsp:sp>
    <dsp:sp modelId="{098135BD-31C3-4D51-9729-69CC4ED9B62E}">
      <dsp:nvSpPr>
        <dsp:cNvPr id="8" name=""/>
        <dsp:cNvSpPr/>
      </dsp:nvSpPr>
      <dsp:spPr>
        <a:xfrm rot="5400000">
          <a:off x="4360569" y="-3930398"/>
          <a:ext cx="399037" cy="826070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CA" sz="2400" kern="1200">
              <a:latin typeface="Arial" pitchFamily="34" charset="0"/>
              <a:cs typeface="Arial" pitchFamily="34" charset="0"/>
            </a:rPr>
            <a:t>	Conduct thorough investigation </a:t>
          </a:r>
        </a:p>
      </dsp:txBody>
      <dsp:txXfrm rot="-5400000">
        <a:off x="429733" y="19917"/>
        <a:ext cx="8241230" cy="360078"/>
      </dsp:txXfrm>
    </dsp:sp>
    <dsp:sp modelId="{029D0A74-CEC0-453C-928E-1211F50F710F}">
      <dsp:nvSpPr>
        <dsp:cNvPr id="9" name=""/>
        <dsp:cNvSpPr/>
      </dsp:nvSpPr>
      <dsp:spPr>
        <a:xfrm rot="5400000">
          <a:off x="-92085" y="619327"/>
          <a:ext cx="613904" cy="429733"/>
        </a:xfrm>
        <a:prstGeom prst="chevron">
          <a:avLst/>
        </a:prstGeom>
        <a:solidFill>
          <a:srgbClr val="45A7BE"/>
        </a:solidFill>
        <a:ln w="25400" cap="flat" cmpd="sng" algn="ctr">
          <a:solidFill>
            <a:srgbClr val="45A7B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CA" sz="2400" b="1" kern="1200">
            <a:latin typeface="Arial" pitchFamily="34" charset="0"/>
            <a:cs typeface="Arial" pitchFamily="34" charset="0"/>
          </a:endParaRPr>
        </a:p>
      </dsp:txBody>
      <dsp:txXfrm rot="-5400000">
        <a:off x="1" y="742109"/>
        <a:ext cx="429733" cy="184171"/>
      </dsp:txXfrm>
    </dsp:sp>
    <dsp:sp modelId="{EE29DADF-AADA-418B-82A8-B36F284DF32A}">
      <dsp:nvSpPr>
        <dsp:cNvPr id="10" name=""/>
        <dsp:cNvSpPr/>
      </dsp:nvSpPr>
      <dsp:spPr>
        <a:xfrm rot="5400000">
          <a:off x="4360569" y="-3403594"/>
          <a:ext cx="399037" cy="8260709"/>
        </a:xfrm>
        <a:prstGeom prst="round2SameRect">
          <a:avLst/>
        </a:prstGeom>
        <a:solidFill>
          <a:schemeClr val="lt1">
            <a:alpha val="90000"/>
            <a:hueOff val="0"/>
            <a:satOff val="0"/>
            <a:lumOff val="0"/>
            <a:alphaOff val="0"/>
          </a:schemeClr>
        </a:solidFill>
        <a:ln w="25400" cap="flat" cmpd="sng" algn="ctr">
          <a:solidFill>
            <a:srgbClr val="45A7BE"/>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CA" sz="2400" kern="1200">
              <a:latin typeface="Arial" pitchFamily="34" charset="0"/>
              <a:cs typeface="Arial" pitchFamily="34" charset="0"/>
            </a:rPr>
            <a:t>	Review </a:t>
          </a:r>
          <a:r>
            <a:rPr lang="en-CA" sz="2400" kern="1200" baseline="0">
              <a:latin typeface="Arial" pitchFamily="34" charset="0"/>
              <a:cs typeface="Arial" pitchFamily="34" charset="0"/>
            </a:rPr>
            <a:t>employee</a:t>
          </a:r>
          <a:r>
            <a:rPr lang="en-CA" sz="2400" kern="1200">
              <a:latin typeface="Arial" pitchFamily="34" charset="0"/>
              <a:cs typeface="Arial" pitchFamily="34" charset="0"/>
            </a:rPr>
            <a:t>’s disciplinary record </a:t>
          </a:r>
        </a:p>
      </dsp:txBody>
      <dsp:txXfrm rot="-5400000">
        <a:off x="429733" y="546721"/>
        <a:ext cx="8241230" cy="360078"/>
      </dsp:txXfrm>
    </dsp:sp>
    <dsp:sp modelId="{B244E1B8-A122-4E8B-9133-8003C33D3A07}">
      <dsp:nvSpPr>
        <dsp:cNvPr id="11" name=""/>
        <dsp:cNvSpPr/>
      </dsp:nvSpPr>
      <dsp:spPr>
        <a:xfrm rot="5400000">
          <a:off x="-92085" y="1146131"/>
          <a:ext cx="613904" cy="429733"/>
        </a:xfrm>
        <a:prstGeom prst="chevron">
          <a:avLst/>
        </a:prstGeom>
        <a:solidFill>
          <a:srgbClr val="58595B"/>
        </a:solidFill>
        <a:ln w="25400" cap="flat" cmpd="sng" algn="ctr">
          <a:solidFill>
            <a:srgbClr val="58595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CA" sz="2400" b="1" kern="1200">
            <a:latin typeface="Arial" pitchFamily="34" charset="0"/>
            <a:cs typeface="Arial" pitchFamily="34" charset="0"/>
          </a:endParaRPr>
        </a:p>
      </dsp:txBody>
      <dsp:txXfrm rot="-5400000">
        <a:off x="1" y="1268913"/>
        <a:ext cx="429733" cy="184171"/>
      </dsp:txXfrm>
    </dsp:sp>
    <dsp:sp modelId="{71C833B7-EC94-4223-B2CB-67F4F9839CBE}">
      <dsp:nvSpPr>
        <dsp:cNvPr id="12" name=""/>
        <dsp:cNvSpPr/>
      </dsp:nvSpPr>
      <dsp:spPr>
        <a:xfrm rot="5400000">
          <a:off x="4360569" y="-2876790"/>
          <a:ext cx="399037" cy="8260709"/>
        </a:xfrm>
        <a:prstGeom prst="round2SameRect">
          <a:avLst/>
        </a:prstGeom>
        <a:solidFill>
          <a:schemeClr val="lt1">
            <a:alpha val="90000"/>
            <a:hueOff val="0"/>
            <a:satOff val="0"/>
            <a:lumOff val="0"/>
            <a:alphaOff val="0"/>
          </a:schemeClr>
        </a:solidFill>
        <a:ln w="25400" cap="flat" cmpd="sng" algn="ctr">
          <a:solidFill>
            <a:srgbClr val="58595B"/>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CA" sz="2400" kern="1200">
              <a:latin typeface="Arial" pitchFamily="34" charset="0"/>
              <a:cs typeface="Arial" pitchFamily="34" charset="0"/>
            </a:rPr>
            <a:t>	Conduct discipline interview </a:t>
          </a:r>
        </a:p>
      </dsp:txBody>
      <dsp:txXfrm rot="-5400000">
        <a:off x="429733" y="1073525"/>
        <a:ext cx="8241230" cy="360078"/>
      </dsp:txXfrm>
    </dsp:sp>
    <dsp:sp modelId="{B9808734-A478-46FD-8CCB-E0037B3D7F34}">
      <dsp:nvSpPr>
        <dsp:cNvPr id="13" name=""/>
        <dsp:cNvSpPr/>
      </dsp:nvSpPr>
      <dsp:spPr>
        <a:xfrm rot="5400000">
          <a:off x="-92085" y="1672935"/>
          <a:ext cx="613904" cy="42973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CA" sz="2400" b="1" kern="1200">
            <a:latin typeface="Arial" pitchFamily="34" charset="0"/>
            <a:cs typeface="Arial" pitchFamily="34" charset="0"/>
          </a:endParaRPr>
        </a:p>
      </dsp:txBody>
      <dsp:txXfrm rot="-5400000">
        <a:off x="1" y="1795717"/>
        <a:ext cx="429733" cy="184171"/>
      </dsp:txXfrm>
    </dsp:sp>
    <dsp:sp modelId="{93A9B70B-B11A-4D89-9AAF-F360A858A381}">
      <dsp:nvSpPr>
        <dsp:cNvPr id="14" name=""/>
        <dsp:cNvSpPr/>
      </dsp:nvSpPr>
      <dsp:spPr>
        <a:xfrm rot="5400000">
          <a:off x="4360569" y="-2349986"/>
          <a:ext cx="399037" cy="826070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CA" sz="2400" kern="1200">
              <a:latin typeface="Arial" pitchFamily="34" charset="0"/>
              <a:cs typeface="Arial" pitchFamily="34" charset="0"/>
            </a:rPr>
            <a:t>	Assess any further information provided by the </a:t>
          </a:r>
          <a:r>
            <a:rPr lang="en-CA" sz="2400" kern="1200" baseline="0">
              <a:latin typeface="Arial" pitchFamily="34" charset="0"/>
              <a:cs typeface="Arial" pitchFamily="34" charset="0"/>
            </a:rPr>
            <a:t>employee</a:t>
          </a:r>
          <a:endParaRPr lang="en-CA" sz="2400" kern="1200">
            <a:latin typeface="Arial" pitchFamily="34" charset="0"/>
            <a:cs typeface="Arial" pitchFamily="34" charset="0"/>
          </a:endParaRPr>
        </a:p>
      </dsp:txBody>
      <dsp:txXfrm rot="-5400000">
        <a:off x="429733" y="1600329"/>
        <a:ext cx="8241230" cy="360078"/>
      </dsp:txXfrm>
    </dsp:sp>
    <dsp:sp modelId="{65725A14-4B5E-4E40-820D-F14862D77C06}">
      <dsp:nvSpPr>
        <dsp:cNvPr id="15" name=""/>
        <dsp:cNvSpPr/>
      </dsp:nvSpPr>
      <dsp:spPr>
        <a:xfrm rot="5400000">
          <a:off x="-92085" y="2199739"/>
          <a:ext cx="613904" cy="429733"/>
        </a:xfrm>
        <a:prstGeom prst="chevron">
          <a:avLst/>
        </a:prstGeom>
        <a:solidFill>
          <a:srgbClr val="45A7BE"/>
        </a:solidFill>
        <a:ln w="25400" cap="flat" cmpd="sng" algn="ctr">
          <a:solidFill>
            <a:srgbClr val="45A7B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CA" sz="2400" b="1" kern="1200">
            <a:latin typeface="Arial" pitchFamily="34" charset="0"/>
            <a:cs typeface="Arial" pitchFamily="34" charset="0"/>
          </a:endParaRPr>
        </a:p>
      </dsp:txBody>
      <dsp:txXfrm rot="-5400000">
        <a:off x="1" y="2322521"/>
        <a:ext cx="429733" cy="184171"/>
      </dsp:txXfrm>
    </dsp:sp>
    <dsp:sp modelId="{62CAE293-0CE4-497C-814A-9D5683425B25}">
      <dsp:nvSpPr>
        <dsp:cNvPr id="16" name=""/>
        <dsp:cNvSpPr/>
      </dsp:nvSpPr>
      <dsp:spPr>
        <a:xfrm rot="5400000">
          <a:off x="4360569" y="-1823182"/>
          <a:ext cx="399037" cy="8260709"/>
        </a:xfrm>
        <a:prstGeom prst="round2SameRect">
          <a:avLst/>
        </a:prstGeom>
        <a:solidFill>
          <a:schemeClr val="lt1">
            <a:alpha val="90000"/>
            <a:hueOff val="0"/>
            <a:satOff val="0"/>
            <a:lumOff val="0"/>
            <a:alphaOff val="0"/>
          </a:schemeClr>
        </a:solidFill>
        <a:ln w="25400" cap="flat" cmpd="sng" algn="ctr">
          <a:solidFill>
            <a:srgbClr val="45A7BE"/>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CA" sz="2400" kern="1200">
              <a:latin typeface="Arial" pitchFamily="34" charset="0"/>
              <a:cs typeface="Arial" pitchFamily="34" charset="0"/>
            </a:rPr>
            <a:t>	Determine appropriate degree of discipline </a:t>
          </a:r>
        </a:p>
      </dsp:txBody>
      <dsp:txXfrm rot="-5400000">
        <a:off x="429733" y="2127133"/>
        <a:ext cx="8241230" cy="360078"/>
      </dsp:txXfrm>
    </dsp:sp>
    <dsp:sp modelId="{738E2D19-9014-44EC-9390-B3B65A59DD8C}">
      <dsp:nvSpPr>
        <dsp:cNvPr id="17" name=""/>
        <dsp:cNvSpPr/>
      </dsp:nvSpPr>
      <dsp:spPr>
        <a:xfrm rot="5400000">
          <a:off x="-92085" y="2726543"/>
          <a:ext cx="613904" cy="429733"/>
        </a:xfrm>
        <a:prstGeom prst="chevron">
          <a:avLst/>
        </a:prstGeom>
        <a:solidFill>
          <a:srgbClr val="58595B"/>
        </a:solidFill>
        <a:ln w="25400" cap="flat" cmpd="sng" algn="ctr">
          <a:solidFill>
            <a:srgbClr val="58595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CA" sz="2400" b="1" kern="1200">
            <a:latin typeface="Arial" pitchFamily="34" charset="0"/>
            <a:cs typeface="Arial" pitchFamily="34" charset="0"/>
          </a:endParaRPr>
        </a:p>
      </dsp:txBody>
      <dsp:txXfrm rot="-5400000">
        <a:off x="1" y="2849325"/>
        <a:ext cx="429733" cy="184171"/>
      </dsp:txXfrm>
    </dsp:sp>
    <dsp:sp modelId="{DE0EF211-C6F8-4CE3-BB46-355370584862}">
      <dsp:nvSpPr>
        <dsp:cNvPr id="18" name=""/>
        <dsp:cNvSpPr/>
      </dsp:nvSpPr>
      <dsp:spPr>
        <a:xfrm rot="5400000">
          <a:off x="4360569" y="-1296378"/>
          <a:ext cx="399037" cy="8260709"/>
        </a:xfrm>
        <a:prstGeom prst="round2SameRect">
          <a:avLst/>
        </a:prstGeom>
        <a:solidFill>
          <a:schemeClr val="lt1">
            <a:alpha val="90000"/>
            <a:hueOff val="0"/>
            <a:satOff val="0"/>
            <a:lumOff val="0"/>
            <a:alphaOff val="0"/>
          </a:schemeClr>
        </a:solidFill>
        <a:ln w="25400" cap="flat" cmpd="sng" algn="ctr">
          <a:solidFill>
            <a:srgbClr val="58595B"/>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CA" sz="2400" kern="1200">
              <a:latin typeface="Arial" pitchFamily="34" charset="0"/>
              <a:cs typeface="Arial" pitchFamily="34" charset="0"/>
            </a:rPr>
            <a:t>	Issue discipline</a:t>
          </a:r>
        </a:p>
      </dsp:txBody>
      <dsp:txXfrm rot="-5400000">
        <a:off x="429733" y="2653937"/>
        <a:ext cx="8241230" cy="360078"/>
      </dsp:txXfrm>
    </dsp:sp>
    <dsp:sp modelId="{685F9036-3BE3-4446-B3B3-1882C6D7BC70}">
      <dsp:nvSpPr>
        <dsp:cNvPr id="19" name=""/>
        <dsp:cNvSpPr/>
      </dsp:nvSpPr>
      <dsp:spPr>
        <a:xfrm rot="5400000">
          <a:off x="-92085" y="3253347"/>
          <a:ext cx="613904" cy="429733"/>
        </a:xfrm>
        <a:prstGeom prst="chevron">
          <a:avLst/>
        </a:prstGeom>
        <a:solidFill>
          <a:srgbClr val="A6ACAC"/>
        </a:solidFill>
        <a:ln w="25400" cap="flat" cmpd="sng" algn="ctr">
          <a:solidFill>
            <a:srgbClr val="A6ACA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CA" sz="2400" b="1" kern="1200">
            <a:latin typeface="Arial" pitchFamily="34" charset="0"/>
            <a:cs typeface="Arial" pitchFamily="34" charset="0"/>
          </a:endParaRPr>
        </a:p>
      </dsp:txBody>
      <dsp:txXfrm rot="-5400000">
        <a:off x="1" y="3376129"/>
        <a:ext cx="429733" cy="184171"/>
      </dsp:txXfrm>
    </dsp:sp>
    <dsp:sp modelId="{5EEC7289-B9A7-4CDB-988B-DA83BCB0CEE7}">
      <dsp:nvSpPr>
        <dsp:cNvPr id="20" name=""/>
        <dsp:cNvSpPr/>
      </dsp:nvSpPr>
      <dsp:spPr>
        <a:xfrm rot="5400000">
          <a:off x="4360569" y="-769574"/>
          <a:ext cx="399037" cy="8260709"/>
        </a:xfrm>
        <a:prstGeom prst="round2SameRect">
          <a:avLst/>
        </a:prstGeom>
        <a:solidFill>
          <a:schemeClr val="lt1">
            <a:alpha val="90000"/>
            <a:hueOff val="0"/>
            <a:satOff val="0"/>
            <a:lumOff val="0"/>
            <a:alphaOff val="0"/>
          </a:schemeClr>
        </a:solidFill>
        <a:ln w="25400" cap="flat" cmpd="sng" algn="ctr">
          <a:solidFill>
            <a:srgbClr val="A6ACAC"/>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CA" sz="2400" kern="1200">
              <a:latin typeface="Arial" pitchFamily="34" charset="0"/>
              <a:cs typeface="Arial" pitchFamily="34" charset="0"/>
            </a:rPr>
            <a:t>	Follow up </a:t>
          </a:r>
        </a:p>
      </dsp:txBody>
      <dsp:txXfrm rot="-5400000">
        <a:off x="429733" y="3180741"/>
        <a:ext cx="8241230" cy="360078"/>
      </dsp:txXfrm>
    </dsp:sp>
  </dsp:spTree>
</dsp:drawing>
</file>

<file path=ppt/diagrams/drawing4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7" name=""/>
      <dsp:cNvGrpSpPr/>
    </dsp:nvGrpSpPr>
    <dsp:grpSpPr/>
    <dsp:sp modelId="{8643470D-1A6B-4244-B594-AEEECA010938}">
      <dsp:nvSpPr>
        <dsp:cNvPr id="8" name=""/>
        <dsp:cNvSpPr/>
      </dsp:nvSpPr>
      <dsp:spPr>
        <a:xfrm>
          <a:off x="3145511" y="34687"/>
          <a:ext cx="2176074" cy="13056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b="0" kern="1200">
              <a:latin typeface="Arial" pitchFamily="34" charset="0"/>
              <a:cs typeface="Arial" pitchFamily="34" charset="0"/>
            </a:rPr>
            <a:t>Verbal warning </a:t>
          </a:r>
        </a:p>
      </dsp:txBody>
      <dsp:txXfrm>
        <a:off x="3145511" y="34687"/>
        <a:ext cx="2176074" cy="1305644"/>
      </dsp:txXfrm>
    </dsp:sp>
    <dsp:sp modelId="{089E5007-4167-438C-AD2C-9D77781E142F}">
      <dsp:nvSpPr>
        <dsp:cNvPr id="9" name=""/>
        <dsp:cNvSpPr/>
      </dsp:nvSpPr>
      <dsp:spPr>
        <a:xfrm>
          <a:off x="5570551" y="34687"/>
          <a:ext cx="2176074" cy="1305644"/>
        </a:xfrm>
        <a:prstGeom prst="rect">
          <a:avLst/>
        </a:prstGeom>
        <a:solidFill>
          <a:srgbClr val="45A7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b="0" kern="1200">
              <a:latin typeface="Arial" pitchFamily="34" charset="0"/>
              <a:cs typeface="Arial" pitchFamily="34" charset="0"/>
            </a:rPr>
            <a:t>Written warning </a:t>
          </a:r>
        </a:p>
      </dsp:txBody>
      <dsp:txXfrm>
        <a:off x="5570551" y="34687"/>
        <a:ext cx="2176074" cy="1305644"/>
      </dsp:txXfrm>
    </dsp:sp>
    <dsp:sp modelId="{62563232-64AF-410B-951A-10E62C651BF4}">
      <dsp:nvSpPr>
        <dsp:cNvPr id="10" name=""/>
        <dsp:cNvSpPr/>
      </dsp:nvSpPr>
      <dsp:spPr>
        <a:xfrm>
          <a:off x="670618" y="34687"/>
          <a:ext cx="2176074" cy="1305644"/>
        </a:xfrm>
        <a:prstGeom prst="rect">
          <a:avLst/>
        </a:prstGeom>
        <a:solidFill>
          <a:srgbClr val="A6ACA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b="0" kern="1200">
              <a:latin typeface="Arial" pitchFamily="34" charset="0"/>
              <a:cs typeface="Arial" pitchFamily="34" charset="0"/>
            </a:rPr>
            <a:t>Informal coaching</a:t>
          </a:r>
        </a:p>
      </dsp:txBody>
      <dsp:txXfrm>
        <a:off x="670618" y="34687"/>
        <a:ext cx="2176074" cy="1305644"/>
      </dsp:txXfrm>
    </dsp:sp>
    <dsp:sp modelId="{06DC6F96-444D-443A-B3DA-A848528F715F}">
      <dsp:nvSpPr>
        <dsp:cNvPr id="11" name=""/>
        <dsp:cNvSpPr/>
      </dsp:nvSpPr>
      <dsp:spPr>
        <a:xfrm>
          <a:off x="2092922" y="1524045"/>
          <a:ext cx="2176074" cy="13056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b="0" kern="1200">
              <a:latin typeface="Arial" pitchFamily="34" charset="0"/>
              <a:cs typeface="Arial" pitchFamily="34" charset="0"/>
            </a:rPr>
            <a:t>Final warning </a:t>
          </a:r>
        </a:p>
      </dsp:txBody>
      <dsp:txXfrm>
        <a:off x="2092922" y="1524045"/>
        <a:ext cx="2176074" cy="1305644"/>
      </dsp:txXfrm>
    </dsp:sp>
    <dsp:sp modelId="{BC324A78-6DF6-4481-BB66-D5C34A173968}">
      <dsp:nvSpPr>
        <dsp:cNvPr id="12" name=""/>
        <dsp:cNvSpPr/>
      </dsp:nvSpPr>
      <dsp:spPr>
        <a:xfrm>
          <a:off x="4486604" y="1524045"/>
          <a:ext cx="2176074" cy="1305644"/>
        </a:xfrm>
        <a:prstGeom prst="rect">
          <a:avLst/>
        </a:prstGeom>
        <a:solidFill>
          <a:srgbClr val="45A7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b="0" kern="1200">
              <a:latin typeface="Arial" pitchFamily="34" charset="0"/>
              <a:cs typeface="Arial" pitchFamily="34" charset="0"/>
            </a:rPr>
            <a:t>Discharge </a:t>
          </a:r>
        </a:p>
      </dsp:txBody>
      <dsp:txXfrm>
        <a:off x="4486604" y="1524045"/>
        <a:ext cx="2176074" cy="1305644"/>
      </dsp:txXfrm>
    </dsp:sp>
  </dsp:spTree>
</dsp:drawing>
</file>

<file path=ppt/diagrams/drawing42.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7" name=""/>
      <dsp:cNvGrpSpPr/>
    </dsp:nvGrpSpPr>
    <dsp:grpSpPr/>
    <dsp:sp modelId="{8643470D-1A6B-4244-B594-AEEECA010938}">
      <dsp:nvSpPr>
        <dsp:cNvPr id="8" name=""/>
        <dsp:cNvSpPr/>
      </dsp:nvSpPr>
      <dsp:spPr>
        <a:xfrm>
          <a:off x="167048" y="63"/>
          <a:ext cx="1946771" cy="11680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0" kern="1200">
              <a:latin typeface="Arial" pitchFamily="34" charset="0"/>
              <a:cs typeface="Arial" pitchFamily="34" charset="0"/>
            </a:rPr>
            <a:t>Length of service</a:t>
          </a:r>
        </a:p>
      </dsp:txBody>
      <dsp:txXfrm>
        <a:off x="167048" y="63"/>
        <a:ext cx="1946771" cy="1168062"/>
      </dsp:txXfrm>
    </dsp:sp>
    <dsp:sp modelId="{089E5007-4167-438C-AD2C-9D77781E142F}">
      <dsp:nvSpPr>
        <dsp:cNvPr id="9" name=""/>
        <dsp:cNvSpPr/>
      </dsp:nvSpPr>
      <dsp:spPr>
        <a:xfrm>
          <a:off x="2308496" y="63"/>
          <a:ext cx="1946771" cy="1168062"/>
        </a:xfrm>
        <a:prstGeom prst="rect">
          <a:avLst/>
        </a:prstGeom>
        <a:solidFill>
          <a:srgbClr val="45A7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0" kern="1200">
              <a:latin typeface="Arial" pitchFamily="34" charset="0"/>
              <a:cs typeface="Arial" pitchFamily="34" charset="0"/>
            </a:rPr>
            <a:t>Clean record</a:t>
          </a:r>
        </a:p>
      </dsp:txBody>
      <dsp:txXfrm>
        <a:off x="2308496" y="63"/>
        <a:ext cx="1946771" cy="1168062"/>
      </dsp:txXfrm>
    </dsp:sp>
    <dsp:sp modelId="{62563232-64AF-410B-951A-10E62C651BF4}">
      <dsp:nvSpPr>
        <dsp:cNvPr id="10" name=""/>
        <dsp:cNvSpPr/>
      </dsp:nvSpPr>
      <dsp:spPr>
        <a:xfrm>
          <a:off x="4449945" y="63"/>
          <a:ext cx="1946771" cy="1168062"/>
        </a:xfrm>
        <a:prstGeom prst="rect">
          <a:avLst/>
        </a:prstGeom>
        <a:solidFill>
          <a:srgbClr val="A6ACA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0" kern="1200">
              <a:latin typeface="Arial" pitchFamily="34" charset="0"/>
              <a:cs typeface="Arial" pitchFamily="34" charset="0"/>
            </a:rPr>
            <a:t>Apology/remorse</a:t>
          </a:r>
        </a:p>
      </dsp:txBody>
      <dsp:txXfrm>
        <a:off x="4449945" y="63"/>
        <a:ext cx="1946771" cy="1168062"/>
      </dsp:txXfrm>
    </dsp:sp>
    <dsp:sp modelId="{06DC6F96-444D-443A-B3DA-A848528F715F}">
      <dsp:nvSpPr>
        <dsp:cNvPr id="11" name=""/>
        <dsp:cNvSpPr/>
      </dsp:nvSpPr>
      <dsp:spPr>
        <a:xfrm>
          <a:off x="6591394" y="63"/>
          <a:ext cx="1946771" cy="11680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0" kern="1200">
              <a:latin typeface="Arial" pitchFamily="34" charset="0"/>
              <a:cs typeface="Arial" pitchFamily="34" charset="0"/>
            </a:rPr>
            <a:t>Momentary aberration  </a:t>
          </a:r>
        </a:p>
      </dsp:txBody>
      <dsp:txXfrm>
        <a:off x="6591394" y="63"/>
        <a:ext cx="1946771" cy="1168062"/>
      </dsp:txXfrm>
    </dsp:sp>
    <dsp:sp modelId="{BC324A78-6DF6-4481-BB66-D5C34A173968}">
      <dsp:nvSpPr>
        <dsp:cNvPr id="12" name=""/>
        <dsp:cNvSpPr/>
      </dsp:nvSpPr>
      <dsp:spPr>
        <a:xfrm>
          <a:off x="3379221" y="1362803"/>
          <a:ext cx="1946771" cy="1168062"/>
        </a:xfrm>
        <a:prstGeom prst="rect">
          <a:avLst/>
        </a:prstGeom>
        <a:solidFill>
          <a:srgbClr val="45A7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0" kern="1200">
              <a:latin typeface="Arial" pitchFamily="34" charset="0"/>
              <a:cs typeface="Arial" pitchFamily="34" charset="0"/>
            </a:rPr>
            <a:t>Personal problems </a:t>
          </a:r>
        </a:p>
      </dsp:txBody>
      <dsp:txXfrm>
        <a:off x="3379221" y="1362803"/>
        <a:ext cx="1946771" cy="1168062"/>
      </dsp:txXfrm>
    </dsp:sp>
  </dsp:spTree>
</dsp:drawing>
</file>

<file path=ppt/diagrams/drawing43.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8" name=""/>
      <dsp:cNvGrpSpPr/>
    </dsp:nvGrpSpPr>
    <dsp:grpSpPr/>
    <dsp:sp modelId="{87A69298-F89B-467F-84A5-399014A589D2}">
      <dsp:nvSpPr>
        <dsp:cNvPr id="9" name=""/>
        <dsp:cNvSpPr/>
      </dsp:nvSpPr>
      <dsp:spPr>
        <a:xfrm>
          <a:off x="872386" y="677"/>
          <a:ext cx="2170358" cy="1302214"/>
        </a:xfrm>
        <a:prstGeom prst="rect">
          <a:avLst/>
        </a:prstGeom>
        <a:solidFill>
          <a:srgbClr val="58595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baseline="0">
              <a:latin typeface="Arial" pitchFamily="34" charset="0"/>
              <a:cs typeface="Arial" pitchFamily="34" charset="0"/>
            </a:rPr>
            <a:t>Past practice of employer (previous record)</a:t>
          </a:r>
          <a:endParaRPr lang="en-CA" sz="2100" kern="1200">
            <a:latin typeface="Arial" pitchFamily="34" charset="0"/>
            <a:cs typeface="Arial" pitchFamily="34" charset="0"/>
          </a:endParaRPr>
        </a:p>
      </dsp:txBody>
      <dsp:txXfrm>
        <a:off x="872386" y="677"/>
        <a:ext cx="2170358" cy="1302214"/>
      </dsp:txXfrm>
    </dsp:sp>
    <dsp:sp modelId="{009ABACE-6959-4BF0-BD5A-B7FD032ACDB0}">
      <dsp:nvSpPr>
        <dsp:cNvPr id="10" name=""/>
        <dsp:cNvSpPr/>
      </dsp:nvSpPr>
      <dsp:spPr>
        <a:xfrm>
          <a:off x="3259780" y="677"/>
          <a:ext cx="2170358" cy="1302214"/>
        </a:xfrm>
        <a:prstGeom prst="rect">
          <a:avLst/>
        </a:prstGeom>
        <a:solidFill>
          <a:srgbClr val="45A7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baseline="0">
              <a:latin typeface="Arial" pitchFamily="34" charset="0"/>
              <a:cs typeface="Arial" pitchFamily="34" charset="0"/>
            </a:rPr>
            <a:t>Seriousness of offence</a:t>
          </a:r>
          <a:endParaRPr lang="en-CA" sz="2100" kern="1200">
            <a:latin typeface="Arial" pitchFamily="34" charset="0"/>
            <a:cs typeface="Arial" pitchFamily="34" charset="0"/>
          </a:endParaRPr>
        </a:p>
      </dsp:txBody>
      <dsp:txXfrm>
        <a:off x="3259780" y="677"/>
        <a:ext cx="2170358" cy="1302214"/>
      </dsp:txXfrm>
    </dsp:sp>
    <dsp:sp modelId="{3BE8925E-0355-4F43-9FA1-FC7824664100}">
      <dsp:nvSpPr>
        <dsp:cNvPr id="11" name=""/>
        <dsp:cNvSpPr/>
      </dsp:nvSpPr>
      <dsp:spPr>
        <a:xfrm>
          <a:off x="5647174" y="677"/>
          <a:ext cx="2170358" cy="13022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baseline="0">
              <a:latin typeface="Arial" pitchFamily="34" charset="0"/>
              <a:cs typeface="Arial" pitchFamily="34" charset="0"/>
            </a:rPr>
            <a:t>Whether standards were properly communicated</a:t>
          </a:r>
          <a:endParaRPr lang="en-CA" sz="2100" kern="1200">
            <a:latin typeface="Arial" pitchFamily="34" charset="0"/>
            <a:cs typeface="Arial" pitchFamily="34" charset="0"/>
          </a:endParaRPr>
        </a:p>
      </dsp:txBody>
      <dsp:txXfrm>
        <a:off x="5647174" y="677"/>
        <a:ext cx="2170358" cy="1302214"/>
      </dsp:txXfrm>
    </dsp:sp>
    <dsp:sp modelId="{227E0602-7214-49CE-A9B0-ACF32D7E2CD4}">
      <dsp:nvSpPr>
        <dsp:cNvPr id="12" name=""/>
        <dsp:cNvSpPr/>
      </dsp:nvSpPr>
      <dsp:spPr>
        <a:xfrm>
          <a:off x="2066083" y="1519927"/>
          <a:ext cx="2170358" cy="13022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a:latin typeface="Arial" pitchFamily="34" charset="0"/>
              <a:cs typeface="Arial" pitchFamily="34" charset="0"/>
            </a:rPr>
            <a:t>Premeditation</a:t>
          </a:r>
        </a:p>
      </dsp:txBody>
      <dsp:txXfrm>
        <a:off x="2066083" y="1519927"/>
        <a:ext cx="2170358" cy="1302214"/>
      </dsp:txXfrm>
    </dsp:sp>
    <dsp:sp modelId="{62FA6627-4A89-4215-99C7-F9EB408D3CB0}">
      <dsp:nvSpPr>
        <dsp:cNvPr id="13" name=""/>
        <dsp:cNvSpPr/>
      </dsp:nvSpPr>
      <dsp:spPr>
        <a:xfrm>
          <a:off x="4453477" y="1519927"/>
          <a:ext cx="2170358" cy="13022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a:latin typeface="Arial" pitchFamily="34" charset="0"/>
              <a:cs typeface="Arial" pitchFamily="34" charset="0"/>
            </a:rPr>
            <a:t>Reasonableness of applicable rules and/or standards </a:t>
          </a:r>
        </a:p>
      </dsp:txBody>
      <dsp:txXfrm>
        <a:off x="4453477" y="1519927"/>
        <a:ext cx="2170358" cy="1302214"/>
      </dsp:txXfrm>
    </dsp:sp>
  </dsp:spTree>
</dsp:drawing>
</file>

<file path=ppt/diagrams/drawing5.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22" name=""/>
      <dsp:cNvGrpSpPr/>
    </dsp:nvGrpSpPr>
    <dsp:grpSpPr/>
    <dsp:sp modelId="{F0B60718-BE1F-4802-A493-792C39E69B7E}">
      <dsp:nvSpPr>
        <dsp:cNvPr id="23" name=""/>
        <dsp:cNvSpPr/>
      </dsp:nvSpPr>
      <dsp:spPr>
        <a:xfrm>
          <a:off x="0" y="356405"/>
          <a:ext cx="8756650" cy="3213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9613" tIns="416560" rIns="679613" bIns="142240" numCol="1" spcCol="1270" anchor="t" anchorCtr="0">
          <a:noAutofit/>
        </a:bodyPr>
        <a:lstStyle/>
        <a:p>
          <a:pPr marL="228600" lvl="1" indent="-228600" algn="l" defTabSz="889000">
            <a:lnSpc>
              <a:spcPct val="90000"/>
            </a:lnSpc>
            <a:spcBef>
              <a:spcPct val="0"/>
            </a:spcBef>
            <a:spcAft>
              <a:spcPct val="15000"/>
            </a:spcAft>
            <a:buChar char="•"/>
          </a:pPr>
          <a:r>
            <a:rPr lang="en-CA" sz="2000" b="1" kern="1200">
              <a:solidFill>
                <a:schemeClr val="tx1">
                  <a:lumMod val="75000"/>
                  <a:lumOff val="25000"/>
                </a:schemeClr>
              </a:solidFill>
              <a:latin typeface="Arial" pitchFamily="34" charset="0"/>
              <a:cs typeface="Arial" pitchFamily="34" charset="0"/>
            </a:rPr>
            <a:t>Facts:</a:t>
          </a:r>
          <a:endParaRPr lang="en-CA" sz="2000" kern="1200"/>
        </a:p>
        <a:p>
          <a:pPr marL="228600" lvl="1" indent="-228600" algn="l" defTabSz="889000">
            <a:lnSpc>
              <a:spcPct val="90000"/>
            </a:lnSpc>
            <a:spcBef>
              <a:spcPct val="0"/>
            </a:spcBef>
            <a:spcAft>
              <a:spcPct val="15000"/>
            </a:spcAft>
            <a:buChar char="•"/>
          </a:pPr>
          <a:r>
            <a:rPr lang="en-CA" sz="2000" kern="1200">
              <a:solidFill>
                <a:schemeClr val="tx1">
                  <a:lumMod val="75000"/>
                  <a:lumOff val="25000"/>
                </a:schemeClr>
              </a:solidFill>
              <a:latin typeface="Arial" pitchFamily="34" charset="0"/>
              <a:ea typeface="ＭＳ Ｐゴシック"/>
              <a:cs typeface="Arial" pitchFamily="34" charset="0"/>
            </a:rPr>
            <a:t>72 years old at time of termination</a:t>
          </a:r>
          <a:endParaRPr lang="en-CA" sz="2000" kern="1200">
            <a:solidFill>
              <a:schemeClr val="tx1">
                <a:lumMod val="75000"/>
                <a:lumOff val="25000"/>
              </a:schemeClr>
            </a:solidFill>
            <a:latin typeface="Arial" pitchFamily="34" charset="0"/>
            <a:ea typeface="ＭＳ Ｐゴシック"/>
            <a:cs typeface="Arial" pitchFamily="34" charset="0"/>
          </a:endParaRPr>
        </a:p>
        <a:p>
          <a:pPr marL="228600" lvl="1" indent="-228600" algn="l" defTabSz="889000">
            <a:lnSpc>
              <a:spcPct val="90000"/>
            </a:lnSpc>
            <a:spcBef>
              <a:spcPct val="0"/>
            </a:spcBef>
            <a:spcAft>
              <a:spcPct val="15000"/>
            </a:spcAft>
            <a:buChar char="•"/>
          </a:pPr>
          <a:r>
            <a:rPr lang="en-CA" sz="2000" kern="1200">
              <a:solidFill>
                <a:schemeClr val="tx1">
                  <a:lumMod val="75000"/>
                  <a:lumOff val="25000"/>
                </a:schemeClr>
              </a:solidFill>
              <a:latin typeface="Arial" pitchFamily="34" charset="0"/>
              <a:ea typeface="ＭＳ Ｐゴシック"/>
              <a:cs typeface="Arial" pitchFamily="34" charset="0"/>
            </a:rPr>
            <a:t>16 years of service (hired in her 50s)</a:t>
          </a:r>
          <a:endParaRPr lang="en-CA" sz="2000" kern="1200">
            <a:solidFill>
              <a:schemeClr val="tx1">
                <a:lumMod val="75000"/>
                <a:lumOff val="25000"/>
              </a:schemeClr>
            </a:solidFill>
            <a:latin typeface="Arial" pitchFamily="34" charset="0"/>
            <a:ea typeface="ＭＳ Ｐゴシック"/>
            <a:cs typeface="Arial" pitchFamily="34" charset="0"/>
          </a:endParaRPr>
        </a:p>
        <a:p>
          <a:pPr marL="228600" lvl="1" indent="-228600" algn="l" defTabSz="889000">
            <a:lnSpc>
              <a:spcPct val="90000"/>
            </a:lnSpc>
            <a:spcBef>
              <a:spcPct val="0"/>
            </a:spcBef>
            <a:spcAft>
              <a:spcPct val="15000"/>
            </a:spcAft>
            <a:buChar char="•"/>
          </a:pPr>
          <a:r>
            <a:rPr lang="en-CA" sz="2000" kern="1200">
              <a:solidFill>
                <a:schemeClr val="tx1">
                  <a:lumMod val="75000"/>
                  <a:lumOff val="25000"/>
                </a:schemeClr>
              </a:solidFill>
              <a:latin typeface="Arial" pitchFamily="34" charset="0"/>
              <a:ea typeface="ＭＳ Ｐゴシック"/>
              <a:cs typeface="Arial" pitchFamily="34" charset="0"/>
            </a:rPr>
            <a:t>Employed as a training scheduling coordinator</a:t>
          </a:r>
          <a:endParaRPr lang="en-CA" sz="2000" kern="1200">
            <a:solidFill>
              <a:schemeClr val="tx1">
                <a:lumMod val="75000"/>
                <a:lumOff val="25000"/>
              </a:schemeClr>
            </a:solidFill>
            <a:latin typeface="Arial" pitchFamily="34" charset="0"/>
            <a:ea typeface="ＭＳ Ｐゴシック"/>
            <a:cs typeface="Arial" pitchFamily="34" charset="0"/>
          </a:endParaRPr>
        </a:p>
        <a:p>
          <a:pPr marL="228600" lvl="1" indent="-228600" algn="l" defTabSz="889000">
            <a:lnSpc>
              <a:spcPct val="90000"/>
            </a:lnSpc>
            <a:spcBef>
              <a:spcPct val="0"/>
            </a:spcBef>
            <a:spcAft>
              <a:spcPct val="15000"/>
            </a:spcAft>
            <a:buChar char="•"/>
          </a:pPr>
          <a:r>
            <a:rPr lang="en-CA" sz="2000" kern="1200">
              <a:solidFill>
                <a:schemeClr val="tx1">
                  <a:lumMod val="75000"/>
                  <a:lumOff val="25000"/>
                </a:schemeClr>
              </a:solidFill>
              <a:latin typeface="Arial" pitchFamily="34" charset="0"/>
              <a:ea typeface="ＭＳ Ｐゴシック"/>
              <a:cs typeface="Arial" pitchFamily="34" charset="0"/>
            </a:rPr>
            <a:t>Terminated due to work shortage</a:t>
          </a:r>
          <a:endParaRPr lang="en-CA" sz="2000" kern="1200">
            <a:solidFill>
              <a:schemeClr val="tx1">
                <a:lumMod val="75000"/>
                <a:lumOff val="25000"/>
              </a:schemeClr>
            </a:solidFill>
            <a:latin typeface="Arial" pitchFamily="34" charset="0"/>
            <a:ea typeface="ＭＳ Ｐゴシック"/>
            <a:cs typeface="Arial" pitchFamily="34" charset="0"/>
          </a:endParaRPr>
        </a:p>
        <a:p>
          <a:pPr marL="228600" lvl="1" indent="-228600" algn="l" defTabSz="889000">
            <a:lnSpc>
              <a:spcPct val="90000"/>
            </a:lnSpc>
            <a:spcBef>
              <a:spcPct val="0"/>
            </a:spcBef>
            <a:spcAft>
              <a:spcPct val="15000"/>
            </a:spcAft>
            <a:buChar char="•"/>
          </a:pPr>
          <a:r>
            <a:rPr lang="en-CA" sz="2000" kern="1200">
              <a:solidFill>
                <a:schemeClr val="tx1">
                  <a:lumMod val="75000"/>
                  <a:lumOff val="25000"/>
                </a:schemeClr>
              </a:solidFill>
              <a:latin typeface="Arial" pitchFamily="34" charset="0"/>
              <a:ea typeface="ＭＳ Ｐゴシック"/>
              <a:cs typeface="Arial" pitchFamily="34" charset="0"/>
            </a:rPr>
            <a:t>Defendant valued older employees, had a number of other older (50+) employees</a:t>
          </a:r>
          <a:endParaRPr lang="en-CA" sz="2000" kern="1200">
            <a:solidFill>
              <a:schemeClr val="tx1">
                <a:lumMod val="75000"/>
                <a:lumOff val="25000"/>
              </a:schemeClr>
            </a:solidFill>
            <a:latin typeface="Arial" pitchFamily="34" charset="0"/>
            <a:ea typeface="ＭＳ Ｐゴシック"/>
            <a:cs typeface="Arial" pitchFamily="34" charset="0"/>
          </a:endParaRPr>
        </a:p>
        <a:p>
          <a:pPr marL="228600" lvl="1" indent="-228600" algn="l" defTabSz="889000">
            <a:lnSpc>
              <a:spcPct val="90000"/>
            </a:lnSpc>
            <a:spcBef>
              <a:spcPct val="0"/>
            </a:spcBef>
            <a:spcAft>
              <a:spcPct val="15000"/>
            </a:spcAft>
            <a:buChar char="•"/>
          </a:pPr>
          <a:r>
            <a:rPr lang="en-CA" sz="2000" kern="1200">
              <a:solidFill>
                <a:schemeClr val="tx1">
                  <a:lumMod val="75000"/>
                  <a:lumOff val="25000"/>
                </a:schemeClr>
              </a:solidFill>
              <a:latin typeface="Arial" pitchFamily="34" charset="0"/>
              <a:ea typeface="ＭＳ Ｐゴシック"/>
              <a:cs typeface="Arial" pitchFamily="34" charset="0"/>
            </a:rPr>
            <a:t>Two employment contracts with termination provisions, entered into in 1998 and 2011</a:t>
          </a:r>
        </a:p>
      </dsp:txBody>
      <dsp:txXfrm>
        <a:off x="0" y="356405"/>
        <a:ext cx="8756650" cy="3213000"/>
      </dsp:txXfrm>
    </dsp:sp>
    <dsp:sp modelId="{84DFEC15-5738-4EA4-B113-EFBE4D4E7DC7}">
      <dsp:nvSpPr>
        <dsp:cNvPr id="24" name=""/>
        <dsp:cNvSpPr/>
      </dsp:nvSpPr>
      <dsp:spPr>
        <a:xfrm>
          <a:off x="437832" y="61205"/>
          <a:ext cx="6129655"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686" tIns="0" rIns="231686" bIns="0" numCol="1" spcCol="1270" anchor="ctr" anchorCtr="0">
          <a:noAutofit/>
        </a:bodyPr>
        <a:lstStyle/>
        <a:p>
          <a:pPr marL="0" lvl="0" indent="0" algn="l" defTabSz="889000">
            <a:lnSpc>
              <a:spcPct val="90000"/>
            </a:lnSpc>
            <a:spcBef>
              <a:spcPct val="0"/>
            </a:spcBef>
            <a:spcAft>
              <a:spcPct val="35000"/>
            </a:spcAft>
            <a:buNone/>
          </a:pPr>
          <a:r>
            <a:rPr lang="en-CA" sz="2000" b="1" i="1" kern="1200" err="1">
              <a:solidFill>
                <a:schemeClr val="bg1"/>
              </a:solidFill>
              <a:latin typeface="Arial" pitchFamily="34" charset="0"/>
              <a:cs typeface="Arial" pitchFamily="34" charset="0"/>
            </a:rPr>
            <a:t>Mlotek v York-Med Systems </a:t>
          </a:r>
          <a:r>
            <a:rPr lang="en-CA" sz="2000" b="1" kern="1200">
              <a:solidFill>
                <a:schemeClr val="bg1"/>
              </a:solidFill>
              <a:latin typeface="Arial" pitchFamily="34" charset="0"/>
              <a:cs typeface="Arial" pitchFamily="34" charset="0"/>
            </a:rPr>
            <a:t>(2015)</a:t>
          </a:r>
          <a:endParaRPr lang="en-CA" sz="2000" kern="1200"/>
        </a:p>
      </dsp:txBody>
      <dsp:txXfrm>
        <a:off x="466653" y="90026"/>
        <a:ext cx="6072013" cy="532758"/>
      </dsp:txXfrm>
    </dsp:sp>
  </dsp:spTree>
</dsp:drawing>
</file>

<file path=ppt/diagrams/drawing6.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25" name=""/>
      <dsp:cNvGrpSpPr/>
    </dsp:nvGrpSpPr>
    <dsp:grpSpPr/>
    <dsp:sp modelId="{F0B60718-BE1F-4802-A493-792C39E69B7E}">
      <dsp:nvSpPr>
        <dsp:cNvPr id="26" name=""/>
        <dsp:cNvSpPr/>
      </dsp:nvSpPr>
      <dsp:spPr>
        <a:xfrm>
          <a:off x="0" y="356405"/>
          <a:ext cx="8756650" cy="3213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9613" tIns="416560" rIns="679613" bIns="142240" numCol="1" spcCol="1270" anchor="t" anchorCtr="0">
          <a:noAutofit/>
        </a:bodyPr>
        <a:lstStyle/>
        <a:p>
          <a:pPr marL="228600" lvl="1" indent="-228600" algn="l" defTabSz="889000">
            <a:lnSpc>
              <a:spcPct val="90000"/>
            </a:lnSpc>
            <a:spcBef>
              <a:spcPct val="0"/>
            </a:spcBef>
            <a:spcAft>
              <a:spcPct val="15000"/>
            </a:spcAft>
            <a:buChar char="•"/>
          </a:pPr>
          <a:r>
            <a:rPr lang="en-CA" sz="2000" b="1" kern="1200">
              <a:solidFill>
                <a:schemeClr val="tx1">
                  <a:lumMod val="75000"/>
                  <a:lumOff val="25000"/>
                </a:schemeClr>
              </a:solidFill>
              <a:latin typeface="Arial" pitchFamily="34" charset="0"/>
              <a:cs typeface="Arial" pitchFamily="34" charset="0"/>
            </a:rPr>
            <a:t>Facts:</a:t>
          </a:r>
          <a:endParaRPr lang="en-CA" sz="2000" kern="1200"/>
        </a:p>
        <a:p>
          <a:pPr marL="228600" lvl="1" indent="-228600" algn="l" defTabSz="889000">
            <a:lnSpc>
              <a:spcPct val="90000"/>
            </a:lnSpc>
            <a:spcBef>
              <a:spcPct val="0"/>
            </a:spcBef>
            <a:spcAft>
              <a:spcPct val="15000"/>
            </a:spcAft>
            <a:buChar char="•"/>
          </a:pPr>
          <a:r>
            <a:rPr lang="en-CA" sz="2000" kern="1200">
              <a:solidFill>
                <a:schemeClr val="tx1">
                  <a:lumMod val="75000"/>
                  <a:lumOff val="25000"/>
                </a:schemeClr>
              </a:solidFill>
              <a:latin typeface="Arial" pitchFamily="34" charset="0"/>
              <a:ea typeface="ＭＳ Ｐゴシック"/>
              <a:cs typeface="Arial" pitchFamily="34" charset="0"/>
            </a:rPr>
            <a:t>72 years old at time of termination</a:t>
          </a:r>
          <a:endParaRPr lang="en-CA" sz="2000" kern="1200">
            <a:solidFill>
              <a:schemeClr val="tx1">
                <a:lumMod val="75000"/>
                <a:lumOff val="25000"/>
              </a:schemeClr>
            </a:solidFill>
            <a:latin typeface="Arial" pitchFamily="34" charset="0"/>
            <a:ea typeface="ＭＳ Ｐゴシック"/>
            <a:cs typeface="Arial" pitchFamily="34" charset="0"/>
          </a:endParaRPr>
        </a:p>
        <a:p>
          <a:pPr marL="228600" lvl="1" indent="-228600" algn="l" defTabSz="889000">
            <a:lnSpc>
              <a:spcPct val="90000"/>
            </a:lnSpc>
            <a:spcBef>
              <a:spcPct val="0"/>
            </a:spcBef>
            <a:spcAft>
              <a:spcPct val="15000"/>
            </a:spcAft>
            <a:buChar char="•"/>
          </a:pPr>
          <a:r>
            <a:rPr lang="en-CA" sz="2000" kern="1200">
              <a:solidFill>
                <a:schemeClr val="tx1">
                  <a:lumMod val="75000"/>
                  <a:lumOff val="25000"/>
                </a:schemeClr>
              </a:solidFill>
              <a:latin typeface="Arial" pitchFamily="34" charset="0"/>
              <a:ea typeface="ＭＳ Ｐゴシック"/>
              <a:cs typeface="Arial" pitchFamily="34" charset="0"/>
            </a:rPr>
            <a:t>16 years of service (hired in her 50s)</a:t>
          </a:r>
          <a:endParaRPr lang="en-CA" sz="2000" kern="1200">
            <a:solidFill>
              <a:schemeClr val="tx1">
                <a:lumMod val="75000"/>
                <a:lumOff val="25000"/>
              </a:schemeClr>
            </a:solidFill>
            <a:latin typeface="Arial" pitchFamily="34" charset="0"/>
            <a:ea typeface="ＭＳ Ｐゴシック"/>
            <a:cs typeface="Arial" pitchFamily="34" charset="0"/>
          </a:endParaRPr>
        </a:p>
        <a:p>
          <a:pPr marL="228600" lvl="1" indent="-228600" algn="l" defTabSz="889000">
            <a:lnSpc>
              <a:spcPct val="90000"/>
            </a:lnSpc>
            <a:spcBef>
              <a:spcPct val="0"/>
            </a:spcBef>
            <a:spcAft>
              <a:spcPct val="15000"/>
            </a:spcAft>
            <a:buChar char="•"/>
          </a:pPr>
          <a:r>
            <a:rPr lang="en-CA" sz="2000" kern="1200">
              <a:solidFill>
                <a:schemeClr val="tx1">
                  <a:lumMod val="75000"/>
                  <a:lumOff val="25000"/>
                </a:schemeClr>
              </a:solidFill>
              <a:latin typeface="Arial" pitchFamily="34" charset="0"/>
              <a:ea typeface="ＭＳ Ｐゴシック"/>
              <a:cs typeface="Arial" pitchFamily="34" charset="0"/>
            </a:rPr>
            <a:t>Employed as a training scheduling coordinator</a:t>
          </a:r>
          <a:endParaRPr lang="en-CA" sz="2000" kern="1200">
            <a:solidFill>
              <a:schemeClr val="tx1">
                <a:lumMod val="75000"/>
                <a:lumOff val="25000"/>
              </a:schemeClr>
            </a:solidFill>
            <a:latin typeface="Arial" pitchFamily="34" charset="0"/>
            <a:ea typeface="ＭＳ Ｐゴシック"/>
            <a:cs typeface="Arial" pitchFamily="34" charset="0"/>
          </a:endParaRPr>
        </a:p>
        <a:p>
          <a:pPr marL="228600" lvl="1" indent="-228600" algn="l" defTabSz="889000">
            <a:lnSpc>
              <a:spcPct val="90000"/>
            </a:lnSpc>
            <a:spcBef>
              <a:spcPct val="0"/>
            </a:spcBef>
            <a:spcAft>
              <a:spcPct val="15000"/>
            </a:spcAft>
            <a:buChar char="•"/>
          </a:pPr>
          <a:r>
            <a:rPr lang="en-CA" sz="2000" kern="1200">
              <a:solidFill>
                <a:schemeClr val="tx1">
                  <a:lumMod val="75000"/>
                  <a:lumOff val="25000"/>
                </a:schemeClr>
              </a:solidFill>
              <a:latin typeface="Arial" pitchFamily="34" charset="0"/>
              <a:ea typeface="ＭＳ Ｐゴシック"/>
              <a:cs typeface="Arial" pitchFamily="34" charset="0"/>
            </a:rPr>
            <a:t>Terminated due to work shortage</a:t>
          </a:r>
          <a:endParaRPr lang="en-CA" sz="2000" kern="1200">
            <a:solidFill>
              <a:schemeClr val="tx1">
                <a:lumMod val="75000"/>
                <a:lumOff val="25000"/>
              </a:schemeClr>
            </a:solidFill>
            <a:latin typeface="Arial" pitchFamily="34" charset="0"/>
            <a:ea typeface="ＭＳ Ｐゴシック"/>
            <a:cs typeface="Arial" pitchFamily="34" charset="0"/>
          </a:endParaRPr>
        </a:p>
        <a:p>
          <a:pPr marL="228600" lvl="1" indent="-228600" algn="l" defTabSz="889000">
            <a:lnSpc>
              <a:spcPct val="90000"/>
            </a:lnSpc>
            <a:spcBef>
              <a:spcPct val="0"/>
            </a:spcBef>
            <a:spcAft>
              <a:spcPct val="15000"/>
            </a:spcAft>
            <a:buChar char="•"/>
          </a:pPr>
          <a:r>
            <a:rPr lang="en-CA" sz="2000" kern="1200">
              <a:solidFill>
                <a:schemeClr val="tx1">
                  <a:lumMod val="75000"/>
                  <a:lumOff val="25000"/>
                </a:schemeClr>
              </a:solidFill>
              <a:latin typeface="Arial" pitchFamily="34" charset="0"/>
              <a:ea typeface="ＭＳ Ｐゴシック"/>
              <a:cs typeface="Arial" pitchFamily="34" charset="0"/>
            </a:rPr>
            <a:t>Defendant valued older employees, had a number of other older (50+) employees</a:t>
          </a:r>
          <a:endParaRPr lang="en-CA" sz="2000" kern="1200">
            <a:solidFill>
              <a:schemeClr val="tx1">
                <a:lumMod val="75000"/>
                <a:lumOff val="25000"/>
              </a:schemeClr>
            </a:solidFill>
            <a:latin typeface="Arial" pitchFamily="34" charset="0"/>
            <a:ea typeface="ＭＳ Ｐゴシック"/>
            <a:cs typeface="Arial" pitchFamily="34" charset="0"/>
          </a:endParaRPr>
        </a:p>
        <a:p>
          <a:pPr marL="228600" lvl="1" indent="-228600" algn="l" defTabSz="889000">
            <a:lnSpc>
              <a:spcPct val="90000"/>
            </a:lnSpc>
            <a:spcBef>
              <a:spcPct val="0"/>
            </a:spcBef>
            <a:spcAft>
              <a:spcPct val="15000"/>
            </a:spcAft>
            <a:buChar char="•"/>
          </a:pPr>
          <a:r>
            <a:rPr lang="en-CA" sz="2000" kern="1200">
              <a:solidFill>
                <a:schemeClr val="tx1">
                  <a:lumMod val="75000"/>
                  <a:lumOff val="25000"/>
                </a:schemeClr>
              </a:solidFill>
              <a:latin typeface="Arial" pitchFamily="34" charset="0"/>
              <a:ea typeface="ＭＳ Ｐゴシック"/>
              <a:cs typeface="Arial" pitchFamily="34" charset="0"/>
            </a:rPr>
            <a:t>Two employment contracts with termination provisions, entered into in 1998 and 2011</a:t>
          </a:r>
        </a:p>
      </dsp:txBody>
      <dsp:txXfrm>
        <a:off x="0" y="356405"/>
        <a:ext cx="8756650" cy="3213000"/>
      </dsp:txXfrm>
    </dsp:sp>
    <dsp:sp modelId="{84DFEC15-5738-4EA4-B113-EFBE4D4E7DC7}">
      <dsp:nvSpPr>
        <dsp:cNvPr id="27" name=""/>
        <dsp:cNvSpPr/>
      </dsp:nvSpPr>
      <dsp:spPr>
        <a:xfrm>
          <a:off x="437832" y="61205"/>
          <a:ext cx="6129655"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686" tIns="0" rIns="231686" bIns="0" numCol="1" spcCol="1270" anchor="ctr" anchorCtr="0">
          <a:noAutofit/>
        </a:bodyPr>
        <a:lstStyle/>
        <a:p>
          <a:pPr marL="0" lvl="0" indent="0" algn="l" defTabSz="889000">
            <a:lnSpc>
              <a:spcPct val="90000"/>
            </a:lnSpc>
            <a:spcBef>
              <a:spcPct val="0"/>
            </a:spcBef>
            <a:spcAft>
              <a:spcPct val="35000"/>
            </a:spcAft>
            <a:buNone/>
          </a:pPr>
          <a:r>
            <a:rPr lang="en-CA" sz="2000" b="1" i="1" kern="1200" err="1">
              <a:solidFill>
                <a:schemeClr val="bg1"/>
              </a:solidFill>
              <a:latin typeface="Arial" pitchFamily="34" charset="0"/>
              <a:cs typeface="Arial" pitchFamily="34" charset="0"/>
            </a:rPr>
            <a:t>Mlotek v York-Med Systems </a:t>
          </a:r>
          <a:r>
            <a:rPr lang="en-CA" sz="2000" b="1" kern="1200">
              <a:solidFill>
                <a:schemeClr val="bg1"/>
              </a:solidFill>
              <a:latin typeface="Arial" pitchFamily="34" charset="0"/>
              <a:cs typeface="Arial" pitchFamily="34" charset="0"/>
            </a:rPr>
            <a:t>(2015)</a:t>
          </a:r>
          <a:endParaRPr lang="en-CA" sz="2000" kern="1200"/>
        </a:p>
      </dsp:txBody>
      <dsp:txXfrm>
        <a:off x="466653" y="90026"/>
        <a:ext cx="6072013" cy="532758"/>
      </dsp:txXfrm>
    </dsp:sp>
  </dsp:spTree>
</dsp:drawing>
</file>

<file path=ppt/diagrams/drawing7.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25" name=""/>
      <dsp:cNvGrpSpPr/>
    </dsp:nvGrpSpPr>
    <dsp:grpSpPr/>
    <dsp:sp modelId="{F0B60718-BE1F-4802-A493-792C39E69B7E}">
      <dsp:nvSpPr>
        <dsp:cNvPr id="26" name=""/>
        <dsp:cNvSpPr/>
      </dsp:nvSpPr>
      <dsp:spPr>
        <a:xfrm>
          <a:off x="0" y="528400"/>
          <a:ext cx="6416829" cy="229173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8017" tIns="270764" rIns="498017" bIns="128016" numCol="1" spcCol="1270" anchor="t" anchorCtr="0">
          <a:noAutofit/>
        </a:bodyPr>
        <a:lstStyle/>
        <a:p>
          <a:pPr marL="171450" lvl="1" indent="-171450" algn="l" defTabSz="800100">
            <a:lnSpc>
              <a:spcPct val="90000"/>
            </a:lnSpc>
            <a:spcBef>
              <a:spcPct val="0"/>
            </a:spcBef>
            <a:spcAft>
              <a:spcPct val="15000"/>
            </a:spcAft>
            <a:buChar char="•"/>
          </a:pPr>
          <a:r>
            <a:rPr lang="en-US" sz="1800" b="1" kern="1200">
              <a:solidFill>
                <a:schemeClr val="tx1"/>
              </a:solidFill>
              <a:latin typeface="Arial" pitchFamily="34" charset="0"/>
              <a:cs typeface="Arial" pitchFamily="34" charset="0"/>
            </a:rPr>
            <a:t>Citation: </a:t>
          </a:r>
          <a:r>
            <a:rPr lang="en-US" sz="1800" kern="1200">
              <a:solidFill>
                <a:schemeClr val="tx1"/>
              </a:solidFill>
              <a:latin typeface="Arial" pitchFamily="34" charset="0"/>
              <a:cs typeface="Arial" pitchFamily="34" charset="0"/>
            </a:rPr>
            <a:t>2011 ONSC 3885 (summary judgment)</a:t>
          </a:r>
          <a:endParaRPr lang="en-CA" sz="1800" kern="1200"/>
        </a:p>
        <a:p>
          <a:pPr marL="171450" lvl="1" indent="-171450" algn="l" defTabSz="800100">
            <a:lnSpc>
              <a:spcPct val="90000"/>
            </a:lnSpc>
            <a:spcBef>
              <a:spcPct val="0"/>
            </a:spcBef>
            <a:spcAft>
              <a:spcPct val="15000"/>
            </a:spcAft>
            <a:buChar char="•"/>
          </a:pPr>
          <a:r>
            <a:rPr lang="en-US" sz="1800" b="1" kern="1200">
              <a:solidFill>
                <a:schemeClr val="tx1"/>
              </a:solidFill>
              <a:latin typeface="Arial" pitchFamily="34" charset="0"/>
              <a:cs typeface="Arial" pitchFamily="34" charset="0"/>
            </a:rPr>
            <a:t>Decision Maker: </a:t>
          </a:r>
          <a:r>
            <a:rPr lang="en-US" sz="1800" kern="1200">
              <a:solidFill>
                <a:schemeClr val="tx1"/>
              </a:solidFill>
              <a:latin typeface="Arial" pitchFamily="34" charset="0"/>
              <a:cs typeface="Arial" pitchFamily="34" charset="0"/>
            </a:rPr>
            <a:t>Justice Gordon</a:t>
          </a:r>
          <a:endParaRPr lang="en-US" sz="1800" b="1" kern="1200">
            <a:solidFill>
              <a:schemeClr val="tx1"/>
            </a:solidFill>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a:solidFill>
                <a:schemeClr val="tx1"/>
              </a:solidFill>
              <a:latin typeface="Arial" pitchFamily="34" charset="0"/>
              <a:cs typeface="Arial" pitchFamily="34" charset="0"/>
            </a:rPr>
            <a:t>Notice Period: </a:t>
          </a:r>
          <a:r>
            <a:rPr lang="en-US" sz="1800" kern="1200">
              <a:solidFill>
                <a:schemeClr val="tx1"/>
              </a:solidFill>
              <a:latin typeface="Arial" pitchFamily="34" charset="0"/>
              <a:cs typeface="Arial" pitchFamily="34" charset="0"/>
            </a:rPr>
            <a:t>4 months</a:t>
          </a:r>
          <a:endParaRPr lang="en-US" sz="1800" b="1" kern="1200">
            <a:solidFill>
              <a:schemeClr val="tx1"/>
            </a:solidFill>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a:solidFill>
                <a:schemeClr val="tx1"/>
              </a:solidFill>
              <a:latin typeface="Arial" pitchFamily="34" charset="0"/>
              <a:cs typeface="Arial" pitchFamily="34" charset="0"/>
            </a:rPr>
            <a:t>Age: </a:t>
          </a:r>
          <a:r>
            <a:rPr lang="en-US" sz="1800" kern="1200">
              <a:solidFill>
                <a:schemeClr val="tx1"/>
              </a:solidFill>
              <a:latin typeface="Arial" pitchFamily="34" charset="0"/>
              <a:cs typeface="Arial" pitchFamily="34" charset="0"/>
            </a:rPr>
            <a:t>48</a:t>
          </a:r>
          <a:endParaRPr lang="en-US" sz="1800" b="1" kern="1200">
            <a:solidFill>
              <a:schemeClr val="tx1"/>
            </a:solidFill>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a:solidFill>
                <a:schemeClr val="tx1"/>
              </a:solidFill>
              <a:latin typeface="Arial" pitchFamily="34" charset="0"/>
              <a:cs typeface="Arial" pitchFamily="34" charset="0"/>
            </a:rPr>
            <a:t>Position: </a:t>
          </a:r>
          <a:r>
            <a:rPr lang="en-US" sz="1800" kern="1200">
              <a:solidFill>
                <a:schemeClr val="tx1"/>
              </a:solidFill>
              <a:latin typeface="Arial" pitchFamily="34" charset="0"/>
              <a:cs typeface="Arial" pitchFamily="34" charset="0"/>
            </a:rPr>
            <a:t>Redevelopment Project Manager </a:t>
          </a:r>
          <a:endParaRPr lang="en-US" sz="1800" b="1" kern="1200">
            <a:solidFill>
              <a:schemeClr val="tx1"/>
            </a:solidFill>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a:solidFill>
                <a:schemeClr val="tx1"/>
              </a:solidFill>
              <a:latin typeface="Arial" pitchFamily="34" charset="0"/>
              <a:cs typeface="Arial" pitchFamily="34" charset="0"/>
            </a:rPr>
            <a:t>Salary: </a:t>
          </a:r>
          <a:r>
            <a:rPr lang="en-US" sz="1800" kern="1200">
              <a:solidFill>
                <a:schemeClr val="tx1"/>
              </a:solidFill>
              <a:latin typeface="Arial" pitchFamily="34" charset="0"/>
              <a:cs typeface="Arial" pitchFamily="34" charset="0"/>
            </a:rPr>
            <a:t>$87,500</a:t>
          </a:r>
          <a:endParaRPr lang="en-US" sz="1800" b="1" kern="1200">
            <a:solidFill>
              <a:schemeClr val="tx1"/>
            </a:solidFill>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a:solidFill>
                <a:schemeClr val="tx1"/>
              </a:solidFill>
              <a:latin typeface="Arial" pitchFamily="34" charset="0"/>
              <a:cs typeface="Arial" pitchFamily="34" charset="0"/>
            </a:rPr>
            <a:t>Length of Service:</a:t>
          </a:r>
          <a:r>
            <a:rPr lang="en-US" sz="1800" kern="1200">
              <a:solidFill>
                <a:schemeClr val="tx1"/>
              </a:solidFill>
              <a:latin typeface="Arial" pitchFamily="34" charset="0"/>
              <a:cs typeface="Arial" pitchFamily="34" charset="0"/>
            </a:rPr>
            <a:t> 25 months</a:t>
          </a:r>
          <a:endParaRPr lang="en-CA" sz="1800" kern="1200">
            <a:solidFill>
              <a:schemeClr val="tx1"/>
            </a:solidFill>
            <a:latin typeface="Arial" pitchFamily="34" charset="0"/>
            <a:cs typeface="Arial" pitchFamily="34" charset="0"/>
          </a:endParaRPr>
        </a:p>
      </dsp:txBody>
      <dsp:txXfrm>
        <a:off x="0" y="528400"/>
        <a:ext cx="6416829" cy="2291731"/>
      </dsp:txXfrm>
    </dsp:sp>
    <dsp:sp modelId="{84DFEC15-5738-4EA4-B113-EFBE4D4E7DC7}">
      <dsp:nvSpPr>
        <dsp:cNvPr id="27" name=""/>
        <dsp:cNvSpPr/>
      </dsp:nvSpPr>
      <dsp:spPr>
        <a:xfrm>
          <a:off x="320528" y="91902"/>
          <a:ext cx="5749652" cy="5879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779" tIns="0" rIns="169779" bIns="0" numCol="1" spcCol="1270" anchor="ctr" anchorCtr="0">
          <a:noAutofit/>
        </a:bodyPr>
        <a:lstStyle/>
        <a:p>
          <a:pPr marL="0" lvl="0" indent="0" algn="l" defTabSz="800100">
            <a:lnSpc>
              <a:spcPct val="90000"/>
            </a:lnSpc>
            <a:spcBef>
              <a:spcPct val="0"/>
            </a:spcBef>
            <a:spcAft>
              <a:spcPct val="35000"/>
            </a:spcAft>
            <a:buNone/>
          </a:pPr>
          <a:r>
            <a:rPr lang="en-US" sz="1800" b="1" i="1" kern="1200">
              <a:latin typeface="Arial" pitchFamily="34" charset="0"/>
              <a:cs typeface="Arial" pitchFamily="34" charset="0"/>
            </a:rPr>
            <a:t>Roberts v St. Joseph’s Healthcare Hamilton</a:t>
          </a:r>
          <a:endParaRPr lang="en-CA" sz="1800" kern="1200"/>
        </a:p>
      </dsp:txBody>
      <dsp:txXfrm>
        <a:off x="349227" y="120601"/>
        <a:ext cx="5692254" cy="530504"/>
      </dsp:txXfrm>
    </dsp:sp>
  </dsp:spTree>
</dsp:drawing>
</file>

<file path=ppt/diagrams/drawing8.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28" name=""/>
      <dsp:cNvGrpSpPr/>
    </dsp:nvGrpSpPr>
    <dsp:grpSpPr/>
    <dsp:sp modelId="{F0B60718-BE1F-4802-A493-792C39E69B7E}">
      <dsp:nvSpPr>
        <dsp:cNvPr id="29" name=""/>
        <dsp:cNvSpPr/>
      </dsp:nvSpPr>
      <dsp:spPr>
        <a:xfrm>
          <a:off x="0" y="528400"/>
          <a:ext cx="6416829" cy="229173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8017" tIns="270764" rIns="498017" bIns="128016" numCol="1" spcCol="1270" anchor="t" anchorCtr="0">
          <a:noAutofit/>
        </a:bodyPr>
        <a:lstStyle/>
        <a:p>
          <a:pPr marL="171450" lvl="1" indent="-171450" algn="l" defTabSz="800100">
            <a:lnSpc>
              <a:spcPct val="90000"/>
            </a:lnSpc>
            <a:spcBef>
              <a:spcPct val="0"/>
            </a:spcBef>
            <a:spcAft>
              <a:spcPct val="15000"/>
            </a:spcAft>
            <a:buChar char="•"/>
          </a:pPr>
          <a:r>
            <a:rPr lang="en-US" sz="1800" b="1" kern="1200">
              <a:solidFill>
                <a:schemeClr val="tx1"/>
              </a:solidFill>
              <a:latin typeface="Arial" pitchFamily="34" charset="0"/>
              <a:cs typeface="Arial" pitchFamily="34" charset="0"/>
            </a:rPr>
            <a:t>Citation: </a:t>
          </a:r>
          <a:r>
            <a:rPr lang="en-US" sz="1800" kern="1200">
              <a:solidFill>
                <a:schemeClr val="tx1"/>
              </a:solidFill>
              <a:latin typeface="Arial" pitchFamily="34" charset="0"/>
              <a:cs typeface="Arial" pitchFamily="34" charset="0"/>
            </a:rPr>
            <a:t>2011 ONSC 3885 (summary judgment)</a:t>
          </a:r>
          <a:endParaRPr lang="en-CA" sz="1800" kern="1200"/>
        </a:p>
        <a:p>
          <a:pPr marL="171450" lvl="1" indent="-171450" algn="l" defTabSz="800100">
            <a:lnSpc>
              <a:spcPct val="90000"/>
            </a:lnSpc>
            <a:spcBef>
              <a:spcPct val="0"/>
            </a:spcBef>
            <a:spcAft>
              <a:spcPct val="15000"/>
            </a:spcAft>
            <a:buChar char="•"/>
          </a:pPr>
          <a:r>
            <a:rPr lang="en-US" sz="1800" b="1" kern="1200">
              <a:solidFill>
                <a:schemeClr val="tx1"/>
              </a:solidFill>
              <a:latin typeface="Arial" pitchFamily="34" charset="0"/>
              <a:cs typeface="Arial" pitchFamily="34" charset="0"/>
            </a:rPr>
            <a:t>Decision Maker: </a:t>
          </a:r>
          <a:r>
            <a:rPr lang="en-US" sz="1800" kern="1200">
              <a:solidFill>
                <a:schemeClr val="tx1"/>
              </a:solidFill>
              <a:latin typeface="Arial" pitchFamily="34" charset="0"/>
              <a:cs typeface="Arial" pitchFamily="34" charset="0"/>
            </a:rPr>
            <a:t>Justice Gordon</a:t>
          </a:r>
          <a:endParaRPr lang="en-US" sz="1800" b="1" kern="1200">
            <a:solidFill>
              <a:schemeClr val="tx1"/>
            </a:solidFill>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a:solidFill>
                <a:schemeClr val="tx1"/>
              </a:solidFill>
              <a:latin typeface="Arial" pitchFamily="34" charset="0"/>
              <a:cs typeface="Arial" pitchFamily="34" charset="0"/>
            </a:rPr>
            <a:t>Notice Period: </a:t>
          </a:r>
          <a:r>
            <a:rPr lang="en-US" sz="1800" kern="1200">
              <a:solidFill>
                <a:schemeClr val="tx1"/>
              </a:solidFill>
              <a:latin typeface="Arial" pitchFamily="34" charset="0"/>
              <a:cs typeface="Arial" pitchFamily="34" charset="0"/>
            </a:rPr>
            <a:t>4 months</a:t>
          </a:r>
          <a:endParaRPr lang="en-US" sz="1800" b="1" kern="1200">
            <a:solidFill>
              <a:schemeClr val="tx1"/>
            </a:solidFill>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a:solidFill>
                <a:schemeClr val="tx1"/>
              </a:solidFill>
              <a:latin typeface="Arial" pitchFamily="34" charset="0"/>
              <a:cs typeface="Arial" pitchFamily="34" charset="0"/>
            </a:rPr>
            <a:t>Age: </a:t>
          </a:r>
          <a:r>
            <a:rPr lang="en-US" sz="1800" kern="1200">
              <a:solidFill>
                <a:schemeClr val="tx1"/>
              </a:solidFill>
              <a:latin typeface="Arial" pitchFamily="34" charset="0"/>
              <a:cs typeface="Arial" pitchFamily="34" charset="0"/>
            </a:rPr>
            <a:t>48</a:t>
          </a:r>
          <a:endParaRPr lang="en-US" sz="1800" b="1" kern="1200">
            <a:solidFill>
              <a:schemeClr val="tx1"/>
            </a:solidFill>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a:solidFill>
                <a:schemeClr val="tx1"/>
              </a:solidFill>
              <a:latin typeface="Arial" pitchFamily="34" charset="0"/>
              <a:cs typeface="Arial" pitchFamily="34" charset="0"/>
            </a:rPr>
            <a:t>Position: </a:t>
          </a:r>
          <a:r>
            <a:rPr lang="en-US" sz="1800" kern="1200">
              <a:solidFill>
                <a:schemeClr val="tx1"/>
              </a:solidFill>
              <a:latin typeface="Arial" pitchFamily="34" charset="0"/>
              <a:cs typeface="Arial" pitchFamily="34" charset="0"/>
            </a:rPr>
            <a:t>Redevelopment Project Manager </a:t>
          </a:r>
          <a:endParaRPr lang="en-US" sz="1800" b="1" kern="1200">
            <a:solidFill>
              <a:schemeClr val="tx1"/>
            </a:solidFill>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a:solidFill>
                <a:schemeClr val="tx1"/>
              </a:solidFill>
              <a:latin typeface="Arial" pitchFamily="34" charset="0"/>
              <a:cs typeface="Arial" pitchFamily="34" charset="0"/>
            </a:rPr>
            <a:t>Salary: </a:t>
          </a:r>
          <a:r>
            <a:rPr lang="en-US" sz="1800" kern="1200">
              <a:solidFill>
                <a:schemeClr val="tx1"/>
              </a:solidFill>
              <a:latin typeface="Arial" pitchFamily="34" charset="0"/>
              <a:cs typeface="Arial" pitchFamily="34" charset="0"/>
            </a:rPr>
            <a:t>$87,500</a:t>
          </a:r>
          <a:endParaRPr lang="en-US" sz="1800" b="1" kern="1200">
            <a:solidFill>
              <a:schemeClr val="tx1"/>
            </a:solidFill>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a:solidFill>
                <a:schemeClr val="tx1"/>
              </a:solidFill>
              <a:latin typeface="Arial" pitchFamily="34" charset="0"/>
              <a:cs typeface="Arial" pitchFamily="34" charset="0"/>
            </a:rPr>
            <a:t>Length of Service:</a:t>
          </a:r>
          <a:r>
            <a:rPr lang="en-US" sz="1800" kern="1200">
              <a:solidFill>
                <a:schemeClr val="tx1"/>
              </a:solidFill>
              <a:latin typeface="Arial" pitchFamily="34" charset="0"/>
              <a:cs typeface="Arial" pitchFamily="34" charset="0"/>
            </a:rPr>
            <a:t> 25 months</a:t>
          </a:r>
          <a:endParaRPr lang="en-CA" sz="1800" kern="1200">
            <a:solidFill>
              <a:schemeClr val="tx1"/>
            </a:solidFill>
            <a:latin typeface="Arial" pitchFamily="34" charset="0"/>
            <a:cs typeface="Arial" pitchFamily="34" charset="0"/>
          </a:endParaRPr>
        </a:p>
      </dsp:txBody>
      <dsp:txXfrm>
        <a:off x="0" y="528400"/>
        <a:ext cx="6416829" cy="2291731"/>
      </dsp:txXfrm>
    </dsp:sp>
    <dsp:sp modelId="{84DFEC15-5738-4EA4-B113-EFBE4D4E7DC7}">
      <dsp:nvSpPr>
        <dsp:cNvPr id="30" name=""/>
        <dsp:cNvSpPr/>
      </dsp:nvSpPr>
      <dsp:spPr>
        <a:xfrm>
          <a:off x="320528" y="91902"/>
          <a:ext cx="5749652" cy="5879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779" tIns="0" rIns="169779" bIns="0" numCol="1" spcCol="1270" anchor="ctr" anchorCtr="0">
          <a:noAutofit/>
        </a:bodyPr>
        <a:lstStyle/>
        <a:p>
          <a:pPr marL="0" lvl="0" indent="0" algn="l" defTabSz="800100">
            <a:lnSpc>
              <a:spcPct val="90000"/>
            </a:lnSpc>
            <a:spcBef>
              <a:spcPct val="0"/>
            </a:spcBef>
            <a:spcAft>
              <a:spcPct val="35000"/>
            </a:spcAft>
            <a:buNone/>
          </a:pPr>
          <a:r>
            <a:rPr lang="en-US" sz="1800" b="1" i="1" kern="1200">
              <a:latin typeface="Arial" pitchFamily="34" charset="0"/>
              <a:cs typeface="Arial" pitchFamily="34" charset="0"/>
            </a:rPr>
            <a:t>Roberts v St. Joseph’s Healthcare Hamilton</a:t>
          </a:r>
          <a:endParaRPr lang="en-CA" sz="1800" kern="1200"/>
        </a:p>
      </dsp:txBody>
      <dsp:txXfrm>
        <a:off x="349227" y="120601"/>
        <a:ext cx="5692254" cy="530504"/>
      </dsp:txXfrm>
    </dsp:sp>
  </dsp:spTree>
</dsp:drawing>
</file>

<file path=ppt/diagrams/drawing9.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31" name=""/>
      <dsp:cNvGrpSpPr/>
    </dsp:nvGrpSpPr>
    <dsp:grpSpPr/>
    <dsp:sp modelId="{F0B60718-BE1F-4802-A493-792C39E69B7E}">
      <dsp:nvSpPr>
        <dsp:cNvPr id="32" name=""/>
        <dsp:cNvSpPr/>
      </dsp:nvSpPr>
      <dsp:spPr>
        <a:xfrm>
          <a:off x="0" y="528400"/>
          <a:ext cx="6416829" cy="229173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8017" tIns="270764" rIns="498017" bIns="128016" numCol="1" spcCol="1270" anchor="t" anchorCtr="0">
          <a:noAutofit/>
        </a:bodyPr>
        <a:lstStyle/>
        <a:p>
          <a:pPr marL="171450" lvl="1" indent="-171450" algn="l" defTabSz="800100">
            <a:lnSpc>
              <a:spcPct val="90000"/>
            </a:lnSpc>
            <a:spcBef>
              <a:spcPct val="0"/>
            </a:spcBef>
            <a:spcAft>
              <a:spcPct val="15000"/>
            </a:spcAft>
            <a:buChar char="•"/>
          </a:pPr>
          <a:r>
            <a:rPr lang="en-US" sz="1800" b="1" kern="1200">
              <a:solidFill>
                <a:schemeClr val="tx1"/>
              </a:solidFill>
              <a:latin typeface="Arial" pitchFamily="34" charset="0"/>
              <a:cs typeface="Arial" pitchFamily="34" charset="0"/>
            </a:rPr>
            <a:t>Citation: </a:t>
          </a:r>
          <a:r>
            <a:rPr lang="en-US" sz="1800" kern="1200">
              <a:solidFill>
                <a:schemeClr val="tx1"/>
              </a:solidFill>
              <a:latin typeface="Arial" pitchFamily="34" charset="0"/>
              <a:cs typeface="Arial" pitchFamily="34" charset="0"/>
            </a:rPr>
            <a:t>2011 ONSC 3885 (summary judgment)</a:t>
          </a:r>
          <a:endParaRPr lang="en-CA" sz="1800" kern="1200"/>
        </a:p>
        <a:p>
          <a:pPr marL="171450" lvl="1" indent="-171450" algn="l" defTabSz="800100">
            <a:lnSpc>
              <a:spcPct val="90000"/>
            </a:lnSpc>
            <a:spcBef>
              <a:spcPct val="0"/>
            </a:spcBef>
            <a:spcAft>
              <a:spcPct val="15000"/>
            </a:spcAft>
            <a:buChar char="•"/>
          </a:pPr>
          <a:r>
            <a:rPr lang="en-US" sz="1800" b="1" kern="1200">
              <a:solidFill>
                <a:schemeClr val="tx1"/>
              </a:solidFill>
              <a:latin typeface="Arial" pitchFamily="34" charset="0"/>
              <a:cs typeface="Arial" pitchFamily="34" charset="0"/>
            </a:rPr>
            <a:t>Decision Maker: </a:t>
          </a:r>
          <a:r>
            <a:rPr lang="en-US" sz="1800" kern="1200">
              <a:solidFill>
                <a:schemeClr val="tx1"/>
              </a:solidFill>
              <a:latin typeface="Arial" pitchFamily="34" charset="0"/>
              <a:cs typeface="Arial" pitchFamily="34" charset="0"/>
            </a:rPr>
            <a:t>Justice Gordon</a:t>
          </a:r>
          <a:endParaRPr lang="en-US" sz="1800" b="1" kern="1200">
            <a:solidFill>
              <a:schemeClr val="tx1"/>
            </a:solidFill>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a:solidFill>
                <a:schemeClr val="tx1"/>
              </a:solidFill>
              <a:latin typeface="Arial" pitchFamily="34" charset="0"/>
              <a:cs typeface="Arial" pitchFamily="34" charset="0"/>
            </a:rPr>
            <a:t>Notice Period: </a:t>
          </a:r>
          <a:r>
            <a:rPr lang="en-US" sz="1800" kern="1200">
              <a:solidFill>
                <a:schemeClr val="tx1"/>
              </a:solidFill>
              <a:latin typeface="Arial" pitchFamily="34" charset="0"/>
              <a:cs typeface="Arial" pitchFamily="34" charset="0"/>
            </a:rPr>
            <a:t>4 months</a:t>
          </a:r>
          <a:endParaRPr lang="en-US" sz="1800" b="1" kern="1200">
            <a:solidFill>
              <a:schemeClr val="tx1"/>
            </a:solidFill>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a:solidFill>
                <a:schemeClr val="tx1"/>
              </a:solidFill>
              <a:latin typeface="Arial" pitchFamily="34" charset="0"/>
              <a:cs typeface="Arial" pitchFamily="34" charset="0"/>
            </a:rPr>
            <a:t>Age: </a:t>
          </a:r>
          <a:r>
            <a:rPr lang="en-US" sz="1800" kern="1200">
              <a:solidFill>
                <a:schemeClr val="tx1"/>
              </a:solidFill>
              <a:latin typeface="Arial" pitchFamily="34" charset="0"/>
              <a:cs typeface="Arial" pitchFamily="34" charset="0"/>
            </a:rPr>
            <a:t>48</a:t>
          </a:r>
          <a:endParaRPr lang="en-US" sz="1800" b="1" kern="1200">
            <a:solidFill>
              <a:schemeClr val="tx1"/>
            </a:solidFill>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a:solidFill>
                <a:schemeClr val="tx1"/>
              </a:solidFill>
              <a:latin typeface="Arial" pitchFamily="34" charset="0"/>
              <a:cs typeface="Arial" pitchFamily="34" charset="0"/>
            </a:rPr>
            <a:t>Position: </a:t>
          </a:r>
          <a:r>
            <a:rPr lang="en-US" sz="1800" kern="1200">
              <a:solidFill>
                <a:schemeClr val="tx1"/>
              </a:solidFill>
              <a:latin typeface="Arial" pitchFamily="34" charset="0"/>
              <a:cs typeface="Arial" pitchFamily="34" charset="0"/>
            </a:rPr>
            <a:t>Redevelopment Project Manager </a:t>
          </a:r>
          <a:endParaRPr lang="en-US" sz="1800" b="1" kern="1200">
            <a:solidFill>
              <a:schemeClr val="tx1"/>
            </a:solidFill>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a:solidFill>
                <a:schemeClr val="tx1"/>
              </a:solidFill>
              <a:latin typeface="Arial" pitchFamily="34" charset="0"/>
              <a:cs typeface="Arial" pitchFamily="34" charset="0"/>
            </a:rPr>
            <a:t>Salary: </a:t>
          </a:r>
          <a:r>
            <a:rPr lang="en-US" sz="1800" kern="1200">
              <a:solidFill>
                <a:schemeClr val="tx1"/>
              </a:solidFill>
              <a:latin typeface="Arial" pitchFamily="34" charset="0"/>
              <a:cs typeface="Arial" pitchFamily="34" charset="0"/>
            </a:rPr>
            <a:t>$87,500</a:t>
          </a:r>
          <a:endParaRPr lang="en-US" sz="1800" b="1" kern="1200">
            <a:solidFill>
              <a:schemeClr val="tx1"/>
            </a:solidFill>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b="1" kern="1200">
              <a:solidFill>
                <a:schemeClr val="tx1"/>
              </a:solidFill>
              <a:latin typeface="Arial" pitchFamily="34" charset="0"/>
              <a:cs typeface="Arial" pitchFamily="34" charset="0"/>
            </a:rPr>
            <a:t>Length of Service:</a:t>
          </a:r>
          <a:r>
            <a:rPr lang="en-US" sz="1800" kern="1200">
              <a:solidFill>
                <a:schemeClr val="tx1"/>
              </a:solidFill>
              <a:latin typeface="Arial" pitchFamily="34" charset="0"/>
              <a:cs typeface="Arial" pitchFamily="34" charset="0"/>
            </a:rPr>
            <a:t> 25 months</a:t>
          </a:r>
          <a:endParaRPr lang="en-CA" sz="1800" kern="1200">
            <a:solidFill>
              <a:schemeClr val="tx1"/>
            </a:solidFill>
            <a:latin typeface="Arial" pitchFamily="34" charset="0"/>
            <a:cs typeface="Arial" pitchFamily="34" charset="0"/>
          </a:endParaRPr>
        </a:p>
      </dsp:txBody>
      <dsp:txXfrm>
        <a:off x="0" y="528400"/>
        <a:ext cx="6416829" cy="2291731"/>
      </dsp:txXfrm>
    </dsp:sp>
    <dsp:sp modelId="{84DFEC15-5738-4EA4-B113-EFBE4D4E7DC7}">
      <dsp:nvSpPr>
        <dsp:cNvPr id="33" name=""/>
        <dsp:cNvSpPr/>
      </dsp:nvSpPr>
      <dsp:spPr>
        <a:xfrm>
          <a:off x="320528" y="91902"/>
          <a:ext cx="5749652" cy="5879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779" tIns="0" rIns="169779" bIns="0" numCol="1" spcCol="1270" anchor="ctr" anchorCtr="0">
          <a:noAutofit/>
        </a:bodyPr>
        <a:lstStyle/>
        <a:p>
          <a:pPr marL="0" lvl="0" indent="0" algn="l" defTabSz="800100">
            <a:lnSpc>
              <a:spcPct val="90000"/>
            </a:lnSpc>
            <a:spcBef>
              <a:spcPct val="0"/>
            </a:spcBef>
            <a:spcAft>
              <a:spcPct val="35000"/>
            </a:spcAft>
            <a:buNone/>
          </a:pPr>
          <a:r>
            <a:rPr lang="en-US" sz="1800" b="1" i="1" kern="1200">
              <a:latin typeface="Arial" pitchFamily="34" charset="0"/>
              <a:cs typeface="Arial" pitchFamily="34" charset="0"/>
            </a:rPr>
            <a:t>Roberts v St. Joseph’s Healthcare Hamilton</a:t>
          </a:r>
          <a:endParaRPr lang="en-CA" sz="1800" kern="1200"/>
        </a:p>
      </dsp:txBody>
      <dsp:txXfrm>
        <a:off x="349227" y="120601"/>
        <a:ext cx="5692254" cy="530504"/>
      </dsp:txXfrm>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forEach name="Name4" axis="followSib" ptType="sibTrans" cnt="1">
        <dgm:layoutNode name="sibTrans">
          <dgm:alg type="sp"/>
          <dgm:shape r:blip="">
            <dgm:adjLst/>
          </dgm:shape>
          <dgm:presOf/>
          <dgm:constrLst/>
          <dgm:ruleLst/>
        </dgm:layoutNode>
      </dgm:forEach>
    </dgm:forEach>
  </dgm:layoutNode>
</dgm:layoutDef>
</file>

<file path=ppt/diagrams/layout10.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dgm:rule type="primFontSz" for="des" forName="parTx" val="5"/>
    </dgm:ruleLst>
    <dgm:forEach name="Name4" axis="ch" ptType="node">
      <dgm:layoutNode name="composite">
        <dgm:alg type="composite"/>
        <dgm:shape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dgm:ruleLst>
        <dgm:layoutNode name="parTx" styleLbl="alignNode1">
          <dgm:varLst>
            <dgm:chMax val="0"/>
            <dgm:chPref val="0"/>
            <dgm:bulletEnabled val="1"/>
          </dgm:varLst>
          <dgm:alg type="tx"/>
          <dgm:shape type="rect" r:blip="">
            <dgm:adjLst/>
          </dgm:shape>
          <dgm:presOf axis="self" ptType="node"/>
          <dgm:constrLst>
            <dgm:constr type="h" refType="w" op="lte" fact="0.4"/>
            <dgm:constr type="h"/>
            <dgm:constr type="tMarg" refType="primFontSz" fact="0.32"/>
            <dgm:constr type="bMarg" refType="primFontSz" fact="0.32"/>
          </dgm:constrLst>
          <dgm:ruleLst>
            <dgm:rule type="h" val="INF"/>
          </dgm:ruleLst>
        </dgm:layoutNode>
        <dgm:layoutNode name="desTx" styleLbl="alignAccFollowNode1">
          <dgm:varLst>
            <dgm:bulletEnabled val="1"/>
          </dgm:varLst>
          <dgm:alg type="tx">
            <dgm:param type="stBulletLvl" val="1"/>
          </dgm:alg>
          <dgm:shape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dgm:ruleLst>
        </dgm:layoutNode>
      </dgm:layoutNode>
      <dgm:forEach name="Name5" axis="followSib" ptType="sibTrans" cnt="1">
        <dgm:layoutNode name="space">
          <dgm:alg type="sp"/>
          <dgm:shape r:blip="">
            <dgm:adjLst/>
          </dgm:shape>
          <dgm:presOf/>
          <dgm:constrLst/>
          <dgm:ruleLst/>
        </dgm:layoutNode>
      </dgm:forEach>
    </dgm:forEach>
  </dgm:layoutNode>
</dgm:layoutDef>
</file>

<file path=ppt/diagrams/layout1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type="ellipse" r:blip="" blipPhldr="1">
            <dgm:adjLst/>
          </dgm:shape>
          <dgm:presOf/>
          <dgm:constrLst/>
          <dgm:ruleLst/>
        </dgm:layoutNode>
        <dgm:layoutNode name="txShp">
          <dgm:varLst>
            <dgm:bulletEnabled val="1"/>
          </dgm:varLst>
          <dgm:alg type="tx"/>
          <dgm:choose name="Name4">
            <dgm:if name="Name5" func="var" arg="dir" op="equ" val="norm">
              <dgm:shape rot="180" type="homePlate" r:blip="" zOrderOff="-1">
                <dgm:adjLst/>
              </dgm:shape>
            </dgm:if>
            <dgm:else name="Name6">
              <dgm:shape type="homePlate" r:blip="" zOrderOff="-1">
                <dgm:adjLst/>
              </dgm:shape>
            </dgm:else>
          </dgm:choose>
          <dgm:presOf axis="desOrSelf" ptType="node"/>
          <dgm:constrLst>
            <dgm:constr type="tMarg" refType="primFontSz" fact="0.3"/>
            <dgm:constr type="bMarg" refType="primFontSz" fact="0.3"/>
          </dgm:constrLst>
          <dgm:ruleLst>
            <dgm:rule type="primFontSz" val="5"/>
          </dgm:ruleLst>
        </dgm:layoutNode>
      </dgm:layoutNode>
      <dgm:forEach name="Name7" axis="followSib" ptType="sibTrans" cnt="1">
        <dgm:layoutNode name="spacing">
          <dgm:alg type="sp"/>
          <dgm:shape r:blip="">
            <dgm:adjLst/>
          </dgm:shape>
          <dgm:presOf axis="self"/>
          <dgm:constrLst/>
          <dgm:ruleLst/>
        </dgm:layoutNode>
      </dgm:forEach>
    </dgm:forEach>
  </dgm:layoutNode>
</dgm:layoutDef>
</file>

<file path=ppt/diagrams/layout12.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r:blip="">
      <dgm:adjLst/>
    </dgm:shape>
    <dgm:constrLst>
      <dgm:constr type="w" for="ch" refType="h" refFor="ch" op="gte" fact="0.8"/>
    </dgm:constrLst>
    <dgm:layoutNode name="Name1">
      <dgm:alg type="composite"/>
      <dgm:shape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r:blip="">
          <dgm:adjLst/>
        </dgm:shape>
        <dgm:presOf/>
        <dgm:constrLst>
          <dgm:constr type="w" for="ch" val="1"/>
          <dgm:constr type="h" for="ch" val="1"/>
          <dgm:constr type="diam" for="ch" forName="conn" refType="diam"/>
        </dgm:constrLst>
        <dgm:layoutNode name="srcNode">
          <dgm:alg type="sp"/>
          <dgm:shape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type="conn" r:blip="">
            <dgm:adjLst/>
          </dgm:shape>
          <dgm:presOf axis="desOrSelf" ptType="sibTrans" hideLastTrans="0" st="0" cnt="1"/>
          <dgm:constrLst>
            <dgm:constr type="begPad"/>
            <dgm:constr type="endPad"/>
          </dgm:constrLst>
        </dgm:layoutNode>
        <dgm:layoutNode name="extraNode">
          <dgm:alg type="sp"/>
          <dgm:shape type="rect" r:blip="" hideGeom="1">
            <dgm:adjLst/>
          </dgm:shape>
          <dgm:presOf/>
        </dgm:layoutNode>
        <dgm:layoutNode name="dstNode">
          <dgm:alg type="sp"/>
          <dgm:shape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1">
          <dgm:alg type="sp"/>
          <dgm:shape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2">
          <dgm:alg type="sp"/>
          <dgm:shape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3">
          <dgm:alg type="sp"/>
          <dgm:shape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4">
          <dgm:alg type="sp"/>
          <dgm:shape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5">
          <dgm:alg type="sp"/>
          <dgm:shape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6">
          <dgm:alg type="sp"/>
          <dgm:shape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7">
          <dgm:alg type="sp"/>
          <dgm:shape r:blip="">
            <dgm:adjLst/>
          </dgm:shape>
          <dgm:presOf/>
          <dgm:constrLst/>
          <dgm:forEach name="Name58" ref="accentRepeat"/>
        </dgm:layoutNode>
      </dgm:forEach>
    </dgm:layoutNode>
  </dgm:layoutNode>
</dgm:layoutDef>
</file>

<file path=ppt/diagrams/layout13.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dgm:ruleLst>
    <dgm:forEach name="Name8" axis="ch" ptType="node">
      <dgm:layoutNode name="compNode">
        <dgm:alg type="composite"/>
        <dgm:shape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dgm:ruleLst>
        <dgm:layoutNode name="bgRect" styleLbl="bgShp">
          <dgm:alg type="sp"/>
          <dgm:shape type="roundRect" r:blip="">
            <dgm:adjLst>
              <dgm:adj idx="1" val="0.1"/>
            </dgm:adjLst>
          </dgm:shape>
          <dgm:presOf/>
          <dgm:constrLst/>
          <dgm:ruleLst/>
        </dgm:layoutNode>
        <dgm:layoutNode name="iconRect" styleLbl="node1">
          <dgm:alg type="sp"/>
          <dgm:shape type="rect" r:blip="" blipPhldr="1">
            <dgm:adjLst/>
          </dgm:shape>
          <dgm:presOf/>
          <dgm:constrLst/>
          <dgm:ruleLst/>
        </dgm:layoutNode>
        <dgm:layoutNode name="spaceRect">
          <dgm:alg type="sp"/>
          <dgm:shape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type="rect" r:blip="">
            <dgm:adjLst/>
          </dgm:shape>
          <dgm:presOf axis="self" ptType="node"/>
          <dgm:constrLst>
            <dgm:constr type="lMarg" refType="h" fact="0.3"/>
            <dgm:constr type="rMarg" refType="h" fact="0.3"/>
            <dgm:constr type="tMarg" refType="h" fact="0.3"/>
            <dgm:constr type="bMarg" refType="h" fact="0.3"/>
          </dgm:constrLst>
          <dgm:ruleLst>
            <dgm:rule type="primFontSz" val="14"/>
            <dgm:rule type="h" val="INF"/>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dgm:ruleLst>
            </dgm:layoutNode>
          </dgm:if>
          <dgm:else name="Name14"/>
        </dgm:choose>
      </dgm:layoutNode>
      <dgm:forEach name="Name15" axis="followSib" ptType="sibTrans" cnt="1">
        <dgm:layoutNode name="sibTrans">
          <dgm:alg type="sp"/>
          <dgm:shape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dgm:rule type="primFontSz" for="des" forName="parTx" val="5"/>
    </dgm:ruleLst>
    <dgm:forEach name="Name4" axis="ch" ptType="node">
      <dgm:layoutNode name="composite">
        <dgm:alg type="composite"/>
        <dgm:shape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dgm:ruleLst>
        <dgm:layoutNode name="parTx" styleLbl="alignNode1">
          <dgm:varLst>
            <dgm:chMax val="0"/>
            <dgm:chPref val="0"/>
            <dgm:bulletEnabled val="1"/>
          </dgm:varLst>
          <dgm:alg type="tx"/>
          <dgm:shape type="rect" r:blip="">
            <dgm:adjLst/>
          </dgm:shape>
          <dgm:presOf axis="self" ptType="node"/>
          <dgm:constrLst>
            <dgm:constr type="h" refType="w" op="lte" fact="0.4"/>
            <dgm:constr type="h"/>
            <dgm:constr type="tMarg" refType="primFontSz" fact="0.32"/>
            <dgm:constr type="bMarg" refType="primFontSz" fact="0.32"/>
          </dgm:constrLst>
          <dgm:ruleLst>
            <dgm:rule type="h" val="INF"/>
          </dgm:ruleLst>
        </dgm:layoutNode>
        <dgm:layoutNode name="desTx" styleLbl="alignAccFollowNode1">
          <dgm:varLst>
            <dgm:bulletEnabled val="1"/>
          </dgm:varLst>
          <dgm:alg type="tx">
            <dgm:param type="stBulletLvl" val="1"/>
          </dgm:alg>
          <dgm:shape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dgm:ruleLst>
        </dgm:layoutNode>
      </dgm:layoutNode>
      <dgm:forEach name="Name5" axis="followSib" ptType="sibTrans" cnt="1">
        <dgm:layoutNode name="space">
          <dgm:alg type="sp"/>
          <dgm:shape r:blip="">
            <dgm:adjLst/>
          </dgm:shape>
          <dgm:presOf/>
          <dgm:constrLst/>
          <dgm:ruleLst/>
        </dgm:layoutNode>
      </dgm:forEach>
    </dgm:forEach>
  </dgm:layoutNode>
</dgm:layoutDef>
</file>

<file path=ppt/diagrams/layout15.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r:blip="">
      <dgm:adjLst/>
    </dgm:shape>
    <dgm:constrLst>
      <dgm:constr type="w" for="ch" refType="h" refFor="ch" op="gte" fact="0.8"/>
    </dgm:constrLst>
    <dgm:layoutNode name="Name1">
      <dgm:alg type="composite"/>
      <dgm:shape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r:blip="">
          <dgm:adjLst/>
        </dgm:shape>
        <dgm:presOf/>
        <dgm:constrLst>
          <dgm:constr type="w" for="ch" val="1"/>
          <dgm:constr type="h" for="ch" val="1"/>
          <dgm:constr type="diam" for="ch" forName="conn" refType="diam"/>
        </dgm:constrLst>
        <dgm:layoutNode name="srcNode">
          <dgm:alg type="sp"/>
          <dgm:shape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type="conn" r:blip="">
            <dgm:adjLst/>
          </dgm:shape>
          <dgm:presOf axis="desOrSelf" ptType="sibTrans" hideLastTrans="0" st="0" cnt="1"/>
          <dgm:constrLst>
            <dgm:constr type="begPad"/>
            <dgm:constr type="endPad"/>
          </dgm:constrLst>
        </dgm:layoutNode>
        <dgm:layoutNode name="extraNode">
          <dgm:alg type="sp"/>
          <dgm:shape type="rect" r:blip="" hideGeom="1">
            <dgm:adjLst/>
          </dgm:shape>
          <dgm:presOf/>
        </dgm:layoutNode>
        <dgm:layoutNode name="dstNode">
          <dgm:alg type="sp"/>
          <dgm:shape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1">
          <dgm:alg type="sp"/>
          <dgm:shape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2">
          <dgm:alg type="sp"/>
          <dgm:shape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3">
          <dgm:alg type="sp"/>
          <dgm:shape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4">
          <dgm:alg type="sp"/>
          <dgm:shape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5">
          <dgm:alg type="sp"/>
          <dgm:shape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6">
          <dgm:alg type="sp"/>
          <dgm:shape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7">
          <dgm:alg type="sp"/>
          <dgm:shape r:blip="">
            <dgm:adjLst/>
          </dgm:shape>
          <dgm:presOf/>
          <dgm:constrLst/>
          <dgm:forEach name="Name58" ref="accentRepeat"/>
        </dgm:layoutNode>
      </dgm:forEach>
    </dgm:layoutNode>
  </dgm:layoutNode>
</dgm:layoutDef>
</file>

<file path=ppt/diagrams/layout16.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type="ellipse" r:blip="" blipPhldr="1">
            <dgm:adjLst/>
          </dgm:shape>
          <dgm:presOf/>
          <dgm:constrLst/>
          <dgm:ruleLst/>
        </dgm:layoutNode>
        <dgm:layoutNode name="txShp">
          <dgm:varLst>
            <dgm:bulletEnabled val="1"/>
          </dgm:varLst>
          <dgm:alg type="tx"/>
          <dgm:choose name="Name4">
            <dgm:if name="Name5" func="var" arg="dir" op="equ" val="norm">
              <dgm:shape rot="180" type="homePlate" r:blip="" zOrderOff="-1">
                <dgm:adjLst/>
              </dgm:shape>
            </dgm:if>
            <dgm:else name="Name6">
              <dgm:shape type="homePlate" r:blip="" zOrderOff="-1">
                <dgm:adjLst/>
              </dgm:shape>
            </dgm:else>
          </dgm:choose>
          <dgm:presOf axis="desOrSelf" ptType="node"/>
          <dgm:constrLst>
            <dgm:constr type="tMarg" refType="primFontSz" fact="0.3"/>
            <dgm:constr type="bMarg" refType="primFontSz" fact="0.3"/>
          </dgm:constrLst>
          <dgm:ruleLst>
            <dgm:rule type="primFontSz" val="5"/>
          </dgm:ruleLst>
        </dgm:layoutNode>
      </dgm:layoutNode>
      <dgm:forEach name="Name7" axis="followSib" ptType="sibTrans" cnt="1">
        <dgm:layoutNode name="spacing">
          <dgm:alg type="sp"/>
          <dgm:shape r:blip="">
            <dgm:adjLst/>
          </dgm:shape>
          <dgm:presOf axis="self"/>
          <dgm:constrLst/>
          <dgm:ruleLst/>
        </dgm:layoutNode>
      </dgm:forEach>
    </dgm:forEach>
  </dgm:layoutNode>
</dgm:layoutDef>
</file>

<file path=ppt/diagrams/layout17.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r:blip="">
          <dgm:adjLst/>
        </dgm:shape>
        <dgm:presOf/>
        <dgm:constrLst/>
        <dgm:ruleLst/>
        <dgm:layoutNode name="parentLeftMargin">
          <dgm:alg type="sp"/>
          <dgm:shape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type="roundRect" r:blip="">
            <dgm:adjLst/>
          </dgm:shape>
          <dgm:presOf axis="self" ptType="node"/>
          <dgm:constrLst>
            <dgm:constr type="tMarg"/>
            <dgm:constr type="bMarg"/>
          </dgm:constrLst>
          <dgm:ruleLst/>
        </dgm:layoutNode>
      </dgm:layoutNode>
      <dgm:layoutNode name="negativeSpace">
        <dgm:alg type="sp"/>
        <dgm:shape r:blip="">
          <dgm:adjLst/>
        </dgm:shape>
        <dgm:presOf/>
        <dgm:constrLst/>
        <dgm:ruleLst/>
      </dgm:layoutNode>
      <dgm:layoutNode name="childText" styleLbl="conFgAcc1">
        <dgm:varLst>
          <dgm:bulletEnabled val="1"/>
        </dgm:varLst>
        <dgm:alg type="tx">
          <dgm:param type="stBulletLvl" val="1"/>
        </dgm:alg>
        <dgm:shape type="rect" r:blip="" zOrderOff="-2">
          <dgm:adjLst/>
        </dgm:shape>
        <dgm:presOf axis="des" ptType="node"/>
        <dgm:constrLst>
          <dgm:constr type="secFontSz" refType="primFontSz"/>
        </dgm:constrLst>
        <dgm:ruleLst>
          <dgm:rule type="h" val="INF"/>
        </dgm:ruleLst>
      </dgm:layoutNode>
      <dgm:forEach name="Name10" axis="followSib" ptType="sibTrans" cnt="1">
        <dgm:layoutNode name="spaceBetweenRectangles">
          <dgm:alg type="sp"/>
          <dgm:shape r:blip="">
            <dgm:adjLst/>
          </dgm:shape>
          <dgm:presOf/>
          <dgm:constrLst/>
          <dgm:ruleLst/>
        </dgm:layoutNode>
      </dgm:forEach>
    </dgm:forEach>
  </dgm:layoutNode>
</dgm:layoutDef>
</file>

<file path=ppt/diagrams/layout18.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r:blip="">
          <dgm:adjLst/>
        </dgm:shape>
        <dgm:presOf/>
        <dgm:constrLst/>
        <dgm:ruleLst/>
        <dgm:layoutNode name="parentLeftMargin">
          <dgm:alg type="sp"/>
          <dgm:shape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type="roundRect" r:blip="">
            <dgm:adjLst/>
          </dgm:shape>
          <dgm:presOf axis="self" ptType="node"/>
          <dgm:constrLst>
            <dgm:constr type="tMarg"/>
            <dgm:constr type="bMarg"/>
          </dgm:constrLst>
          <dgm:ruleLst/>
        </dgm:layoutNode>
      </dgm:layoutNode>
      <dgm:layoutNode name="negativeSpace">
        <dgm:alg type="sp"/>
        <dgm:shape r:blip="">
          <dgm:adjLst/>
        </dgm:shape>
        <dgm:presOf/>
        <dgm:constrLst/>
        <dgm:ruleLst/>
      </dgm:layoutNode>
      <dgm:layoutNode name="childText" styleLbl="conFgAcc1">
        <dgm:varLst>
          <dgm:bulletEnabled val="1"/>
        </dgm:varLst>
        <dgm:alg type="tx">
          <dgm:param type="stBulletLvl" val="1"/>
        </dgm:alg>
        <dgm:shape type="rect" r:blip="" zOrderOff="-2">
          <dgm:adjLst/>
        </dgm:shape>
        <dgm:presOf axis="des" ptType="node"/>
        <dgm:constrLst>
          <dgm:constr type="secFontSz" refType="primFontSz"/>
        </dgm:constrLst>
        <dgm:ruleLst>
          <dgm:rule type="h" val="INF"/>
        </dgm:ruleLst>
      </dgm:layoutNode>
      <dgm:forEach name="Name10" axis="followSib" ptType="sibTrans" cnt="1">
        <dgm:layoutNode name="spaceBetweenRectangles">
          <dgm:alg type="sp"/>
          <dgm:shape r:blip="">
            <dgm:adjLst/>
          </dgm:shape>
          <dgm:presOf/>
          <dgm:constrLst/>
          <dgm:ruleLst/>
        </dgm:layoutNode>
      </dgm:forEach>
    </dgm:forEach>
  </dgm:layoutNode>
</dgm:layoutDef>
</file>

<file path=ppt/diagrams/layout19.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dgm:rule type="primFontSz" for="des" forName="parTx" val="5"/>
    </dgm:ruleLst>
    <dgm:forEach name="Name4" axis="ch" ptType="node">
      <dgm:layoutNode name="composite">
        <dgm:alg type="composite"/>
        <dgm:shape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dgm:ruleLst>
        <dgm:layoutNode name="parTx" styleLbl="alignNode1">
          <dgm:varLst>
            <dgm:chMax val="0"/>
            <dgm:chPref val="0"/>
            <dgm:bulletEnabled val="1"/>
          </dgm:varLst>
          <dgm:alg type="tx"/>
          <dgm:shape type="rect" r:blip="">
            <dgm:adjLst/>
          </dgm:shape>
          <dgm:presOf axis="self" ptType="node"/>
          <dgm:constrLst>
            <dgm:constr type="h" refType="w" op="lte" fact="0.4"/>
            <dgm:constr type="h"/>
            <dgm:constr type="tMarg" refType="primFontSz" fact="0.32"/>
            <dgm:constr type="bMarg" refType="primFontSz" fact="0.32"/>
          </dgm:constrLst>
          <dgm:ruleLst>
            <dgm:rule type="h" val="INF"/>
          </dgm:ruleLst>
        </dgm:layoutNode>
        <dgm:layoutNode name="desTx" styleLbl="alignAccFollowNode1">
          <dgm:varLst>
            <dgm:bulletEnabled val="1"/>
          </dgm:varLst>
          <dgm:alg type="tx">
            <dgm:param type="stBulletLvl" val="1"/>
          </dgm:alg>
          <dgm:shape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dgm:ruleLst>
        </dgm:layoutNode>
      </dgm:layoutNode>
      <dgm:forEach name="Name5" axis="followSib" ptType="sibTrans" cnt="1">
        <dgm:layoutNode name="space">
          <dgm:alg type="sp"/>
          <dgm:shape r:blip="">
            <dgm:adjLst/>
          </dgm:shape>
          <dgm:presOf/>
          <dgm:constrLst/>
          <dgm:ruleLst/>
        </dgm:layoutNode>
      </dgm:forEach>
    </dgm:forEach>
  </dgm:layoutNode>
</dgm:layoutDef>
</file>

<file path=ppt/diagrams/layout2.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forEach name="Name4" axis="followSib" ptType="sibTrans" cnt="1">
        <dgm:layoutNode name="sibTrans">
          <dgm:alg type="sp"/>
          <dgm:shape r:blip="">
            <dgm:adjLst/>
          </dgm:shape>
          <dgm:presOf/>
          <dgm:constrLst/>
          <dgm:ruleLst/>
        </dgm:layoutNode>
      </dgm:forEach>
    </dgm:forEach>
  </dgm:layoutNode>
</dgm:layoutDef>
</file>

<file path=ppt/diagrams/layout20.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dgm:rule type="primFontSz" for="des" forName="parTx" val="5"/>
    </dgm:ruleLst>
    <dgm:forEach name="Name4" axis="ch" ptType="node">
      <dgm:layoutNode name="composite">
        <dgm:alg type="composite"/>
        <dgm:shape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dgm:ruleLst>
        <dgm:layoutNode name="parTx" styleLbl="alignNode1">
          <dgm:varLst>
            <dgm:chMax val="0"/>
            <dgm:chPref val="0"/>
            <dgm:bulletEnabled val="1"/>
          </dgm:varLst>
          <dgm:alg type="tx"/>
          <dgm:shape type="rect" r:blip="">
            <dgm:adjLst/>
          </dgm:shape>
          <dgm:presOf axis="self" ptType="node"/>
          <dgm:constrLst>
            <dgm:constr type="h" refType="w" op="lte" fact="0.4"/>
            <dgm:constr type="h"/>
            <dgm:constr type="tMarg" refType="primFontSz" fact="0.32"/>
            <dgm:constr type="bMarg" refType="primFontSz" fact="0.32"/>
          </dgm:constrLst>
          <dgm:ruleLst>
            <dgm:rule type="h" val="INF"/>
          </dgm:ruleLst>
        </dgm:layoutNode>
        <dgm:layoutNode name="desTx" styleLbl="alignAccFollowNode1">
          <dgm:varLst>
            <dgm:bulletEnabled val="1"/>
          </dgm:varLst>
          <dgm:alg type="tx">
            <dgm:param type="stBulletLvl" val="1"/>
          </dgm:alg>
          <dgm:shape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dgm:ruleLst>
        </dgm:layoutNode>
      </dgm:layoutNode>
      <dgm:forEach name="Name5" axis="followSib" ptType="sibTrans" cnt="1">
        <dgm:layoutNode name="space">
          <dgm:alg type="sp"/>
          <dgm:shape r:blip="">
            <dgm:adjLst/>
          </dgm:shape>
          <dgm:presOf/>
          <dgm:constrLst/>
          <dgm:ruleLst/>
        </dgm:layoutNode>
      </dgm:forEach>
    </dgm:forEach>
  </dgm:layoutNode>
</dgm:layoutDef>
</file>

<file path=ppt/diagrams/layout2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type="ellipse" r:blip="" blipPhldr="1">
            <dgm:adjLst/>
          </dgm:shape>
          <dgm:presOf/>
          <dgm:constrLst/>
          <dgm:ruleLst/>
        </dgm:layoutNode>
        <dgm:layoutNode name="txShp">
          <dgm:varLst>
            <dgm:bulletEnabled val="1"/>
          </dgm:varLst>
          <dgm:alg type="tx"/>
          <dgm:choose name="Name4">
            <dgm:if name="Name5" func="var" arg="dir" op="equ" val="norm">
              <dgm:shape rot="180" type="homePlate" r:blip="" zOrderOff="-1">
                <dgm:adjLst/>
              </dgm:shape>
            </dgm:if>
            <dgm:else name="Name6">
              <dgm:shape type="homePlate" r:blip="" zOrderOff="-1">
                <dgm:adjLst/>
              </dgm:shape>
            </dgm:else>
          </dgm:choose>
          <dgm:presOf axis="desOrSelf" ptType="node"/>
          <dgm:constrLst>
            <dgm:constr type="tMarg" refType="primFontSz" fact="0.3"/>
            <dgm:constr type="bMarg" refType="primFontSz" fact="0.3"/>
          </dgm:constrLst>
          <dgm:ruleLst>
            <dgm:rule type="primFontSz" val="5"/>
          </dgm:ruleLst>
        </dgm:layoutNode>
      </dgm:layoutNode>
      <dgm:forEach name="Name7" axis="followSib" ptType="sibTrans" cnt="1">
        <dgm:layoutNode name="spacing">
          <dgm:alg type="sp"/>
          <dgm:shape r:blip="">
            <dgm:adjLst/>
          </dgm:shape>
          <dgm:presOf axis="self"/>
          <dgm:constrLst/>
          <dgm:ruleLst/>
        </dgm:layoutNode>
      </dgm:forEach>
    </dgm:forEach>
  </dgm:layoutNode>
</dgm:layoutDef>
</file>

<file path=ppt/diagrams/layout22.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fact="0.27"/>
        </dgm:ruleLst>
      </dgm:if>
      <dgm:else name="Name23">
        <dgm:ruleLst>
          <dgm:rule type="w" for="ch" forName="centerShape" fact="0.27"/>
          <dgm:rule type="w" for="ch" forName="node" fact="0.7"/>
        </dgm:ruleLst>
      </dgm:else>
    </dgm:choose>
    <dgm:forEach name="Name24" axis="ch" ptType="node" cnt="1">
      <dgm:layoutNode name="centerShape" styleLbl="node0">
        <dgm:alg type="tx"/>
        <dgm:shape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dgm:ruleLst>
          </dgm:layoutNode>
        </dgm:forEach>
      </dgm:forEach>
    </dgm:forEach>
  </dgm:layoutNode>
</dgm:layoutDef>
</file>

<file path=ppt/diagrams/layout23.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type="ellipse" r:blip="" blipPhldr="1">
            <dgm:adjLst/>
          </dgm:shape>
          <dgm:presOf/>
          <dgm:constrLst/>
          <dgm:ruleLst/>
        </dgm:layoutNode>
        <dgm:layoutNode name="txShp">
          <dgm:varLst>
            <dgm:bulletEnabled val="1"/>
          </dgm:varLst>
          <dgm:alg type="tx"/>
          <dgm:choose name="Name4">
            <dgm:if name="Name5" func="var" arg="dir" op="equ" val="norm">
              <dgm:shape rot="180" type="homePlate" r:blip="" zOrderOff="-1">
                <dgm:adjLst/>
              </dgm:shape>
            </dgm:if>
            <dgm:else name="Name6">
              <dgm:shape type="homePlate" r:blip="" zOrderOff="-1">
                <dgm:adjLst/>
              </dgm:shape>
            </dgm:else>
          </dgm:choose>
          <dgm:presOf axis="desOrSelf" ptType="node"/>
          <dgm:constrLst>
            <dgm:constr type="tMarg" refType="primFontSz" fact="0.3"/>
            <dgm:constr type="bMarg" refType="primFontSz" fact="0.3"/>
          </dgm:constrLst>
          <dgm:ruleLst>
            <dgm:rule type="primFontSz" val="5"/>
          </dgm:ruleLst>
        </dgm:layoutNode>
      </dgm:layoutNode>
      <dgm:forEach name="Name7" axis="followSib" ptType="sibTrans" cnt="1">
        <dgm:layoutNode name="spacing">
          <dgm:alg type="sp"/>
          <dgm:shape r:blip="">
            <dgm:adjLst/>
          </dgm:shape>
          <dgm:presOf axis="self"/>
          <dgm:constrLst/>
          <dgm:ruleLst/>
        </dgm:layoutNode>
      </dgm:forEach>
    </dgm:forEach>
  </dgm:layoutNode>
</dgm:layoutDef>
</file>

<file path=ppt/diagrams/layout24.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type="ellipse" r:blip="" blipPhldr="1">
            <dgm:adjLst/>
          </dgm:shape>
          <dgm:presOf/>
          <dgm:constrLst/>
          <dgm:ruleLst/>
        </dgm:layoutNode>
        <dgm:layoutNode name="txShp">
          <dgm:varLst>
            <dgm:bulletEnabled val="1"/>
          </dgm:varLst>
          <dgm:alg type="tx"/>
          <dgm:choose name="Name4">
            <dgm:if name="Name5" func="var" arg="dir" op="equ" val="norm">
              <dgm:shape rot="180" type="homePlate" r:blip="" zOrderOff="-1">
                <dgm:adjLst/>
              </dgm:shape>
            </dgm:if>
            <dgm:else name="Name6">
              <dgm:shape type="homePlate" r:blip="" zOrderOff="-1">
                <dgm:adjLst/>
              </dgm:shape>
            </dgm:else>
          </dgm:choose>
          <dgm:presOf axis="desOrSelf" ptType="node"/>
          <dgm:constrLst>
            <dgm:constr type="tMarg" refType="primFontSz" fact="0.3"/>
            <dgm:constr type="bMarg" refType="primFontSz" fact="0.3"/>
          </dgm:constrLst>
          <dgm:ruleLst>
            <dgm:rule type="primFontSz" val="5"/>
          </dgm:ruleLst>
        </dgm:layoutNode>
      </dgm:layoutNode>
      <dgm:forEach name="Name7" axis="followSib" ptType="sibTrans" cnt="1">
        <dgm:layoutNode name="spacing">
          <dgm:alg type="sp"/>
          <dgm:shape r:blip="">
            <dgm:adjLst/>
          </dgm:shape>
          <dgm:presOf axis="self"/>
          <dgm:constrLst/>
          <dgm:ruleLst/>
        </dgm:layoutNode>
      </dgm:forEach>
    </dgm:forEach>
  </dgm:layoutNode>
</dgm:layoutDef>
</file>

<file path=ppt/diagrams/layout25.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r:blip="">
      <dgm:adjLst/>
    </dgm:shape>
    <dgm:constrLst>
      <dgm:constr type="w" for="ch" refType="h" refFor="ch" op="gte" fact="0.8"/>
    </dgm:constrLst>
    <dgm:layoutNode name="Name1">
      <dgm:alg type="composite"/>
      <dgm:shape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r:blip="">
          <dgm:adjLst/>
        </dgm:shape>
        <dgm:presOf/>
        <dgm:constrLst>
          <dgm:constr type="w" for="ch" val="1"/>
          <dgm:constr type="h" for="ch" val="1"/>
          <dgm:constr type="diam" for="ch" forName="conn" refType="diam"/>
        </dgm:constrLst>
        <dgm:layoutNode name="srcNode">
          <dgm:alg type="sp"/>
          <dgm:shape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type="conn" r:blip="">
            <dgm:adjLst/>
          </dgm:shape>
          <dgm:presOf axis="desOrSelf" ptType="sibTrans" hideLastTrans="0" st="0" cnt="1"/>
          <dgm:constrLst>
            <dgm:constr type="begPad"/>
            <dgm:constr type="endPad"/>
          </dgm:constrLst>
        </dgm:layoutNode>
        <dgm:layoutNode name="extraNode">
          <dgm:alg type="sp"/>
          <dgm:shape type="rect" r:blip="" hideGeom="1">
            <dgm:adjLst/>
          </dgm:shape>
          <dgm:presOf/>
        </dgm:layoutNode>
        <dgm:layoutNode name="dstNode">
          <dgm:alg type="sp"/>
          <dgm:shape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1">
          <dgm:alg type="sp"/>
          <dgm:shape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2">
          <dgm:alg type="sp"/>
          <dgm:shape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3">
          <dgm:alg type="sp"/>
          <dgm:shape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4">
          <dgm:alg type="sp"/>
          <dgm:shape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5">
          <dgm:alg type="sp"/>
          <dgm:shape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6">
          <dgm:alg type="sp"/>
          <dgm:shape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7">
          <dgm:alg type="sp"/>
          <dgm:shape r:blip="">
            <dgm:adjLst/>
          </dgm:shape>
          <dgm:presOf/>
          <dgm:constrLst/>
          <dgm:forEach name="Name58" ref="accentRepeat"/>
        </dgm:layoutNode>
      </dgm:forEach>
    </dgm:layoutNode>
  </dgm:layoutNode>
</dgm:layoutDef>
</file>

<file path=ppt/diagrams/layout26.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dgm:ruleLst>
      </dgm:layoutNode>
      <dgm:choose name="Name13">
        <dgm:if name="Name14" axis="par ch" ptType="doc node" func="cnt" op="gt" val="1">
          <dgm:layoutNode name="spNode">
            <dgm:alg type="sp"/>
            <dgm:shape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7.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r:blip="">
      <dgm:adjLst/>
    </dgm:shape>
    <dgm:constrLst>
      <dgm:constr type="w" for="ch" refType="h" refFor="ch" op="gte" fact="0.8"/>
    </dgm:constrLst>
    <dgm:layoutNode name="Name1">
      <dgm:alg type="composite"/>
      <dgm:shape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r:blip="">
          <dgm:adjLst/>
        </dgm:shape>
        <dgm:presOf/>
        <dgm:constrLst>
          <dgm:constr type="w" for="ch" val="1"/>
          <dgm:constr type="h" for="ch" val="1"/>
          <dgm:constr type="diam" for="ch" forName="conn" refType="diam"/>
        </dgm:constrLst>
        <dgm:layoutNode name="srcNode">
          <dgm:alg type="sp"/>
          <dgm:shape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type="conn" r:blip="">
            <dgm:adjLst/>
          </dgm:shape>
          <dgm:presOf axis="desOrSelf" ptType="sibTrans" hideLastTrans="0" st="0" cnt="1"/>
          <dgm:constrLst>
            <dgm:constr type="begPad"/>
            <dgm:constr type="endPad"/>
          </dgm:constrLst>
        </dgm:layoutNode>
        <dgm:layoutNode name="extraNode">
          <dgm:alg type="sp"/>
          <dgm:shape type="rect" r:blip="" hideGeom="1">
            <dgm:adjLst/>
          </dgm:shape>
          <dgm:presOf/>
        </dgm:layoutNode>
        <dgm:layoutNode name="dstNode">
          <dgm:alg type="sp"/>
          <dgm:shape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1">
          <dgm:alg type="sp"/>
          <dgm:shape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2">
          <dgm:alg type="sp"/>
          <dgm:shape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3">
          <dgm:alg type="sp"/>
          <dgm:shape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4">
          <dgm:alg type="sp"/>
          <dgm:shape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5">
          <dgm:alg type="sp"/>
          <dgm:shape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6">
          <dgm:alg type="sp"/>
          <dgm:shape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7">
          <dgm:alg type="sp"/>
          <dgm:shape r:blip="">
            <dgm:adjLst/>
          </dgm:shape>
          <dgm:presOf/>
          <dgm:constrLst/>
          <dgm:forEach name="Name58" ref="accentRepeat"/>
        </dgm:layoutNode>
      </dgm:forEach>
    </dgm:layoutNode>
  </dgm:layoutNode>
</dgm:layoutDef>
</file>

<file path=ppt/diagrams/layout28.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r:blip="">
      <dgm:adjLst/>
    </dgm:shape>
    <dgm:constrLst>
      <dgm:constr type="w" for="ch" refType="h" refFor="ch" op="gte" fact="0.8"/>
    </dgm:constrLst>
    <dgm:layoutNode name="Name1">
      <dgm:alg type="composite"/>
      <dgm:shape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r:blip="">
          <dgm:adjLst/>
        </dgm:shape>
        <dgm:presOf/>
        <dgm:constrLst>
          <dgm:constr type="w" for="ch" val="1"/>
          <dgm:constr type="h" for="ch" val="1"/>
          <dgm:constr type="diam" for="ch" forName="conn" refType="diam"/>
        </dgm:constrLst>
        <dgm:layoutNode name="srcNode">
          <dgm:alg type="sp"/>
          <dgm:shape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type="conn" r:blip="">
            <dgm:adjLst/>
          </dgm:shape>
          <dgm:presOf axis="desOrSelf" ptType="sibTrans" hideLastTrans="0" st="0" cnt="1"/>
          <dgm:constrLst>
            <dgm:constr type="begPad"/>
            <dgm:constr type="endPad"/>
          </dgm:constrLst>
        </dgm:layoutNode>
        <dgm:layoutNode name="extraNode">
          <dgm:alg type="sp"/>
          <dgm:shape type="rect" r:blip="" hideGeom="1">
            <dgm:adjLst/>
          </dgm:shape>
          <dgm:presOf/>
        </dgm:layoutNode>
        <dgm:layoutNode name="dstNode">
          <dgm:alg type="sp"/>
          <dgm:shape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1">
          <dgm:alg type="sp"/>
          <dgm:shape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2">
          <dgm:alg type="sp"/>
          <dgm:shape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3">
          <dgm:alg type="sp"/>
          <dgm:shape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4">
          <dgm:alg type="sp"/>
          <dgm:shape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5">
          <dgm:alg type="sp"/>
          <dgm:shape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6">
          <dgm:alg type="sp"/>
          <dgm:shape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7">
          <dgm:alg type="sp"/>
          <dgm:shape r:blip="">
            <dgm:adjLst/>
          </dgm:shape>
          <dgm:presOf/>
          <dgm:constrLst/>
          <dgm:forEach name="Name58" ref="accentRepeat"/>
        </dgm:layoutNode>
      </dgm:forEach>
    </dgm:layoutNode>
  </dgm:layoutNode>
</dgm:layoutDef>
</file>

<file path=ppt/diagrams/layout29.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r:blip="">
            <dgm:adjLst/>
          </dgm:shape>
          <dgm:presOf/>
          <dgm:constrLst>
            <dgm:constr type="alignOff" val="0.2"/>
          </dgm:constrLst>
          <dgm:ruleLst/>
          <dgm:layoutNode name="rootComposite">
            <dgm:alg type="composite"/>
            <dgm:shape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dgm:ruleLst>
            </dgm:layoutNode>
            <dgm:layoutNode name="rootConnector" moveWith="rootText">
              <dgm:alg type="sp"/>
              <dgm:shape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dgm:ruleLst>
                </dgm:layoutNode>
              </dgm:forEach>
            </dgm:forEach>
          </dgm:layoutNode>
        </dgm:layoutNode>
      </dgm:forEach>
    </dgm:forEach>
  </dgm:layoutNode>
</dgm:layoutDef>
</file>

<file path=ppt/diagrams/layout3.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forEach name="Name4" axis="followSib" ptType="sibTrans" cnt="1">
        <dgm:layoutNode name="sibTrans">
          <dgm:alg type="sp"/>
          <dgm:shape r:blip="">
            <dgm:adjLst/>
          </dgm:shape>
          <dgm:presOf/>
          <dgm:constrLst/>
          <dgm:ruleLst/>
        </dgm:layoutNode>
      </dgm:forEach>
    </dgm:forEach>
  </dgm:layoutNode>
</dgm:layoutDef>
</file>

<file path=ppt/diagrams/layout30.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dgm:rule type="primFontSz" val="24"/>
            <dgm:rule type="h" val="110"/>
            <dgm:rule type="primFontSz" val="18"/>
            <dgm:rule type="h" val="INF"/>
            <dgm:rule type="primFontSz" val="5"/>
          </dgm:ruleLst>
        </dgm:layoutNode>
        <dgm:layoutNode name="descendantText" styleLbl="alignAcc1">
          <dgm:varLst>
            <dgm:bulletEnabled val="1"/>
          </dgm:varLst>
          <dgm:choose name="Name4">
            <dgm:if name="Name5" func="var" arg="dir" op="equ" val="norm">
              <dgm:alg type="tx">
                <dgm:param type="stBulletLvl" val="1"/>
                <dgm:param type="txAnchorVertCh" val="mid"/>
              </dgm:alg>
              <dgm:shape rot="90" type="round2SameRect" r:blip="">
                <dgm:adjLst/>
              </dgm:shape>
            </dgm:if>
            <dgm:else name="Name6">
              <dgm:alg type="tx">
                <dgm:param type="stBulletLvl" val="1"/>
                <dgm:param type="txAnchorVertCh" val="mid"/>
              </dgm:alg>
              <dgm:shape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dgm:ruleLst>
        </dgm:layoutNode>
      </dgm:layoutNode>
      <dgm:forEach name="Name10" axis="followSib" ptType="sibTrans" cnt="1">
        <dgm:layoutNode name="sp">
          <dgm:alg type="sp"/>
          <dgm:shape r:blip="">
            <dgm:adjLst/>
          </dgm:shape>
          <dgm:presOf axis="self"/>
          <dgm:constrLst>
            <dgm:constr type="w" val="1"/>
            <dgm:constr type="h" val="37.5"/>
          </dgm:constrLst>
          <dgm:ruleLst/>
        </dgm:layoutNode>
      </dgm:forEach>
    </dgm:forEach>
  </dgm:layoutNode>
</dgm:layoutDef>
</file>

<file path=ppt/diagrams/layout3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dgm:rule type="primFontSz" for="des" forName="parTx" val="5"/>
        </dgm:ruleLst>
        <dgm:forEach name="Name6" axis="ch" ptType="node">
          <dgm:layoutNode name="composite">
            <dgm:alg type="composite"/>
            <dgm:shape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dgm:ruleLst>
            <dgm:layoutNode name="parTx">
              <dgm:varLst>
                <dgm:chMax val="0"/>
                <dgm:chPref val="0"/>
                <dgm:bulletEnabled val="1"/>
              </dgm:varLst>
              <dgm:alg type="tx"/>
              <dgm:choose name="Name10">
                <dgm:if name="Name11" func="var" arg="dir" op="equ" val="norm">
                  <dgm:shape type="chevron" r:blip="">
                    <dgm:adjLst/>
                  </dgm:shape>
                </dgm:if>
                <dgm:else name="Name12">
                  <dgm:shape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dgm:ruleLst>
            </dgm:layoutNode>
            <dgm:layoutNode name="desTx" styleLbl="revTx">
              <dgm:varLst>
                <dgm:bulletEnabled val="1"/>
              </dgm:varLst>
              <dgm:alg type="tx">
                <dgm:param type="stBulletLvl" val="1"/>
              </dgm:alg>
              <dgm:choose name="Name16">
                <dgm:if name="Name17" axis="ch" ptType="node" func="cnt" op="gte" val="1">
                  <dgm:shape type="rect" r:blip="">
                    <dgm:adjLst/>
                  </dgm:shape>
                </dgm:if>
                <dgm:else name="Name18">
                  <dgm:shape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dgm:ruleLst>
            </dgm:layoutNode>
          </dgm:layoutNode>
          <dgm:forEach name="Name19" axis="followSib" ptType="sibTrans" cnt="1">
            <dgm:layoutNode name="space">
              <dgm:alg type="sp"/>
              <dgm:shape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type="chevron" r:blip="">
                  <dgm:adjLst/>
                </dgm:shape>
              </dgm:if>
              <dgm:else name="Name24">
                <dgm:shape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dgm:ruleLst>
          </dgm:layoutNode>
          <dgm:forEach name="Name28" axis="followSib" ptType="sibTrans" cnt="1">
            <dgm:layoutNode name="parTxOnlySpace">
              <dgm:alg type="sp"/>
              <dgm:shape r:blip="">
                <dgm:adjLst/>
              </dgm:shape>
              <dgm:presOf/>
              <dgm:constrLst/>
              <dgm:ruleLst/>
            </dgm:layoutNode>
          </dgm:forEach>
        </dgm:forEach>
      </dgm:else>
    </dgm:choose>
  </dgm:layoutNode>
</dgm:layoutDef>
</file>

<file path=ppt/diagrams/layout32.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forEach name="Name4" axis="followSib" ptType="sibTrans" cnt="1">
        <dgm:layoutNode name="sibTrans">
          <dgm:alg type="sp"/>
          <dgm:shape r:blip="">
            <dgm:adjLst/>
          </dgm:shape>
          <dgm:presOf/>
          <dgm:constrLst/>
          <dgm:ruleLst/>
        </dgm:layoutNode>
      </dgm:forEach>
    </dgm:forEach>
  </dgm:layoutNode>
</dgm:layoutDef>
</file>

<file path=ppt/diagrams/layout33.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r:blip="">
      <dgm:adjLst/>
    </dgm:shape>
    <dgm:constrLst>
      <dgm:constr type="w" for="ch" refType="h" refFor="ch" op="gte" fact="0.8"/>
    </dgm:constrLst>
    <dgm:layoutNode name="Name1">
      <dgm:alg type="composite"/>
      <dgm:shape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r:blip="">
          <dgm:adjLst/>
        </dgm:shape>
        <dgm:presOf/>
        <dgm:constrLst>
          <dgm:constr type="w" for="ch" val="1"/>
          <dgm:constr type="h" for="ch" val="1"/>
          <dgm:constr type="diam" for="ch" forName="conn" refType="diam"/>
        </dgm:constrLst>
        <dgm:layoutNode name="srcNode">
          <dgm:alg type="sp"/>
          <dgm:shape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type="conn" r:blip="">
            <dgm:adjLst/>
          </dgm:shape>
          <dgm:presOf axis="desOrSelf" ptType="sibTrans" hideLastTrans="0" st="0" cnt="1"/>
          <dgm:constrLst>
            <dgm:constr type="begPad"/>
            <dgm:constr type="endPad"/>
          </dgm:constrLst>
        </dgm:layoutNode>
        <dgm:layoutNode name="extraNode">
          <dgm:alg type="sp"/>
          <dgm:shape type="rect" r:blip="" hideGeom="1">
            <dgm:adjLst/>
          </dgm:shape>
          <dgm:presOf/>
        </dgm:layoutNode>
        <dgm:layoutNode name="dstNode">
          <dgm:alg type="sp"/>
          <dgm:shape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1">
          <dgm:alg type="sp"/>
          <dgm:shape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2">
          <dgm:alg type="sp"/>
          <dgm:shape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3">
          <dgm:alg type="sp"/>
          <dgm:shape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4">
          <dgm:alg type="sp"/>
          <dgm:shape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5">
          <dgm:alg type="sp"/>
          <dgm:shape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6">
          <dgm:alg type="sp"/>
          <dgm:shape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7">
          <dgm:alg type="sp"/>
          <dgm:shape r:blip="">
            <dgm:adjLst/>
          </dgm:shape>
          <dgm:presOf/>
          <dgm:constrLst/>
          <dgm:forEach name="Name58" ref="accentRepeat"/>
        </dgm:layoutNode>
      </dgm:forEach>
    </dgm:layoutNode>
  </dgm:layoutNode>
</dgm:layoutDef>
</file>

<file path=ppt/diagrams/layout34.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r:blip="">
        <dgm:adjLst/>
      </dgm:shape>
      <dgm:presOf/>
      <dgm:constrLst/>
      <dgm:ruleLst/>
    </dgm:layoutNode>
    <dgm:layoutNode name="parentComposite">
      <dgm:alg type="composite"/>
      <dgm:shape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dgm:ruleLst>
      </dgm:layoutNode>
      <dgm:layoutNode name="parent2" styleLbl="alignAccFollowNode1">
        <dgm:varLst>
          <dgm:chMax val="4"/>
        </dgm:varLst>
        <dgm:alg type="tx"/>
        <dgm:shape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dgm:ruleLst>
      </dgm:layoutNode>
    </dgm:layoutNode>
    <dgm:layoutNode name="childrenComposite">
      <dgm:alg type="composite"/>
      <dgm:shape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r:blip="">
          <dgm:adjLst/>
        </dgm:shape>
        <dgm:presOf/>
        <dgm:constrLst/>
        <dgm:ruleLst/>
      </dgm:layoutNode>
      <dgm:layoutNode name="fulcrum" styleLbl="alignAccFollowNode1">
        <dgm:alg type="sp"/>
        <dgm:shape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rot="4" type="rect" r:blip="">
                      <dgm:adjLst/>
                    </dgm:shape>
                    <dgm:presOf/>
                    <dgm:constrLst/>
                    <dgm:ruleLst/>
                  </dgm:layoutNode>
                  <dgm:layoutNode name="right_01_1" styleLbl="node1">
                    <dgm:varLst>
                      <dgm:bulletEnabled val="1"/>
                    </dgm:varLst>
                    <dgm:alg type="tx"/>
                    <dgm:shape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7">
                  <dgm:choose name="Name8">
                    <dgm:if name="Name9" axis="ch ch" ptType="node node" st="2 1" cnt="1 0" func="cnt" op="equ" val="2">
                      <dgm:layoutNode name="balance_02" styleLbl="alignAccFollowNode1">
                        <dgm:varLst>
                          <dgm:bulletEnabled val="1"/>
                        </dgm:varLst>
                        <dgm:alg type="sp"/>
                        <dgm:shape rot="4" type="rect" r:blip="">
                          <dgm:adjLst/>
                        </dgm:shape>
                        <dgm:presOf/>
                        <dgm:constrLst/>
                        <dgm:ruleLst/>
                      </dgm:layoutNode>
                      <dgm:layoutNode name="right_02_1" styleLbl="node1">
                        <dgm:varLst>
                          <dgm:bulletEnabled val="1"/>
                        </dgm:varLst>
                        <dgm:alg type="tx"/>
                        <dgm:shape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right_02_2" styleLbl="node1">
                        <dgm:varLst>
                          <dgm:bulletEnabled val="1"/>
                        </dgm:varLst>
                        <dgm:alg type="tx"/>
                        <dgm:shape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10">
                      <dgm:choose name="Name11">
                        <dgm:if name="Name12" axis="ch ch" ptType="node node" st="2 1" cnt="1 0" func="cnt" op="equ" val="3">
                          <dgm:layoutNode name="balance_03" styleLbl="alignAccFollowNode1">
                            <dgm:varLst>
                              <dgm:bulletEnabled val="1"/>
                            </dgm:varLst>
                            <dgm:alg type="sp"/>
                            <dgm:shape rot="4" type="rect" r:blip="">
                              <dgm:adjLst/>
                            </dgm:shape>
                            <dgm:presOf/>
                            <dgm:constrLst/>
                            <dgm:ruleLst/>
                          </dgm:layoutNode>
                          <dgm:layoutNode name="right_03_1" styleLbl="node1">
                            <dgm:varLst>
                              <dgm:bulletEnabled val="1"/>
                            </dgm:varLst>
                            <dgm:alg type="tx"/>
                            <dgm:shape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right_03_2" styleLbl="node1">
                            <dgm:varLst>
                              <dgm:bulletEnabled val="1"/>
                            </dgm:varLst>
                            <dgm:alg type="tx"/>
                            <dgm:shape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right_03_3" styleLbl="node1">
                            <dgm:varLst>
                              <dgm:bulletEnabled val="1"/>
                            </dgm:varLst>
                            <dgm:alg type="tx"/>
                            <dgm:shape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13">
                          <dgm:choose name="Name14">
                            <dgm:if name="Name15" axis="ch ch" ptType="node node" st="2 1" cnt="1 0" func="cnt" op="gte" val="4">
                              <dgm:layoutNode name="balance_04" styleLbl="alignAccFollowNode1">
                                <dgm:varLst>
                                  <dgm:bulletEnabled val="1"/>
                                </dgm:varLst>
                                <dgm:alg type="sp"/>
                                <dgm:shape rot="4" type="rect" r:blip="">
                                  <dgm:adjLst/>
                                </dgm:shape>
                                <dgm:presOf/>
                                <dgm:constrLst/>
                                <dgm:ruleLst/>
                              </dgm:layoutNode>
                              <dgm:layoutNode name="right_04_1" styleLbl="node1">
                                <dgm:varLst>
                                  <dgm:bulletEnabled val="1"/>
                                </dgm:varLst>
                                <dgm:alg type="tx"/>
                                <dgm:shape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right_04_2" styleLbl="node1">
                                <dgm:varLst>
                                  <dgm:bulletEnabled val="1"/>
                                </dgm:varLst>
                                <dgm:alg type="tx"/>
                                <dgm:shape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right_04_3" styleLbl="node1">
                                <dgm:varLst>
                                  <dgm:bulletEnabled val="1"/>
                                </dgm:varLst>
                                <dgm:alg type="tx"/>
                                <dgm:shape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right_04_4" styleLbl="node1">
                                <dgm:varLst>
                                  <dgm:bulletEnabled val="1"/>
                                </dgm:varLst>
                                <dgm:alg type="tx"/>
                                <dgm:shape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rot="-4" type="rect" r:blip="">
                      <dgm:adjLst/>
                    </dgm:shape>
                    <dgm:presOf/>
                    <dgm:constrLst/>
                    <dgm:ruleLst/>
                  </dgm:layoutNode>
                  <dgm:layoutNode name="left_10_1" styleLbl="node1">
                    <dgm:varLst>
                      <dgm:bulletEnabled val="1"/>
                    </dgm:varLst>
                    <dgm:alg type="tx"/>
                    <dgm:shape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22">
                  <dgm:choose name="Name23">
                    <dgm:if name="Name24" axis="ch ch" ptType="node node" st="2 1" cnt="1 0" func="cnt" op="equ" val="1">
                      <dgm:layoutNode name="balance_11" styleLbl="alignAccFollowNode1">
                        <dgm:varLst>
                          <dgm:bulletEnabled val="1"/>
                        </dgm:varLst>
                        <dgm:alg type="sp"/>
                        <dgm:shape type="rect" r:blip="">
                          <dgm:adjLst/>
                        </dgm:shape>
                        <dgm:presOf/>
                        <dgm:constrLst/>
                        <dgm:ruleLst/>
                      </dgm:layoutNode>
                      <dgm:layoutNode name="left_11_1" styleLbl="node1">
                        <dgm:varLst>
                          <dgm:bulletEnabled val="1"/>
                        </dgm:varLst>
                        <dgm:alg type="tx"/>
                        <dgm:shape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right_11_1" styleLbl="node1">
                        <dgm:varLst>
                          <dgm:bulletEnabled val="1"/>
                        </dgm:varLst>
                        <dgm:alg type="tx"/>
                        <dgm:shape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25">
                      <dgm:choose name="Name26">
                        <dgm:if name="Name27" axis="ch ch" ptType="node node" st="2 1" cnt="1 0" func="cnt" op="equ" val="2">
                          <dgm:layoutNode name="balance_12" styleLbl="alignAccFollowNode1">
                            <dgm:varLst>
                              <dgm:bulletEnabled val="1"/>
                            </dgm:varLst>
                            <dgm:alg type="sp"/>
                            <dgm:shape rot="4" type="rect" r:blip="">
                              <dgm:adjLst/>
                            </dgm:shape>
                            <dgm:presOf/>
                            <dgm:constrLst/>
                            <dgm:ruleLst/>
                          </dgm:layoutNode>
                          <dgm:layoutNode name="right_12_1" styleLbl="node1">
                            <dgm:varLst>
                              <dgm:bulletEnabled val="1"/>
                            </dgm:varLst>
                            <dgm:alg type="tx"/>
                            <dgm:shape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right_12_2" styleLbl="node1">
                            <dgm:varLst>
                              <dgm:bulletEnabled val="1"/>
                            </dgm:varLst>
                            <dgm:alg type="tx"/>
                            <dgm:shape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left_12_1" styleLbl="node1">
                            <dgm:varLst>
                              <dgm:bulletEnabled val="1"/>
                            </dgm:varLst>
                            <dgm:alg type="tx"/>
                            <dgm:shape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28">
                          <dgm:choose name="Name29">
                            <dgm:if name="Name30" axis="ch ch" ptType="node node" st="2 1" cnt="1 0" func="cnt" op="equ" val="3">
                              <dgm:layoutNode name="balance_13" styleLbl="alignAccFollowNode1">
                                <dgm:varLst>
                                  <dgm:bulletEnabled val="1"/>
                                </dgm:varLst>
                                <dgm:alg type="sp"/>
                                <dgm:shape rot="4" type="rect" r:blip="">
                                  <dgm:adjLst/>
                                </dgm:shape>
                                <dgm:presOf/>
                                <dgm:constrLst/>
                                <dgm:ruleLst/>
                              </dgm:layoutNode>
                              <dgm:layoutNode name="right_13_1" styleLbl="node1">
                                <dgm:varLst>
                                  <dgm:bulletEnabled val="1"/>
                                </dgm:varLst>
                                <dgm:alg type="tx"/>
                                <dgm:shape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right_13_2" styleLbl="node1">
                                <dgm:varLst>
                                  <dgm:bulletEnabled val="1"/>
                                </dgm:varLst>
                                <dgm:alg type="tx"/>
                                <dgm:shape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right_13_3" styleLbl="node1">
                                <dgm:varLst>
                                  <dgm:bulletEnabled val="1"/>
                                </dgm:varLst>
                                <dgm:alg type="tx"/>
                                <dgm:shape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left_13_1" styleLbl="node1">
                                <dgm:varLst>
                                  <dgm:bulletEnabled val="1"/>
                                </dgm:varLst>
                                <dgm:alg type="tx"/>
                                <dgm:shape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31">
                              <dgm:choose name="Name32">
                                <dgm:if name="Name33" axis="ch ch" ptType="node node" st="2 1" cnt="1 0" func="cnt" op="gte" val="4">
                                  <dgm:layoutNode name="balance_14" styleLbl="alignAccFollowNode1">
                                    <dgm:varLst>
                                      <dgm:bulletEnabled val="1"/>
                                    </dgm:varLst>
                                    <dgm:alg type="sp"/>
                                    <dgm:shape rot="4" type="rect" r:blip="">
                                      <dgm:adjLst/>
                                    </dgm:shape>
                                    <dgm:presOf/>
                                    <dgm:constrLst/>
                                    <dgm:ruleLst/>
                                  </dgm:layoutNode>
                                  <dgm:layoutNode name="right_14_1" styleLbl="node1">
                                    <dgm:varLst>
                                      <dgm:bulletEnabled val="1"/>
                                    </dgm:varLst>
                                    <dgm:alg type="tx"/>
                                    <dgm:shape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right_14_2" styleLbl="node1">
                                    <dgm:varLst>
                                      <dgm:bulletEnabled val="1"/>
                                    </dgm:varLst>
                                    <dgm:alg type="tx"/>
                                    <dgm:shape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right_14_3" styleLbl="node1">
                                    <dgm:varLst>
                                      <dgm:bulletEnabled val="1"/>
                                    </dgm:varLst>
                                    <dgm:alg type="tx"/>
                                    <dgm:shape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right_14_4" styleLbl="node1">
                                    <dgm:varLst>
                                      <dgm:bulletEnabled val="1"/>
                                    </dgm:varLst>
                                    <dgm:alg type="tx"/>
                                    <dgm:shape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left_14_1" styleLbl="node1">
                                    <dgm:varLst>
                                      <dgm:bulletEnabled val="1"/>
                                    </dgm:varLst>
                                    <dgm:alg type="tx"/>
                                    <dgm:shape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rot="-4" type="rect" r:blip="">
                          <dgm:adjLst/>
                        </dgm:shape>
                        <dgm:presOf/>
                        <dgm:constrLst/>
                        <dgm:ruleLst/>
                      </dgm:layoutNode>
                      <dgm:layoutNode name="left_20_1" styleLbl="node1">
                        <dgm:varLst>
                          <dgm:bulletEnabled val="1"/>
                        </dgm:varLst>
                        <dgm:alg type="tx"/>
                        <dgm:shape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left_20_2" styleLbl="node1">
                        <dgm:varLst>
                          <dgm:bulletEnabled val="1"/>
                        </dgm:varLst>
                        <dgm:alg type="tx"/>
                        <dgm:shape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40">
                      <dgm:choose name="Name41">
                        <dgm:if name="Name42" axis="ch ch" ptType="node node" st="2 1" cnt="1 0" func="cnt" op="equ" val="1">
                          <dgm:layoutNode name="balance_21" styleLbl="alignAccFollowNode1">
                            <dgm:varLst>
                              <dgm:bulletEnabled val="1"/>
                            </dgm:varLst>
                            <dgm:alg type="sp"/>
                            <dgm:shape rot="-4" type="rect" r:blip="">
                              <dgm:adjLst/>
                            </dgm:shape>
                            <dgm:presOf/>
                            <dgm:constrLst/>
                            <dgm:ruleLst/>
                          </dgm:layoutNode>
                          <dgm:layoutNode name="left_21_1" styleLbl="node1">
                            <dgm:varLst>
                              <dgm:bulletEnabled val="1"/>
                            </dgm:varLst>
                            <dgm:alg type="tx"/>
                            <dgm:shape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left_21_2" styleLbl="node1">
                            <dgm:varLst>
                              <dgm:bulletEnabled val="1"/>
                            </dgm:varLst>
                            <dgm:alg type="tx"/>
                            <dgm:shape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right_21_1" styleLbl="node1">
                            <dgm:varLst>
                              <dgm:bulletEnabled val="1"/>
                            </dgm:varLst>
                            <dgm:alg type="tx"/>
                            <dgm:shape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43">
                          <dgm:choose name="Name44">
                            <dgm:if name="Name45" axis="ch ch" ptType="node node" st="2 1" cnt="1 0" func="cnt" op="equ" val="2">
                              <dgm:layoutNode name="balance_22" styleLbl="alignAccFollowNode1">
                                <dgm:varLst>
                                  <dgm:bulletEnabled val="1"/>
                                </dgm:varLst>
                                <dgm:alg type="sp"/>
                                <dgm:shape type="rect" r:blip="">
                                  <dgm:adjLst/>
                                </dgm:shape>
                                <dgm:presOf/>
                                <dgm:constrLst/>
                                <dgm:ruleLst/>
                              </dgm:layoutNode>
                              <dgm:layoutNode name="right_22_1" styleLbl="node1">
                                <dgm:varLst>
                                  <dgm:bulletEnabled val="1"/>
                                </dgm:varLst>
                                <dgm:alg type="tx"/>
                                <dgm:shape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right_22_2" styleLbl="node1">
                                <dgm:varLst>
                                  <dgm:bulletEnabled val="1"/>
                                </dgm:varLst>
                                <dgm:alg type="tx"/>
                                <dgm:shape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left_22_1" styleLbl="node1">
                                <dgm:varLst>
                                  <dgm:bulletEnabled val="1"/>
                                </dgm:varLst>
                                <dgm:alg type="tx"/>
                                <dgm:shape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left_22_2" styleLbl="node1">
                                <dgm:varLst>
                                  <dgm:bulletEnabled val="1"/>
                                </dgm:varLst>
                                <dgm:alg type="tx"/>
                                <dgm:shape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46">
                              <dgm:choose name="Name47">
                                <dgm:if name="Name48" axis="ch ch" ptType="node node" st="2 1" cnt="1 0" func="cnt" op="equ" val="3">
                                  <dgm:layoutNode name="balance_23" styleLbl="alignAccFollowNode1">
                                    <dgm:varLst>
                                      <dgm:bulletEnabled val="1"/>
                                    </dgm:varLst>
                                    <dgm:alg type="sp"/>
                                    <dgm:shape rot="4" type="rect" r:blip="">
                                      <dgm:adjLst/>
                                    </dgm:shape>
                                    <dgm:presOf/>
                                    <dgm:constrLst/>
                                    <dgm:ruleLst/>
                                  </dgm:layoutNode>
                                  <dgm:layoutNode name="right_23_1" styleLbl="node1">
                                    <dgm:varLst>
                                      <dgm:bulletEnabled val="1"/>
                                    </dgm:varLst>
                                    <dgm:alg type="tx"/>
                                    <dgm:shape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right_23_2" styleLbl="node1">
                                    <dgm:varLst>
                                      <dgm:bulletEnabled val="1"/>
                                    </dgm:varLst>
                                    <dgm:alg type="tx"/>
                                    <dgm:shape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right_23_3" styleLbl="node1">
                                    <dgm:varLst>
                                      <dgm:bulletEnabled val="1"/>
                                    </dgm:varLst>
                                    <dgm:alg type="tx"/>
                                    <dgm:shape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left_23_1" styleLbl="node1">
                                    <dgm:varLst>
                                      <dgm:bulletEnabled val="1"/>
                                    </dgm:varLst>
                                    <dgm:alg type="tx"/>
                                    <dgm:shape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left_23_2" styleLbl="node1">
                                    <dgm:varLst>
                                      <dgm:bulletEnabled val="1"/>
                                    </dgm:varLst>
                                    <dgm:alg type="tx"/>
                                    <dgm:shape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49">
                                  <dgm:choose name="Name50">
                                    <dgm:if name="Name51" axis="ch ch" ptType="node node" st="2 1" cnt="1 0" func="cnt" op="gte" val="4">
                                      <dgm:layoutNode name="balance_24" styleLbl="alignAccFollowNode1">
                                        <dgm:varLst>
                                          <dgm:bulletEnabled val="1"/>
                                        </dgm:varLst>
                                        <dgm:alg type="sp"/>
                                        <dgm:shape rot="4" type="rect" r:blip="">
                                          <dgm:adjLst/>
                                        </dgm:shape>
                                        <dgm:presOf/>
                                        <dgm:constrLst/>
                                        <dgm:ruleLst/>
                                      </dgm:layoutNode>
                                      <dgm:layoutNode name="right_24_1" styleLbl="node1">
                                        <dgm:varLst>
                                          <dgm:bulletEnabled val="1"/>
                                        </dgm:varLst>
                                        <dgm:alg type="tx"/>
                                        <dgm:shape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right_24_2" styleLbl="node1">
                                        <dgm:varLst>
                                          <dgm:bulletEnabled val="1"/>
                                        </dgm:varLst>
                                        <dgm:alg type="tx"/>
                                        <dgm:shape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right_24_3" styleLbl="node1">
                                        <dgm:varLst>
                                          <dgm:bulletEnabled val="1"/>
                                        </dgm:varLst>
                                        <dgm:alg type="tx"/>
                                        <dgm:shape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right_24_4" styleLbl="node1">
                                        <dgm:varLst>
                                          <dgm:bulletEnabled val="1"/>
                                        </dgm:varLst>
                                        <dgm:alg type="tx"/>
                                        <dgm:shape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left_24_1" styleLbl="node1">
                                        <dgm:varLst>
                                          <dgm:bulletEnabled val="1"/>
                                        </dgm:varLst>
                                        <dgm:alg type="tx"/>
                                        <dgm:shape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left_24_2" styleLbl="node1">
                                        <dgm:varLst>
                                          <dgm:bulletEnabled val="1"/>
                                        </dgm:varLst>
                                        <dgm:alg type="tx"/>
                                        <dgm:shape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rot="-4" type="rect" r:blip="">
                              <dgm:adjLst/>
                            </dgm:shape>
                            <dgm:presOf/>
                            <dgm:constrLst/>
                            <dgm:ruleLst/>
                          </dgm:layoutNode>
                          <dgm:layoutNode name="left_30_1" styleLbl="node1">
                            <dgm:varLst>
                              <dgm:bulletEnabled val="1"/>
                            </dgm:varLst>
                            <dgm:alg type="tx"/>
                            <dgm:shape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left_30_2" styleLbl="node1">
                            <dgm:varLst>
                              <dgm:bulletEnabled val="1"/>
                            </dgm:varLst>
                            <dgm:alg type="tx"/>
                            <dgm:shape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left_30_3" styleLbl="node1">
                            <dgm:varLst>
                              <dgm:bulletEnabled val="1"/>
                            </dgm:varLst>
                            <dgm:alg type="tx"/>
                            <dgm:shape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58">
                          <dgm:choose name="Name59">
                            <dgm:if name="Name60" axis="ch ch" ptType="node node" st="2 1" cnt="1 0" func="cnt" op="equ" val="1">
                              <dgm:layoutNode name="balance_31" styleLbl="alignAccFollowNode1">
                                <dgm:varLst>
                                  <dgm:bulletEnabled val="1"/>
                                </dgm:varLst>
                                <dgm:alg type="sp"/>
                                <dgm:shape rot="-4" type="rect" r:blip="">
                                  <dgm:adjLst/>
                                </dgm:shape>
                                <dgm:presOf/>
                                <dgm:constrLst/>
                                <dgm:ruleLst/>
                              </dgm:layoutNode>
                              <dgm:layoutNode name="left_31_1" styleLbl="node1">
                                <dgm:varLst>
                                  <dgm:bulletEnabled val="1"/>
                                </dgm:varLst>
                                <dgm:alg type="tx"/>
                                <dgm:shape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left_31_2" styleLbl="node1">
                                <dgm:varLst>
                                  <dgm:bulletEnabled val="1"/>
                                </dgm:varLst>
                                <dgm:alg type="tx"/>
                                <dgm:shape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left_31_3" styleLbl="node1">
                                <dgm:varLst>
                                  <dgm:bulletEnabled val="1"/>
                                </dgm:varLst>
                                <dgm:alg type="tx"/>
                                <dgm:shape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right_31_1" styleLbl="node1">
                                <dgm:varLst>
                                  <dgm:bulletEnabled val="1"/>
                                </dgm:varLst>
                                <dgm:alg type="tx"/>
                                <dgm:shape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61">
                              <dgm:choose name="Name62">
                                <dgm:if name="Name63" axis="ch ch" ptType="node node" st="2 1" cnt="1 0" func="cnt" op="equ" val="2">
                                  <dgm:layoutNode name="balance_32" styleLbl="alignAccFollowNode1">
                                    <dgm:varLst>
                                      <dgm:bulletEnabled val="1"/>
                                    </dgm:varLst>
                                    <dgm:alg type="sp"/>
                                    <dgm:shape rot="-4" type="rect" r:blip="">
                                      <dgm:adjLst/>
                                    </dgm:shape>
                                    <dgm:presOf/>
                                    <dgm:constrLst/>
                                    <dgm:ruleLst/>
                                  </dgm:layoutNode>
                                  <dgm:layoutNode name="left_32_1" styleLbl="node1">
                                    <dgm:varLst>
                                      <dgm:bulletEnabled val="1"/>
                                    </dgm:varLst>
                                    <dgm:alg type="tx"/>
                                    <dgm:shape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left_32_2" styleLbl="node1">
                                    <dgm:varLst>
                                      <dgm:bulletEnabled val="1"/>
                                    </dgm:varLst>
                                    <dgm:alg type="tx"/>
                                    <dgm:shape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left_32_3" styleLbl="node1">
                                    <dgm:varLst>
                                      <dgm:bulletEnabled val="1"/>
                                    </dgm:varLst>
                                    <dgm:alg type="tx"/>
                                    <dgm:shape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right_32_1" styleLbl="node1">
                                    <dgm:varLst>
                                      <dgm:bulletEnabled val="1"/>
                                    </dgm:varLst>
                                    <dgm:alg type="tx"/>
                                    <dgm:shape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right_32_2" styleLbl="node1">
                                    <dgm:varLst>
                                      <dgm:bulletEnabled val="1"/>
                                    </dgm:varLst>
                                    <dgm:alg type="tx"/>
                                    <dgm:shape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64">
                                  <dgm:choose name="Name65">
                                    <dgm:if name="Name66" axis="ch ch" ptType="node node" st="2 1" cnt="1 0" func="cnt" op="equ" val="3">
                                      <dgm:layoutNode name="balance_33" styleLbl="alignAccFollowNode1">
                                        <dgm:varLst>
                                          <dgm:bulletEnabled val="1"/>
                                        </dgm:varLst>
                                        <dgm:alg type="sp"/>
                                        <dgm:shape type="rect" r:blip="">
                                          <dgm:adjLst/>
                                        </dgm:shape>
                                        <dgm:presOf/>
                                        <dgm:constrLst/>
                                        <dgm:ruleLst/>
                                      </dgm:layoutNode>
                                      <dgm:layoutNode name="right_33_1" styleLbl="node1">
                                        <dgm:varLst>
                                          <dgm:bulletEnabled val="1"/>
                                        </dgm:varLst>
                                        <dgm:alg type="tx"/>
                                        <dgm:shape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right_33_2" styleLbl="node1">
                                        <dgm:varLst>
                                          <dgm:bulletEnabled val="1"/>
                                        </dgm:varLst>
                                        <dgm:alg type="tx"/>
                                        <dgm:shape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right_33_3" styleLbl="node1">
                                        <dgm:varLst>
                                          <dgm:bulletEnabled val="1"/>
                                        </dgm:varLst>
                                        <dgm:alg type="tx"/>
                                        <dgm:shape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left_33_1" styleLbl="node1">
                                        <dgm:varLst>
                                          <dgm:bulletEnabled val="1"/>
                                        </dgm:varLst>
                                        <dgm:alg type="tx"/>
                                        <dgm:shape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left_33_2" styleLbl="node1">
                                        <dgm:varLst>
                                          <dgm:bulletEnabled val="1"/>
                                        </dgm:varLst>
                                        <dgm:alg type="tx"/>
                                        <dgm:shape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left_33_3" styleLbl="node1">
                                        <dgm:varLst>
                                          <dgm:bulletEnabled val="1"/>
                                        </dgm:varLst>
                                        <dgm:alg type="tx"/>
                                        <dgm:shape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67">
                                      <dgm:choose name="Name68">
                                        <dgm:if name="Name69" axis="ch ch" ptType="node node" st="2 1" cnt="1 0" func="cnt" op="gte" val="4">
                                          <dgm:layoutNode name="balance_34" styleLbl="alignAccFollowNode1">
                                            <dgm:varLst>
                                              <dgm:bulletEnabled val="1"/>
                                            </dgm:varLst>
                                            <dgm:alg type="sp"/>
                                            <dgm:shape rot="4" type="rect" r:blip="">
                                              <dgm:adjLst/>
                                            </dgm:shape>
                                            <dgm:presOf/>
                                            <dgm:constrLst/>
                                            <dgm:ruleLst/>
                                          </dgm:layoutNode>
                                          <dgm:layoutNode name="right_34_1" styleLbl="node1">
                                            <dgm:varLst>
                                              <dgm:bulletEnabled val="1"/>
                                            </dgm:varLst>
                                            <dgm:alg type="tx"/>
                                            <dgm:shape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right_34_2" styleLbl="node1">
                                            <dgm:varLst>
                                              <dgm:bulletEnabled val="1"/>
                                            </dgm:varLst>
                                            <dgm:alg type="tx"/>
                                            <dgm:shape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right_34_3" styleLbl="node1">
                                            <dgm:varLst>
                                              <dgm:bulletEnabled val="1"/>
                                            </dgm:varLst>
                                            <dgm:alg type="tx"/>
                                            <dgm:shape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right_34_4" styleLbl="node1">
                                            <dgm:varLst>
                                              <dgm:bulletEnabled val="1"/>
                                            </dgm:varLst>
                                            <dgm:alg type="tx"/>
                                            <dgm:shape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left_34_1" styleLbl="node1">
                                            <dgm:varLst>
                                              <dgm:bulletEnabled val="1"/>
                                            </dgm:varLst>
                                            <dgm:alg type="tx"/>
                                            <dgm:shape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left_34_2" styleLbl="node1">
                                            <dgm:varLst>
                                              <dgm:bulletEnabled val="1"/>
                                            </dgm:varLst>
                                            <dgm:alg type="tx"/>
                                            <dgm:shape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left_34_3" styleLbl="node1">
                                            <dgm:varLst>
                                              <dgm:bulletEnabled val="1"/>
                                            </dgm:varLst>
                                            <dgm:alg type="tx"/>
                                            <dgm:shape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rot="-4" type="rect" r:blip="">
                                  <dgm:adjLst/>
                                </dgm:shape>
                                <dgm:presOf/>
                                <dgm:constrLst/>
                                <dgm:ruleLst/>
                              </dgm:layoutNode>
                              <dgm:layoutNode name="left_40_1" styleLbl="node1">
                                <dgm:varLst>
                                  <dgm:bulletEnabled val="1"/>
                                </dgm:varLst>
                                <dgm:alg type="tx"/>
                                <dgm:shape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left_40_2" styleLbl="node1">
                                <dgm:varLst>
                                  <dgm:bulletEnabled val="1"/>
                                </dgm:varLst>
                                <dgm:alg type="tx"/>
                                <dgm:shape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left_40_3" styleLbl="node1">
                                <dgm:varLst>
                                  <dgm:bulletEnabled val="1"/>
                                </dgm:varLst>
                                <dgm:alg type="tx"/>
                                <dgm:shape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left_40_4" styleLbl="node1">
                                <dgm:varLst>
                                  <dgm:bulletEnabled val="1"/>
                                </dgm:varLst>
                                <dgm:alg type="tx"/>
                                <dgm:shape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76">
                              <dgm:choose name="Name77">
                                <dgm:if name="Name78" axis="ch ch" ptType="node node" st="2 1" cnt="1 0" func="cnt" op="equ" val="1">
                                  <dgm:layoutNode name="balance_41" styleLbl="alignAccFollowNode1">
                                    <dgm:varLst>
                                      <dgm:bulletEnabled val="1"/>
                                    </dgm:varLst>
                                    <dgm:alg type="sp"/>
                                    <dgm:shape rot="-4" type="rect" r:blip="">
                                      <dgm:adjLst/>
                                    </dgm:shape>
                                    <dgm:presOf/>
                                    <dgm:constrLst/>
                                    <dgm:ruleLst/>
                                  </dgm:layoutNode>
                                  <dgm:layoutNode name="left_41_1" styleLbl="node1">
                                    <dgm:varLst>
                                      <dgm:bulletEnabled val="1"/>
                                    </dgm:varLst>
                                    <dgm:alg type="tx"/>
                                    <dgm:shape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left_41_2" styleLbl="node1">
                                    <dgm:varLst>
                                      <dgm:bulletEnabled val="1"/>
                                    </dgm:varLst>
                                    <dgm:alg type="tx"/>
                                    <dgm:shape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left_41_3" styleLbl="node1">
                                    <dgm:varLst>
                                      <dgm:bulletEnabled val="1"/>
                                    </dgm:varLst>
                                    <dgm:alg type="tx"/>
                                    <dgm:shape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left_41_4" styleLbl="node1">
                                    <dgm:varLst>
                                      <dgm:bulletEnabled val="1"/>
                                    </dgm:varLst>
                                    <dgm:alg type="tx"/>
                                    <dgm:shape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right_41_1" styleLbl="node1">
                                    <dgm:varLst>
                                      <dgm:bulletEnabled val="1"/>
                                    </dgm:varLst>
                                    <dgm:alg type="tx"/>
                                    <dgm:shape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79">
                                  <dgm:choose name="Name80">
                                    <dgm:if name="Name81" axis="ch ch" ptType="node node" st="2 1" cnt="1 0" func="cnt" op="equ" val="2">
                                      <dgm:layoutNode name="balance_42" styleLbl="alignAccFollowNode1">
                                        <dgm:varLst>
                                          <dgm:bulletEnabled val="1"/>
                                        </dgm:varLst>
                                        <dgm:alg type="sp"/>
                                        <dgm:shape rot="-4" type="rect" r:blip="">
                                          <dgm:adjLst/>
                                        </dgm:shape>
                                        <dgm:presOf/>
                                        <dgm:constrLst/>
                                        <dgm:ruleLst/>
                                      </dgm:layoutNode>
                                      <dgm:layoutNode name="left_42_1" styleLbl="node1">
                                        <dgm:varLst>
                                          <dgm:bulletEnabled val="1"/>
                                        </dgm:varLst>
                                        <dgm:alg type="tx"/>
                                        <dgm:shape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left_42_2" styleLbl="node1">
                                        <dgm:varLst>
                                          <dgm:bulletEnabled val="1"/>
                                        </dgm:varLst>
                                        <dgm:alg type="tx"/>
                                        <dgm:shape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left_42_3" styleLbl="node1">
                                        <dgm:varLst>
                                          <dgm:bulletEnabled val="1"/>
                                        </dgm:varLst>
                                        <dgm:alg type="tx"/>
                                        <dgm:shape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left_42_4" styleLbl="node1">
                                        <dgm:varLst>
                                          <dgm:bulletEnabled val="1"/>
                                        </dgm:varLst>
                                        <dgm:alg type="tx"/>
                                        <dgm:shape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right_42_1" styleLbl="node1">
                                        <dgm:varLst>
                                          <dgm:bulletEnabled val="1"/>
                                        </dgm:varLst>
                                        <dgm:alg type="tx"/>
                                        <dgm:shape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right_42_2" styleLbl="node1">
                                        <dgm:varLst>
                                          <dgm:bulletEnabled val="1"/>
                                        </dgm:varLst>
                                        <dgm:alg type="tx"/>
                                        <dgm:shape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82">
                                      <dgm:choose name="Name83">
                                        <dgm:if name="Name84" axis="ch ch" ptType="node node" st="2 1" cnt="1 0" func="cnt" op="equ" val="3">
                                          <dgm:layoutNode name="balance_43" styleLbl="alignAccFollowNode1">
                                            <dgm:varLst>
                                              <dgm:bulletEnabled val="1"/>
                                            </dgm:varLst>
                                            <dgm:alg type="sp"/>
                                            <dgm:shape rot="-4" type="rect" r:blip="">
                                              <dgm:adjLst/>
                                            </dgm:shape>
                                            <dgm:presOf/>
                                            <dgm:constrLst/>
                                            <dgm:ruleLst/>
                                          </dgm:layoutNode>
                                          <dgm:layoutNode name="left_43_1" styleLbl="node1">
                                            <dgm:varLst>
                                              <dgm:bulletEnabled val="1"/>
                                            </dgm:varLst>
                                            <dgm:alg type="tx"/>
                                            <dgm:shape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left_43_2" styleLbl="node1">
                                            <dgm:varLst>
                                              <dgm:bulletEnabled val="1"/>
                                            </dgm:varLst>
                                            <dgm:alg type="tx"/>
                                            <dgm:shape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left_43_3" styleLbl="node1">
                                            <dgm:varLst>
                                              <dgm:bulletEnabled val="1"/>
                                            </dgm:varLst>
                                            <dgm:alg type="tx"/>
                                            <dgm:shape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left_43_4" styleLbl="node1">
                                            <dgm:varLst>
                                              <dgm:bulletEnabled val="1"/>
                                            </dgm:varLst>
                                            <dgm:alg type="tx"/>
                                            <dgm:shape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right_43_1" styleLbl="node1">
                                            <dgm:varLst>
                                              <dgm:bulletEnabled val="1"/>
                                            </dgm:varLst>
                                            <dgm:alg type="tx"/>
                                            <dgm:shape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right_43_2" styleLbl="node1">
                                            <dgm:varLst>
                                              <dgm:bulletEnabled val="1"/>
                                            </dgm:varLst>
                                            <dgm:alg type="tx"/>
                                            <dgm:shape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right_43_3" styleLbl="node1">
                                            <dgm:varLst>
                                              <dgm:bulletEnabled val="1"/>
                                            </dgm:varLst>
                                            <dgm:alg type="tx"/>
                                            <dgm:shape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85">
                                          <dgm:choose name="Name86">
                                            <dgm:if name="Name87" axis="ch ch" ptType="node node" st="2 1" cnt="1 0" func="cnt" op="gte" val="4">
                                              <dgm:layoutNode name="balance_44" styleLbl="alignAccFollowNode1">
                                                <dgm:varLst>
                                                  <dgm:bulletEnabled val="1"/>
                                                </dgm:varLst>
                                                <dgm:alg type="sp"/>
                                                <dgm:shape type="rect" r:blip="">
                                                  <dgm:adjLst/>
                                                </dgm:shape>
                                                <dgm:presOf/>
                                                <dgm:constrLst/>
                                                <dgm:ruleLst/>
                                              </dgm:layoutNode>
                                              <dgm:layoutNode name="right_44_1" styleLbl="node1">
                                                <dgm:varLst>
                                                  <dgm:bulletEnabled val="1"/>
                                                </dgm:varLst>
                                                <dgm:alg type="tx"/>
                                                <dgm:shape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right_44_2" styleLbl="node1">
                                                <dgm:varLst>
                                                  <dgm:bulletEnabled val="1"/>
                                                </dgm:varLst>
                                                <dgm:alg type="tx"/>
                                                <dgm:shape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right_44_3" styleLbl="node1">
                                                <dgm:varLst>
                                                  <dgm:bulletEnabled val="1"/>
                                                </dgm:varLst>
                                                <dgm:alg type="tx"/>
                                                <dgm:shape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right_44_4" styleLbl="node1">
                                                <dgm:varLst>
                                                  <dgm:bulletEnabled val="1"/>
                                                </dgm:varLst>
                                                <dgm:alg type="tx"/>
                                                <dgm:shape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left_44_1" styleLbl="node1">
                                                <dgm:varLst>
                                                  <dgm:bulletEnabled val="1"/>
                                                </dgm:varLst>
                                                <dgm:alg type="tx"/>
                                                <dgm:shape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left_44_2" styleLbl="node1">
                                                <dgm:varLst>
                                                  <dgm:bulletEnabled val="1"/>
                                                </dgm:varLst>
                                                <dgm:alg type="tx"/>
                                                <dgm:shape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left_44_3" styleLbl="node1">
                                                <dgm:varLst>
                                                  <dgm:bulletEnabled val="1"/>
                                                </dgm:varLst>
                                                <dgm:alg type="tx"/>
                                                <dgm:shape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left_44_4" styleLbl="node1">
                                                <dgm:varLst>
                                                  <dgm:bulletEnabled val="1"/>
                                                </dgm:varLst>
                                                <dgm:alg type="tx"/>
                                                <dgm:shape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5.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dgm:rule type="w" fact="4"/>
          <dgm:rule type="primFontSz" val="5"/>
        </dgm:ruleLst>
      </dgm:layoutNode>
      <dgm:forEach name="sibTransForEach" axis="followSib" ptType="sibTrans" cnt="1">
        <dgm:layoutNode name="sibTrans">
          <dgm:alg type="conn">
            <dgm:param type="begPts" val="auto"/>
            <dgm:param type="endPts" val="auto"/>
          </dgm:alg>
          <dgm:shape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type="conn" r:blip="" hideGeom="1">
              <dgm:adjLst/>
            </dgm:shape>
            <dgm:presOf axis="self"/>
            <dgm:constrLst>
              <dgm:constr type="lMarg"/>
              <dgm:constr type="rMarg"/>
              <dgm:constr type="tMarg"/>
              <dgm:constr type="bMarg"/>
            </dgm:constrLst>
            <dgm:ruleLst>
              <dgm:rule type="primFontSz" val="5"/>
            </dgm:ruleLst>
          </dgm:layoutNode>
        </dgm:layoutNode>
      </dgm:forEach>
    </dgm:forEach>
  </dgm:layoutNode>
</dgm:layoutDef>
</file>

<file path=ppt/diagrams/layout36.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dgm:rule type="primFontSz" val="24"/>
            <dgm:rule type="h" val="110"/>
            <dgm:rule type="primFontSz" val="18"/>
            <dgm:rule type="h" val="INF"/>
            <dgm:rule type="primFontSz" val="5"/>
          </dgm:ruleLst>
        </dgm:layoutNode>
        <dgm:layoutNode name="descendantText" styleLbl="alignAcc1">
          <dgm:varLst>
            <dgm:bulletEnabled val="1"/>
          </dgm:varLst>
          <dgm:choose name="Name4">
            <dgm:if name="Name5" func="var" arg="dir" op="equ" val="norm">
              <dgm:alg type="tx">
                <dgm:param type="stBulletLvl" val="1"/>
                <dgm:param type="txAnchorVertCh" val="mid"/>
              </dgm:alg>
              <dgm:shape rot="90" type="round2SameRect" r:blip="">
                <dgm:adjLst/>
              </dgm:shape>
            </dgm:if>
            <dgm:else name="Name6">
              <dgm:alg type="tx">
                <dgm:param type="stBulletLvl" val="1"/>
                <dgm:param type="txAnchorVertCh" val="mid"/>
              </dgm:alg>
              <dgm:shape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dgm:ruleLst>
        </dgm:layoutNode>
      </dgm:layoutNode>
      <dgm:forEach name="Name10" axis="followSib" ptType="sibTrans" cnt="1">
        <dgm:layoutNode name="sp">
          <dgm:alg type="sp"/>
          <dgm:shape r:blip="">
            <dgm:adjLst/>
          </dgm:shape>
          <dgm:presOf axis="self"/>
          <dgm:constrLst>
            <dgm:constr type="w" val="1"/>
            <dgm:constr type="h" val="37.5"/>
          </dgm:constrLst>
          <dgm:ruleLst/>
        </dgm:layoutNode>
      </dgm:forEach>
    </dgm:forEach>
  </dgm:layoutNode>
</dgm:layoutDef>
</file>

<file path=ppt/diagrams/layout37.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dgm:rule type="h" fact="1.5"/>
          <dgm:rule type="primFontSz" val="5"/>
          <dgm:rule type="h" val="INF"/>
        </dgm:ruleLst>
      </dgm:layoutNode>
      <dgm:forEach name="sibTransForEach" axis="followSib" ptType="sibTrans" cnt="1">
        <dgm:layoutNode name="sibTrans">
          <dgm:alg type="conn">
            <dgm:param type="begPts" val="auto"/>
            <dgm:param type="endPts" val="auto"/>
          </dgm:alg>
          <dgm:shape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type="conn" r:blip="" hideGeom="1">
              <dgm:adjLst/>
            </dgm:shape>
            <dgm:presOf axis="self"/>
            <dgm:constrLst>
              <dgm:constr type="lMarg"/>
              <dgm:constr type="rMarg"/>
              <dgm:constr type="tMarg"/>
              <dgm:constr type="bMarg"/>
            </dgm:constrLst>
            <dgm:ruleLst>
              <dgm:rule type="primFontSz" val="5"/>
            </dgm:ruleLst>
          </dgm:layoutNode>
        </dgm:layoutNode>
      </dgm:forEach>
    </dgm:forEach>
  </dgm:layoutNode>
</dgm:layoutDef>
</file>

<file path=ppt/diagrams/layout38.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dgm:ruleLst>
      </dgm:layoutNode>
      <dgm:forEach name="Name6" axis="followSib" ptType="sibTrans" cnt="1">
        <dgm:layoutNode name="space">
          <dgm:alg type="sp"/>
          <dgm:shape r:blip="">
            <dgm:adjLst/>
          </dgm:shape>
          <dgm:presOf/>
          <dgm:constrLst/>
          <dgm:ruleLst/>
        </dgm:layoutNode>
      </dgm:forEach>
    </dgm:forEach>
  </dgm:layoutNode>
</dgm:layoutDef>
</file>

<file path=ppt/diagrams/layout39.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rot="-90" type="flowChartManualOperation" r:blip="">
              <dgm:adjLst/>
            </dgm:shape>
          </dgm:if>
          <dgm:else name="Name6">
            <dgm:shape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dgm:ruleLst>
      </dgm:layoutNode>
      <dgm:forEach name="sibTransForEach" axis="followSib" ptType="sibTrans" cnt="1">
        <dgm:layoutNode name="sibTrans">
          <dgm:alg type="sp"/>
          <dgm:shape r:blip="">
            <dgm:adjLst/>
          </dgm:shape>
          <dgm:presOf/>
          <dgm:constrLst/>
          <dgm:ruleLst/>
        </dgm:layoutNode>
      </dgm:forEach>
    </dgm:forEach>
  </dgm:layoutNode>
</dgm:layoutDef>
</file>

<file path=ppt/diagrams/layout4.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r:blip="">
          <dgm:adjLst/>
        </dgm:shape>
        <dgm:presOf/>
        <dgm:constrLst/>
        <dgm:ruleLst/>
        <dgm:layoutNode name="parentLeftMargin">
          <dgm:alg type="sp"/>
          <dgm:shape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type="roundRect" r:blip="">
            <dgm:adjLst/>
          </dgm:shape>
          <dgm:presOf axis="self" ptType="node"/>
          <dgm:constrLst>
            <dgm:constr type="tMarg"/>
            <dgm:constr type="bMarg"/>
          </dgm:constrLst>
          <dgm:ruleLst/>
        </dgm:layoutNode>
      </dgm:layoutNode>
      <dgm:layoutNode name="negativeSpace">
        <dgm:alg type="sp"/>
        <dgm:shape r:blip="">
          <dgm:adjLst/>
        </dgm:shape>
        <dgm:presOf/>
        <dgm:constrLst/>
        <dgm:ruleLst/>
      </dgm:layoutNode>
      <dgm:layoutNode name="childText" styleLbl="conFgAcc1">
        <dgm:varLst>
          <dgm:bulletEnabled val="1"/>
        </dgm:varLst>
        <dgm:alg type="tx">
          <dgm:param type="stBulletLvl" val="1"/>
        </dgm:alg>
        <dgm:shape type="rect" r:blip="" zOrderOff="-2">
          <dgm:adjLst/>
        </dgm:shape>
        <dgm:presOf axis="des" ptType="node"/>
        <dgm:constrLst>
          <dgm:constr type="secFontSz" refType="primFontSz"/>
        </dgm:constrLst>
        <dgm:ruleLst>
          <dgm:rule type="h" val="INF"/>
        </dgm:ruleLst>
      </dgm:layoutNode>
      <dgm:forEach name="Name10" axis="followSib" ptType="sibTrans" cnt="1">
        <dgm:layoutNode name="spaceBetweenRectangles">
          <dgm:alg type="sp"/>
          <dgm:shape r:blip="">
            <dgm:adjLst/>
          </dgm:shape>
          <dgm:presOf/>
          <dgm:constrLst/>
          <dgm:ruleLst/>
        </dgm:layoutNode>
      </dgm:forEach>
    </dgm:forEach>
  </dgm:layoutNode>
</dgm:layoutDef>
</file>

<file path=ppt/diagrams/layout40.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dgm:rule type="primFontSz" val="24"/>
            <dgm:rule type="h" val="110"/>
            <dgm:rule type="primFontSz" val="18"/>
            <dgm:rule type="h" val="INF"/>
            <dgm:rule type="primFontSz" val="5"/>
          </dgm:ruleLst>
        </dgm:layoutNode>
        <dgm:layoutNode name="descendantText" styleLbl="alignAcc1">
          <dgm:varLst>
            <dgm:bulletEnabled val="1"/>
          </dgm:varLst>
          <dgm:choose name="Name4">
            <dgm:if name="Name5" func="var" arg="dir" op="equ" val="norm">
              <dgm:alg type="tx">
                <dgm:param type="stBulletLvl" val="1"/>
                <dgm:param type="txAnchorVertCh" val="mid"/>
              </dgm:alg>
              <dgm:shape rot="90" type="round2SameRect" r:blip="">
                <dgm:adjLst/>
              </dgm:shape>
            </dgm:if>
            <dgm:else name="Name6">
              <dgm:alg type="tx">
                <dgm:param type="stBulletLvl" val="1"/>
                <dgm:param type="txAnchorVertCh" val="mid"/>
              </dgm:alg>
              <dgm:shape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dgm:ruleLst>
        </dgm:layoutNode>
      </dgm:layoutNode>
      <dgm:forEach name="Name10" axis="followSib" ptType="sibTrans" cnt="1">
        <dgm:layoutNode name="sp">
          <dgm:alg type="sp"/>
          <dgm:shape r:blip="">
            <dgm:adjLst/>
          </dgm:shape>
          <dgm:presOf axis="self"/>
          <dgm:constrLst>
            <dgm:constr type="w" val="1"/>
            <dgm:constr type="h" val="37.5"/>
          </dgm:constrLst>
          <dgm:ruleLst/>
        </dgm:layoutNode>
      </dgm:forEach>
    </dgm:forEach>
  </dgm:layoutNode>
</dgm:layoutDef>
</file>

<file path=ppt/diagrams/layout4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forEach name="Name4" axis="followSib" ptType="sibTrans" cnt="1">
        <dgm:layoutNode name="sibTrans">
          <dgm:alg type="sp"/>
          <dgm:shape r:blip="">
            <dgm:adjLst/>
          </dgm:shape>
          <dgm:presOf/>
          <dgm:constrLst/>
          <dgm:ruleLst/>
        </dgm:layoutNode>
      </dgm:forEach>
    </dgm:forEach>
  </dgm:layoutNode>
</dgm:layoutDef>
</file>

<file path=ppt/diagrams/layout42.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forEach name="Name4" axis="followSib" ptType="sibTrans" cnt="1">
        <dgm:layoutNode name="sibTrans">
          <dgm:alg type="sp"/>
          <dgm:shape r:blip="">
            <dgm:adjLst/>
          </dgm:shape>
          <dgm:presOf/>
          <dgm:constrLst/>
          <dgm:ruleLst/>
        </dgm:layoutNode>
      </dgm:forEach>
    </dgm:forEach>
  </dgm:layoutNode>
</dgm:layoutDef>
</file>

<file path=ppt/diagrams/layout43.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forEach name="Name4" axis="followSib" ptType="sibTrans" cnt="1">
        <dgm:layoutNode name="sibTrans">
          <dgm:alg type="sp"/>
          <dgm:shape r:blip="">
            <dgm:adjLst/>
          </dgm:shape>
          <dgm:presOf/>
          <dgm:constrLst/>
          <dgm:ruleLst/>
        </dgm:layoutNode>
      </dgm:forEach>
    </dgm:forEach>
  </dgm:layoutNode>
</dgm:layoutDef>
</file>

<file path=ppt/diagrams/layout5.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r:blip="">
          <dgm:adjLst/>
        </dgm:shape>
        <dgm:presOf/>
        <dgm:constrLst/>
        <dgm:ruleLst/>
        <dgm:layoutNode name="parentLeftMargin">
          <dgm:alg type="sp"/>
          <dgm:shape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type="roundRect" r:blip="">
            <dgm:adjLst/>
          </dgm:shape>
          <dgm:presOf axis="self" ptType="node"/>
          <dgm:constrLst>
            <dgm:constr type="tMarg"/>
            <dgm:constr type="bMarg"/>
          </dgm:constrLst>
          <dgm:ruleLst/>
        </dgm:layoutNode>
      </dgm:layoutNode>
      <dgm:layoutNode name="negativeSpace">
        <dgm:alg type="sp"/>
        <dgm:shape r:blip="">
          <dgm:adjLst/>
        </dgm:shape>
        <dgm:presOf/>
        <dgm:constrLst/>
        <dgm:ruleLst/>
      </dgm:layoutNode>
      <dgm:layoutNode name="childText" styleLbl="conFgAcc1">
        <dgm:varLst>
          <dgm:bulletEnabled val="1"/>
        </dgm:varLst>
        <dgm:alg type="tx">
          <dgm:param type="stBulletLvl" val="1"/>
        </dgm:alg>
        <dgm:shape type="rect" r:blip="" zOrderOff="-2">
          <dgm:adjLst/>
        </dgm:shape>
        <dgm:presOf axis="des" ptType="node"/>
        <dgm:constrLst>
          <dgm:constr type="secFontSz" refType="primFontSz"/>
        </dgm:constrLst>
        <dgm:ruleLst>
          <dgm:rule type="h" val="INF"/>
        </dgm:ruleLst>
      </dgm:layoutNode>
      <dgm:forEach name="Name10" axis="followSib" ptType="sibTrans" cnt="1">
        <dgm:layoutNode name="spaceBetweenRectangles">
          <dgm:alg type="sp"/>
          <dgm:shape r:blip="">
            <dgm:adjLst/>
          </dgm:shape>
          <dgm:presOf/>
          <dgm:constrLst/>
          <dgm:ruleLst/>
        </dgm:layoutNode>
      </dgm:forEach>
    </dgm:forEach>
  </dgm:layoutNode>
</dgm:layoutDef>
</file>

<file path=ppt/diagrams/layout6.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r:blip="">
          <dgm:adjLst/>
        </dgm:shape>
        <dgm:presOf/>
        <dgm:constrLst/>
        <dgm:ruleLst/>
        <dgm:layoutNode name="parentLeftMargin">
          <dgm:alg type="sp"/>
          <dgm:shape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type="roundRect" r:blip="">
            <dgm:adjLst/>
          </dgm:shape>
          <dgm:presOf axis="self" ptType="node"/>
          <dgm:constrLst>
            <dgm:constr type="tMarg"/>
            <dgm:constr type="bMarg"/>
          </dgm:constrLst>
          <dgm:ruleLst/>
        </dgm:layoutNode>
      </dgm:layoutNode>
      <dgm:layoutNode name="negativeSpace">
        <dgm:alg type="sp"/>
        <dgm:shape r:blip="">
          <dgm:adjLst/>
        </dgm:shape>
        <dgm:presOf/>
        <dgm:constrLst/>
        <dgm:ruleLst/>
      </dgm:layoutNode>
      <dgm:layoutNode name="childText" styleLbl="conFgAcc1">
        <dgm:varLst>
          <dgm:bulletEnabled val="1"/>
        </dgm:varLst>
        <dgm:alg type="tx">
          <dgm:param type="stBulletLvl" val="1"/>
        </dgm:alg>
        <dgm:shape type="rect" r:blip="" zOrderOff="-2">
          <dgm:adjLst/>
        </dgm:shape>
        <dgm:presOf axis="des" ptType="node"/>
        <dgm:constrLst>
          <dgm:constr type="secFontSz" refType="primFontSz"/>
        </dgm:constrLst>
        <dgm:ruleLst>
          <dgm:rule type="h" val="INF"/>
        </dgm:ruleLst>
      </dgm:layoutNode>
      <dgm:forEach name="Name10" axis="followSib" ptType="sibTrans" cnt="1">
        <dgm:layoutNode name="spaceBetweenRectangles">
          <dgm:alg type="sp"/>
          <dgm:shape r:blip="">
            <dgm:adjLst/>
          </dgm:shape>
          <dgm:presOf/>
          <dgm:constrLst/>
          <dgm:ruleLst/>
        </dgm:layoutNode>
      </dgm:forEach>
    </dgm:forEach>
  </dgm:layoutNode>
</dgm:layoutDef>
</file>

<file path=ppt/diagrams/layout7.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r:blip="">
          <dgm:adjLst/>
        </dgm:shape>
        <dgm:presOf/>
        <dgm:constrLst/>
        <dgm:ruleLst/>
        <dgm:layoutNode name="parentLeftMargin">
          <dgm:alg type="sp"/>
          <dgm:shape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type="roundRect" r:blip="">
            <dgm:adjLst/>
          </dgm:shape>
          <dgm:presOf axis="self" ptType="node"/>
          <dgm:constrLst>
            <dgm:constr type="tMarg"/>
            <dgm:constr type="bMarg"/>
          </dgm:constrLst>
          <dgm:ruleLst/>
        </dgm:layoutNode>
      </dgm:layoutNode>
      <dgm:layoutNode name="negativeSpace">
        <dgm:alg type="sp"/>
        <dgm:shape r:blip="">
          <dgm:adjLst/>
        </dgm:shape>
        <dgm:presOf/>
        <dgm:constrLst/>
        <dgm:ruleLst/>
      </dgm:layoutNode>
      <dgm:layoutNode name="childText" styleLbl="conFgAcc1">
        <dgm:varLst>
          <dgm:bulletEnabled val="1"/>
        </dgm:varLst>
        <dgm:alg type="tx">
          <dgm:param type="stBulletLvl" val="1"/>
        </dgm:alg>
        <dgm:shape type="rect" r:blip="" zOrderOff="-2">
          <dgm:adjLst/>
        </dgm:shape>
        <dgm:presOf axis="des" ptType="node"/>
        <dgm:constrLst>
          <dgm:constr type="secFontSz" refType="primFontSz"/>
        </dgm:constrLst>
        <dgm:ruleLst>
          <dgm:rule type="h" val="INF"/>
        </dgm:ruleLst>
      </dgm:layoutNode>
      <dgm:forEach name="Name10" axis="followSib" ptType="sibTrans" cnt="1">
        <dgm:layoutNode name="spaceBetweenRectangles">
          <dgm:alg type="sp"/>
          <dgm:shape r:blip="">
            <dgm:adjLst/>
          </dgm:shape>
          <dgm:presOf/>
          <dgm:constrLst/>
          <dgm:ruleLst/>
        </dgm:layoutNode>
      </dgm:forEach>
    </dgm:forEach>
  </dgm:layoutNode>
</dgm:layoutDef>
</file>

<file path=ppt/diagrams/layout8.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r:blip="">
          <dgm:adjLst/>
        </dgm:shape>
        <dgm:presOf/>
        <dgm:constrLst/>
        <dgm:ruleLst/>
        <dgm:layoutNode name="parentLeftMargin">
          <dgm:alg type="sp"/>
          <dgm:shape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type="roundRect" r:blip="">
            <dgm:adjLst/>
          </dgm:shape>
          <dgm:presOf axis="self" ptType="node"/>
          <dgm:constrLst>
            <dgm:constr type="tMarg"/>
            <dgm:constr type="bMarg"/>
          </dgm:constrLst>
          <dgm:ruleLst/>
        </dgm:layoutNode>
      </dgm:layoutNode>
      <dgm:layoutNode name="negativeSpace">
        <dgm:alg type="sp"/>
        <dgm:shape r:blip="">
          <dgm:adjLst/>
        </dgm:shape>
        <dgm:presOf/>
        <dgm:constrLst/>
        <dgm:ruleLst/>
      </dgm:layoutNode>
      <dgm:layoutNode name="childText" styleLbl="conFgAcc1">
        <dgm:varLst>
          <dgm:bulletEnabled val="1"/>
        </dgm:varLst>
        <dgm:alg type="tx">
          <dgm:param type="stBulletLvl" val="1"/>
        </dgm:alg>
        <dgm:shape type="rect" r:blip="" zOrderOff="-2">
          <dgm:adjLst/>
        </dgm:shape>
        <dgm:presOf axis="des" ptType="node"/>
        <dgm:constrLst>
          <dgm:constr type="secFontSz" refType="primFontSz"/>
        </dgm:constrLst>
        <dgm:ruleLst>
          <dgm:rule type="h" val="INF"/>
        </dgm:ruleLst>
      </dgm:layoutNode>
      <dgm:forEach name="Name10" axis="followSib" ptType="sibTrans" cnt="1">
        <dgm:layoutNode name="spaceBetweenRectangles">
          <dgm:alg type="sp"/>
          <dgm:shape r:blip="">
            <dgm:adjLst/>
          </dgm:shape>
          <dgm:presOf/>
          <dgm:constrLst/>
          <dgm:ruleLst/>
        </dgm:layoutNode>
      </dgm:forEach>
    </dgm:forEach>
  </dgm:layoutNode>
</dgm:layoutDef>
</file>

<file path=ppt/diagrams/layout9.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r:blip="">
          <dgm:adjLst/>
        </dgm:shape>
        <dgm:presOf/>
        <dgm:constrLst/>
        <dgm:ruleLst/>
        <dgm:layoutNode name="parentLeftMargin">
          <dgm:alg type="sp"/>
          <dgm:shape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type="roundRect" r:blip="">
            <dgm:adjLst/>
          </dgm:shape>
          <dgm:presOf axis="self" ptType="node"/>
          <dgm:constrLst>
            <dgm:constr type="tMarg"/>
            <dgm:constr type="bMarg"/>
          </dgm:constrLst>
          <dgm:ruleLst/>
        </dgm:layoutNode>
      </dgm:layoutNode>
      <dgm:layoutNode name="negativeSpace">
        <dgm:alg type="sp"/>
        <dgm:shape r:blip="">
          <dgm:adjLst/>
        </dgm:shape>
        <dgm:presOf/>
        <dgm:constrLst/>
        <dgm:ruleLst/>
      </dgm:layoutNode>
      <dgm:layoutNode name="childText" styleLbl="conFgAcc1">
        <dgm:varLst>
          <dgm:bulletEnabled val="1"/>
        </dgm:varLst>
        <dgm:alg type="tx">
          <dgm:param type="stBulletLvl" val="1"/>
        </dgm:alg>
        <dgm:shape type="rect" r:blip="" zOrderOff="-2">
          <dgm:adjLst/>
        </dgm:shape>
        <dgm:presOf axis="des" ptType="node"/>
        <dgm:constrLst>
          <dgm:constr type="secFontSz" refType="primFontSz"/>
        </dgm:constrLst>
        <dgm:ruleLst>
          <dgm:rule type="h" val="INF"/>
        </dgm:ruleLst>
      </dgm:layoutNode>
      <dgm:forEach name="Name10" axis="followSib" ptType="sibTrans" cnt="1">
        <dgm:layoutNode name="spaceBetweenRectangles">
          <dgm:alg type="sp"/>
          <dgm:shape r:blip="">
            <dgm:adjLst/>
          </dgm:shape>
          <dgm:presOf/>
          <dgm:constrLst/>
          <dgm:ruleLst/>
        </dgm:layoutNode>
      </dgm:forEach>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B20AB5-63AC-4A04-B609-D7A356B48BEC}" type="datetimeFigureOut">
              <a:rPr lang="en-CA" smtClean="0"/>
              <a:t>2024-11-08</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F07EEE-E379-4F79-B1EC-ED482ED3325D}" type="slidenum">
              <a:rPr lang="en-CA" smtClean="0"/>
              <a:t>‹#›</a:t>
            </a:fld>
            <a:endParaRPr lang="en-CA"/>
          </a:p>
        </p:txBody>
      </p:sp>
    </p:spTree>
    <p:extLst>
      <p:ext uri="{BB962C8B-B14F-4D97-AF65-F5344CB8AC3E}">
        <p14:creationId xmlns:p14="http://schemas.microsoft.com/office/powerpoint/2010/main" val="3728111159"/>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Pr>
        <a:solidFill>
          <a:schemeClr val="bg1"/>
        </a:solidFill>
        <a:effectLst/>
      </p:bgPr>
    </p:bg>
    <p:spTree>
      <p:nvGrpSpPr>
        <p:cNvPr id="1" name=""/>
        <p:cNvGrpSpPr/>
        <p:nvPr/>
      </p:nvGrpSpPr>
      <p:grpSpPr>
        <a:xfrm>
          <a:off x="0" y="0"/>
          <a:ext cx="0" cy="0"/>
        </a:xfrm>
      </p:grpSpPr>
      <p:sp>
        <p:nvSpPr>
          <p:cNvPr id="4100" name="Rectangle 4"/>
          <p:cNvSpPr>
            <a:spLocks noGrp="1" noRot="1" noChangeAspect="1" noChangeArrowheads="1" noTextEdit="1"/>
          </p:cNvSpPr>
          <p:nvPr>
            <p:ph type="sldImg" idx="2"/>
          </p:nvPr>
        </p:nvSpPr>
        <p:spPr bwMode="auto">
          <a:xfrm>
            <a:off x="1722905" y="305789"/>
            <a:ext cx="3347852" cy="1883167"/>
          </a:xfrm>
          <a:prstGeom prst="rect">
            <a:avLst/>
          </a:prstGeom>
          <a:noFill/>
          <a:ln w="9525">
            <a:solidFill>
              <a:srgbClr val="000000"/>
            </a:solidFill>
            <a:miter lim="800000"/>
          </a:ln>
          <a:effectLst/>
        </p:spPr>
      </p:sp>
      <p:sp>
        <p:nvSpPr>
          <p:cNvPr id="4101" name="Rectangle 5"/>
          <p:cNvSpPr>
            <a:spLocks noGrp="1" noChangeArrowheads="1"/>
          </p:cNvSpPr>
          <p:nvPr>
            <p:ph type="body" sz="quarter" idx="3"/>
          </p:nvPr>
        </p:nvSpPr>
        <p:spPr bwMode="auto">
          <a:xfrm>
            <a:off x="685800" y="2303813"/>
            <a:ext cx="5486400" cy="6400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defRPr>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fld id="{574E6A57-EA8E-4395-A7BB-8DD9F5864C86}" type="slidenum">
              <a:rPr lang="en-US"/>
              <a:t>‹#›</a:t>
            </a:fld>
            <a:endParaRPr lang="en-US"/>
          </a:p>
        </p:txBody>
      </p:sp>
    </p:spTree>
    <p:extLst>
      <p:ext uri="{BB962C8B-B14F-4D97-AF65-F5344CB8AC3E}">
        <p14:creationId xmlns:p14="http://schemas.microsoft.com/office/powerpoint/2010/main" val="4931426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a:ea typeface="+mn-ea"/>
        <a:cs typeface="+mn-cs"/>
      </a:defRPr>
    </a:lvl1pPr>
    <a:lvl2pPr marL="457200" algn="l" rtl="0" fontAlgn="base">
      <a:spcBef>
        <a:spcPct val="30000"/>
      </a:spcBef>
      <a:spcAft>
        <a:spcPct val="0"/>
      </a:spcAft>
      <a:defRPr sz="1200" kern="1200">
        <a:solidFill>
          <a:schemeClr val="tx1"/>
        </a:solidFill>
        <a:latin typeface="Arial"/>
        <a:ea typeface="+mn-ea"/>
        <a:cs typeface="+mn-cs"/>
      </a:defRPr>
    </a:lvl2pPr>
    <a:lvl3pPr marL="914400" algn="l" rtl="0" fontAlgn="base">
      <a:spcBef>
        <a:spcPct val="30000"/>
      </a:spcBef>
      <a:spcAft>
        <a:spcPct val="0"/>
      </a:spcAft>
      <a:defRPr sz="1200" kern="1200">
        <a:solidFill>
          <a:schemeClr val="tx1"/>
        </a:solidFill>
        <a:latin typeface="Arial"/>
        <a:ea typeface="+mn-ea"/>
        <a:cs typeface="+mn-cs"/>
      </a:defRPr>
    </a:lvl3pPr>
    <a:lvl4pPr marL="1371600" algn="l" rtl="0" fontAlgn="base">
      <a:spcBef>
        <a:spcPct val="30000"/>
      </a:spcBef>
      <a:spcAft>
        <a:spcPct val="0"/>
      </a:spcAft>
      <a:defRPr sz="1200" kern="1200">
        <a:solidFill>
          <a:schemeClr val="tx1"/>
        </a:solidFill>
        <a:latin typeface="Arial"/>
        <a:ea typeface="+mn-ea"/>
        <a:cs typeface="+mn-cs"/>
      </a:defRPr>
    </a:lvl4pPr>
    <a:lvl5pPr marL="1828800" algn="l" rtl="0" fontAlgn="base">
      <a:spcBef>
        <a:spcPct val="30000"/>
      </a:spcBef>
      <a:spcAft>
        <a:spcPct val="0"/>
      </a:spcAft>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41.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42.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43.xml.rels>&#65279;<?xml version="1.0" encoding="utf-8" standalone="yes"?><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44.xml.rels>&#65279;<?xml version="1.0" encoding="utf-8" standalone="yes"?><Relationships xmlns="http://schemas.openxmlformats.org/package/2006/relationships"><Relationship Id="rId1" Type="http://schemas.openxmlformats.org/officeDocument/2006/relationships/slide" Target="../slides/slide44.xml" /><Relationship Id="rId2" Type="http://schemas.openxmlformats.org/officeDocument/2006/relationships/notesMaster" Target="../notesMasters/notesMaster1.xml" /></Relationships>
</file>

<file path=ppt/notesSlides/_rels/notesSlide45.xml.rels>&#65279;<?xml version="1.0" encoding="utf-8" standalone="yes"?><Relationships xmlns="http://schemas.openxmlformats.org/package/2006/relationships"><Relationship Id="rId1" Type="http://schemas.openxmlformats.org/officeDocument/2006/relationships/slide" Target="../slides/slide45.xml" /><Relationship Id="rId2" Type="http://schemas.openxmlformats.org/officeDocument/2006/relationships/notesMaster" Target="../notesMasters/notesMaster1.xml" /></Relationships>
</file>

<file path=ppt/notesSlides/_rels/notesSlide46.xml.rels>&#65279;<?xml version="1.0" encoding="utf-8" standalone="yes"?><Relationships xmlns="http://schemas.openxmlformats.org/package/2006/relationships"><Relationship Id="rId1" Type="http://schemas.openxmlformats.org/officeDocument/2006/relationships/slide" Target="../slides/slide46.xml" /><Relationship Id="rId2" Type="http://schemas.openxmlformats.org/officeDocument/2006/relationships/notesMaster" Target="../notesMasters/notesMaster1.xml" /></Relationships>
</file>

<file path=ppt/notesSlides/_rels/notesSlide47.xml.rels>&#65279;<?xml version="1.0" encoding="utf-8" standalone="yes"?><Relationships xmlns="http://schemas.openxmlformats.org/package/2006/relationships"><Relationship Id="rId1" Type="http://schemas.openxmlformats.org/officeDocument/2006/relationships/slide" Target="../slides/slide47.xml" /><Relationship Id="rId2" Type="http://schemas.openxmlformats.org/officeDocument/2006/relationships/notesMaster" Target="../notesMasters/notesMaster1.xml" /></Relationships>
</file>

<file path=ppt/notesSlides/_rels/notesSlide48.xml.rels>&#65279;<?xml version="1.0" encoding="utf-8" standalone="yes"?><Relationships xmlns="http://schemas.openxmlformats.org/package/2006/relationships"><Relationship Id="rId1" Type="http://schemas.openxmlformats.org/officeDocument/2006/relationships/slide" Target="../slides/slide48.xml" /><Relationship Id="rId2" Type="http://schemas.openxmlformats.org/officeDocument/2006/relationships/notesMaster" Target="../notesMasters/notesMaster1.xml" /></Relationships>
</file>

<file path=ppt/notesSlides/_rels/notesSlide49.xml.rels>&#65279;<?xml version="1.0" encoding="utf-8" standalone="yes"?><Relationships xmlns="http://schemas.openxmlformats.org/package/2006/relationships"><Relationship Id="rId1" Type="http://schemas.openxmlformats.org/officeDocument/2006/relationships/slide" Target="../slides/slide49.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0.xml.rels>&#65279;<?xml version="1.0" encoding="utf-8" standalone="yes"?><Relationships xmlns="http://schemas.openxmlformats.org/package/2006/relationships"><Relationship Id="rId1" Type="http://schemas.openxmlformats.org/officeDocument/2006/relationships/slide" Target="../slides/slide50.xml" /><Relationship Id="rId2" Type="http://schemas.openxmlformats.org/officeDocument/2006/relationships/notesMaster" Target="../notesMasters/notesMaster1.xml" /></Relationships>
</file>

<file path=ppt/notesSlides/_rels/notesSlide51.xml.rels>&#65279;<?xml version="1.0" encoding="utf-8" standalone="yes"?><Relationships xmlns="http://schemas.openxmlformats.org/package/2006/relationships"><Relationship Id="rId1" Type="http://schemas.openxmlformats.org/officeDocument/2006/relationships/slide" Target="../slides/slide51.xml" /><Relationship Id="rId2" Type="http://schemas.openxmlformats.org/officeDocument/2006/relationships/notesMaster" Target="../notesMasters/notesMaster1.xml" /></Relationships>
</file>

<file path=ppt/notesSlides/_rels/notesSlide52.xml.rels>&#65279;<?xml version="1.0" encoding="utf-8" standalone="yes"?><Relationships xmlns="http://schemas.openxmlformats.org/package/2006/relationships"><Relationship Id="rId1" Type="http://schemas.openxmlformats.org/officeDocument/2006/relationships/slide" Target="../slides/slide52.xml" /><Relationship Id="rId2" Type="http://schemas.openxmlformats.org/officeDocument/2006/relationships/notesMaster" Target="../notesMasters/notesMaster1.xml" /></Relationships>
</file>

<file path=ppt/notesSlides/_rels/notesSlide53.xml.rels>&#65279;<?xml version="1.0" encoding="utf-8" standalone="yes"?><Relationships xmlns="http://schemas.openxmlformats.org/package/2006/relationships"><Relationship Id="rId1" Type="http://schemas.openxmlformats.org/officeDocument/2006/relationships/slide" Target="../slides/slide53.xml" /><Relationship Id="rId2" Type="http://schemas.openxmlformats.org/officeDocument/2006/relationships/notesMaster" Target="../notesMasters/notesMaster1.xml" /></Relationships>
</file>

<file path=ppt/notesSlides/_rels/notesSlide54.xml.rels>&#65279;<?xml version="1.0" encoding="utf-8" standalone="yes"?><Relationships xmlns="http://schemas.openxmlformats.org/package/2006/relationships"><Relationship Id="rId1" Type="http://schemas.openxmlformats.org/officeDocument/2006/relationships/slide" Target="../slides/slide54.xml" /><Relationship Id="rId2" Type="http://schemas.openxmlformats.org/officeDocument/2006/relationships/notesMaster" Target="../notesMasters/notesMaster1.xml" /></Relationships>
</file>

<file path=ppt/notesSlides/_rels/notesSlide55.xml.rels>&#65279;<?xml version="1.0" encoding="utf-8" standalone="yes"?><Relationships xmlns="http://schemas.openxmlformats.org/package/2006/relationships"><Relationship Id="rId1" Type="http://schemas.openxmlformats.org/officeDocument/2006/relationships/slide" Target="../slides/slide55.xml" /><Relationship Id="rId2" Type="http://schemas.openxmlformats.org/officeDocument/2006/relationships/notesMaster" Target="../notesMasters/notesMaster1.xml" /></Relationships>
</file>

<file path=ppt/notesSlides/_rels/notesSlide56.xml.rels>&#65279;<?xml version="1.0" encoding="utf-8" standalone="yes"?><Relationships xmlns="http://schemas.openxmlformats.org/package/2006/relationships"><Relationship Id="rId1" Type="http://schemas.openxmlformats.org/officeDocument/2006/relationships/slide" Target="../slides/slide56.xml" /><Relationship Id="rId2" Type="http://schemas.openxmlformats.org/officeDocument/2006/relationships/notesMaster" Target="../notesMasters/notesMaster1.xml" /></Relationships>
</file>

<file path=ppt/notesSlides/_rels/notesSlide57.xml.rels>&#65279;<?xml version="1.0" encoding="utf-8" standalone="yes"?><Relationships xmlns="http://schemas.openxmlformats.org/package/2006/relationships"><Relationship Id="rId1" Type="http://schemas.openxmlformats.org/officeDocument/2006/relationships/slide" Target="../slides/slide57.xml" /><Relationship Id="rId2" Type="http://schemas.openxmlformats.org/officeDocument/2006/relationships/notesMaster" Target="../notesMasters/notesMaster1.xml" /></Relationships>
</file>

<file path=ppt/notesSlides/_rels/notesSlide58.xml.rels>&#65279;<?xml version="1.0" encoding="utf-8" standalone="yes"?><Relationships xmlns="http://schemas.openxmlformats.org/package/2006/relationships"><Relationship Id="rId1" Type="http://schemas.openxmlformats.org/officeDocument/2006/relationships/slide" Target="../slides/slide58.xml" /><Relationship Id="rId2" Type="http://schemas.openxmlformats.org/officeDocument/2006/relationships/notesMaster" Target="../notesMasters/notesMaster1.xml" /></Relationships>
</file>

<file path=ppt/notesSlides/_rels/notesSlide59.xml.rels>&#65279;<?xml version="1.0" encoding="utf-8" standalone="yes"?><Relationships xmlns="http://schemas.openxmlformats.org/package/2006/relationships"><Relationship Id="rId1" Type="http://schemas.openxmlformats.org/officeDocument/2006/relationships/slide" Target="../slides/slide59.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0.xml.rels>&#65279;<?xml version="1.0" encoding="utf-8" standalone="yes"?><Relationships xmlns="http://schemas.openxmlformats.org/package/2006/relationships"><Relationship Id="rId1" Type="http://schemas.openxmlformats.org/officeDocument/2006/relationships/slide" Target="../slides/slide60.xml" /><Relationship Id="rId2" Type="http://schemas.openxmlformats.org/officeDocument/2006/relationships/notesMaster" Target="../notesMasters/notesMaster1.xml" /></Relationships>
</file>

<file path=ppt/notesSlides/_rels/notesSlide61.xml.rels>&#65279;<?xml version="1.0" encoding="utf-8" standalone="yes"?><Relationships xmlns="http://schemas.openxmlformats.org/package/2006/relationships"><Relationship Id="rId1" Type="http://schemas.openxmlformats.org/officeDocument/2006/relationships/slide" Target="../slides/slide61.xml" /><Relationship Id="rId2" Type="http://schemas.openxmlformats.org/officeDocument/2006/relationships/notesMaster" Target="../notesMasters/notesMaster1.xml" /></Relationships>
</file>

<file path=ppt/notesSlides/_rels/notesSlide62.xml.rels>&#65279;<?xml version="1.0" encoding="utf-8" standalone="yes"?><Relationships xmlns="http://schemas.openxmlformats.org/package/2006/relationships"><Relationship Id="rId1" Type="http://schemas.openxmlformats.org/officeDocument/2006/relationships/slide" Target="../slides/slide62.xml" /><Relationship Id="rId2" Type="http://schemas.openxmlformats.org/officeDocument/2006/relationships/notesMaster" Target="../notesMasters/notesMaster1.xml" /></Relationships>
</file>

<file path=ppt/notesSlides/_rels/notesSlide63.xml.rels>&#65279;<?xml version="1.0" encoding="utf-8" standalone="yes"?><Relationships xmlns="http://schemas.openxmlformats.org/package/2006/relationships"><Relationship Id="rId1" Type="http://schemas.openxmlformats.org/officeDocument/2006/relationships/slide" Target="../slides/slide63.xml" /><Relationship Id="rId2" Type="http://schemas.openxmlformats.org/officeDocument/2006/relationships/notesMaster" Target="../notesMasters/notesMaster1.xml" /></Relationships>
</file>

<file path=ppt/notesSlides/_rels/notesSlide64.xml.rels>&#65279;<?xml version="1.0" encoding="utf-8" standalone="yes"?><Relationships xmlns="http://schemas.openxmlformats.org/package/2006/relationships"><Relationship Id="rId1" Type="http://schemas.openxmlformats.org/officeDocument/2006/relationships/slide" Target="../slides/slide64.xml" /><Relationship Id="rId2" Type="http://schemas.openxmlformats.org/officeDocument/2006/relationships/notesMaster" Target="../notesMasters/notesMaster1.xml" /></Relationships>
</file>

<file path=ppt/notesSlides/_rels/notesSlide65.xml.rels>&#65279;<?xml version="1.0" encoding="utf-8" standalone="yes"?><Relationships xmlns="http://schemas.openxmlformats.org/package/2006/relationships"><Relationship Id="rId1" Type="http://schemas.openxmlformats.org/officeDocument/2006/relationships/slide" Target="../slides/slide65.xml" /><Relationship Id="rId2" Type="http://schemas.openxmlformats.org/officeDocument/2006/relationships/notesMaster" Target="../notesMasters/notesMaster1.xml" /></Relationships>
</file>

<file path=ppt/notesSlides/_rels/notesSlide66.xml.rels>&#65279;<?xml version="1.0" encoding="utf-8" standalone="yes"?><Relationships xmlns="http://schemas.openxmlformats.org/package/2006/relationships"><Relationship Id="rId1" Type="http://schemas.openxmlformats.org/officeDocument/2006/relationships/slide" Target="../slides/slide6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1</a:t>
            </a:fld>
            <a:endParaRPr lang="en-US"/>
          </a:p>
        </p:txBody>
      </p:sp>
    </p:spTree>
    <p:extLst>
      <p:ext uri="{BB962C8B-B14F-4D97-AF65-F5344CB8AC3E}">
        <p14:creationId xmlns:p14="http://schemas.microsoft.com/office/powerpoint/2010/main" val="2175996669"/>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10</a:t>
            </a:fld>
            <a:endParaRPr lang="en-US"/>
          </a:p>
        </p:txBody>
      </p:sp>
    </p:spTree>
    <p:extLst>
      <p:ext uri="{BB962C8B-B14F-4D97-AF65-F5344CB8AC3E}">
        <p14:creationId xmlns:p14="http://schemas.microsoft.com/office/powerpoint/2010/main" val="2169761876"/>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14500" y="304800"/>
            <a:ext cx="3336925" cy="1878013"/>
          </a:xfrm>
        </p:spPr>
      </p:sp>
      <p:sp>
        <p:nvSpPr>
          <p:cNvPr id="3" name="Notes Placeholder 2"/>
          <p:cNvSpPr txBox="1">
            <a:spLocks noGrp="1"/>
          </p:cNvSpPr>
          <p:nvPr>
            <p:ph type="body" idx="1"/>
          </p:nvPr>
        </p:nvSpPr>
        <p:spPr/>
        <p:txBody>
          <a:bodyPr/>
          <a:lstStyle/>
          <a:p>
            <a:pPr defTabSz="911189">
              <a:defRPr/>
            </a:pPr>
            <a:endParaRPr lang="en-CA"/>
          </a:p>
        </p:txBody>
      </p:sp>
      <p:sp>
        <p:nvSpPr>
          <p:cNvPr id="4" name="Slide Number Placeholder 3"/>
          <p:cNvSpPr>
            <a:spLocks noGrp="1"/>
          </p:cNvSpPr>
          <p:nvPr>
            <p:ph type="sldNum" sz="quarter" idx="5"/>
          </p:nvPr>
        </p:nvSpPr>
        <p:spPr/>
        <p:txBody>
          <a:bodyPr/>
          <a:lstStyle/>
          <a:p>
            <a:pPr defTabSz="911189">
              <a:defRPr/>
            </a:pPr>
            <a:fld id="{574E6A57-EA8E-4395-A7BB-8DD9F5864C86}" type="slidenum">
              <a:rPr lang="en-US">
                <a:solidFill>
                  <a:srgbClr val="000000"/>
                </a:solidFill>
              </a:rPr>
              <a:pPr defTabSz="911189">
                <a:defRPr/>
              </a:pPr>
              <a:t>11</a:t>
            </a:fld>
            <a:endParaRPr lang="en-US">
              <a:solidFill>
                <a:srgbClr val="000000"/>
              </a:solidFill>
            </a:endParaRPr>
          </a:p>
        </p:txBody>
      </p:sp>
    </p:spTree>
    <p:extLst>
      <p:ext uri="{BB962C8B-B14F-4D97-AF65-F5344CB8AC3E}">
        <p14:creationId xmlns:p14="http://schemas.microsoft.com/office/powerpoint/2010/main" val="228969316"/>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66888" y="311150"/>
            <a:ext cx="3397250" cy="19113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defTabSz="930334">
              <a:defRPr/>
            </a:pPr>
            <a:fld id="{574E6A57-EA8E-4395-A7BB-8DD9F5864C86}" type="slidenum">
              <a:rPr lang="en-US">
                <a:solidFill>
                  <a:srgbClr val="000000"/>
                </a:solidFill>
              </a:rPr>
              <a:pPr defTabSz="930334">
                <a:defRPr/>
              </a:pPr>
              <a:t>12</a:t>
            </a:fld>
            <a:endParaRPr lang="en-US">
              <a:solidFill>
                <a:srgbClr val="000000"/>
              </a:solidFill>
            </a:endParaRPr>
          </a:p>
        </p:txBody>
      </p:sp>
    </p:spTree>
    <p:extLst>
      <p:ext uri="{BB962C8B-B14F-4D97-AF65-F5344CB8AC3E}">
        <p14:creationId xmlns:p14="http://schemas.microsoft.com/office/powerpoint/2010/main" val="2010578094"/>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865313" y="322263"/>
            <a:ext cx="3514725" cy="1976437"/>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13</a:t>
            </a:fld>
            <a:endParaRPr lang="en-US"/>
          </a:p>
        </p:txBody>
      </p:sp>
    </p:spTree>
    <p:extLst>
      <p:ext uri="{BB962C8B-B14F-4D97-AF65-F5344CB8AC3E}">
        <p14:creationId xmlns:p14="http://schemas.microsoft.com/office/powerpoint/2010/main" val="1558477721"/>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865313" y="322263"/>
            <a:ext cx="3514725" cy="1976437"/>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14</a:t>
            </a:fld>
            <a:endParaRPr lang="en-US"/>
          </a:p>
        </p:txBody>
      </p:sp>
    </p:spTree>
    <p:extLst>
      <p:ext uri="{BB962C8B-B14F-4D97-AF65-F5344CB8AC3E}">
        <p14:creationId xmlns:p14="http://schemas.microsoft.com/office/powerpoint/2010/main" val="1682411080"/>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15</a:t>
            </a:fld>
            <a:endParaRPr lang="en-US"/>
          </a:p>
        </p:txBody>
      </p:sp>
    </p:spTree>
    <p:extLst>
      <p:ext uri="{BB962C8B-B14F-4D97-AF65-F5344CB8AC3E}">
        <p14:creationId xmlns:p14="http://schemas.microsoft.com/office/powerpoint/2010/main" val="323995079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16</a:t>
            </a:fld>
            <a:endParaRPr lang="en-US"/>
          </a:p>
        </p:txBody>
      </p:sp>
    </p:spTree>
    <p:extLst>
      <p:ext uri="{BB962C8B-B14F-4D97-AF65-F5344CB8AC3E}">
        <p14:creationId xmlns:p14="http://schemas.microsoft.com/office/powerpoint/2010/main" val="1682411080"/>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17</a:t>
            </a:fld>
            <a:endParaRPr lang="en-US"/>
          </a:p>
        </p:txBody>
      </p:sp>
    </p:spTree>
    <p:extLst>
      <p:ext uri="{BB962C8B-B14F-4D97-AF65-F5344CB8AC3E}">
        <p14:creationId xmlns:p14="http://schemas.microsoft.com/office/powerpoint/2010/main" val="227812471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18</a:t>
            </a:fld>
            <a:endParaRPr lang="en-US"/>
          </a:p>
        </p:txBody>
      </p:sp>
    </p:spTree>
    <p:extLst>
      <p:ext uri="{BB962C8B-B14F-4D97-AF65-F5344CB8AC3E}">
        <p14:creationId xmlns:p14="http://schemas.microsoft.com/office/powerpoint/2010/main" val="2572610161"/>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19</a:t>
            </a:fld>
            <a:endParaRPr lang="en-US"/>
          </a:p>
        </p:txBody>
      </p:sp>
    </p:spTree>
    <p:extLst>
      <p:ext uri="{BB962C8B-B14F-4D97-AF65-F5344CB8AC3E}">
        <p14:creationId xmlns:p14="http://schemas.microsoft.com/office/powerpoint/2010/main" val="372196048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2</a:t>
            </a:fld>
            <a:endParaRPr lang="en-US"/>
          </a:p>
        </p:txBody>
      </p:sp>
    </p:spTree>
    <p:extLst>
      <p:ext uri="{BB962C8B-B14F-4D97-AF65-F5344CB8AC3E}">
        <p14:creationId xmlns:p14="http://schemas.microsoft.com/office/powerpoint/2010/main" val="94189421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20</a:t>
            </a:fld>
            <a:endParaRPr lang="en-US"/>
          </a:p>
        </p:txBody>
      </p:sp>
    </p:spTree>
    <p:extLst>
      <p:ext uri="{BB962C8B-B14F-4D97-AF65-F5344CB8AC3E}">
        <p14:creationId xmlns:p14="http://schemas.microsoft.com/office/powerpoint/2010/main" val="1782672004"/>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21</a:t>
            </a:fld>
            <a:endParaRPr lang="en-US"/>
          </a:p>
        </p:txBody>
      </p:sp>
    </p:spTree>
    <p:extLst>
      <p:ext uri="{BB962C8B-B14F-4D97-AF65-F5344CB8AC3E}">
        <p14:creationId xmlns:p14="http://schemas.microsoft.com/office/powerpoint/2010/main" val="206572558"/>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22</a:t>
            </a:fld>
            <a:endParaRPr lang="en-US"/>
          </a:p>
        </p:txBody>
      </p:sp>
    </p:spTree>
    <p:extLst>
      <p:ext uri="{BB962C8B-B14F-4D97-AF65-F5344CB8AC3E}">
        <p14:creationId xmlns:p14="http://schemas.microsoft.com/office/powerpoint/2010/main" val="1226520939"/>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66888" y="311150"/>
            <a:ext cx="3397250" cy="19113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defTabSz="930311">
              <a:defRPr/>
            </a:pPr>
            <a:fld id="{574E6A57-EA8E-4395-A7BB-8DD9F5864C86}" type="slidenum">
              <a:rPr lang="en-US">
                <a:solidFill>
                  <a:srgbClr val="000000"/>
                </a:solidFill>
              </a:rPr>
              <a:pPr defTabSz="930311">
                <a:defRPr/>
              </a:pPr>
              <a:t>23</a:t>
            </a:fld>
            <a:endParaRPr lang="en-US">
              <a:solidFill>
                <a:srgbClr val="000000"/>
              </a:solidFill>
            </a:endParaRPr>
          </a:p>
        </p:txBody>
      </p:sp>
    </p:spTree>
    <p:extLst>
      <p:ext uri="{BB962C8B-B14F-4D97-AF65-F5344CB8AC3E}">
        <p14:creationId xmlns:p14="http://schemas.microsoft.com/office/powerpoint/2010/main" val="1162848725"/>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24</a:t>
            </a:fld>
            <a:endParaRPr lang="en-US"/>
          </a:p>
        </p:txBody>
      </p:sp>
    </p:spTree>
    <p:extLst>
      <p:ext uri="{BB962C8B-B14F-4D97-AF65-F5344CB8AC3E}">
        <p14:creationId xmlns:p14="http://schemas.microsoft.com/office/powerpoint/2010/main" val="3381428768"/>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66888" y="311150"/>
            <a:ext cx="3397250" cy="19113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defTabSz="930311">
              <a:defRPr/>
            </a:pPr>
            <a:fld id="{574E6A57-EA8E-4395-A7BB-8DD9F5864C86}" type="slidenum">
              <a:rPr lang="en-US">
                <a:solidFill>
                  <a:srgbClr val="000000"/>
                </a:solidFill>
              </a:rPr>
              <a:pPr defTabSz="930311">
                <a:defRPr/>
              </a:pPr>
              <a:t>25</a:t>
            </a:fld>
            <a:endParaRPr lang="en-US">
              <a:solidFill>
                <a:srgbClr val="000000"/>
              </a:solidFill>
            </a:endParaRPr>
          </a:p>
        </p:txBody>
      </p:sp>
    </p:spTree>
    <p:extLst>
      <p:ext uri="{BB962C8B-B14F-4D97-AF65-F5344CB8AC3E}">
        <p14:creationId xmlns:p14="http://schemas.microsoft.com/office/powerpoint/2010/main" val="3561664639"/>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66888" y="311150"/>
            <a:ext cx="3397250" cy="1911350"/>
          </a:xfrm>
        </p:spPr>
      </p:sp>
      <p:sp>
        <p:nvSpPr>
          <p:cNvPr id="3" name="Notes Placeholder 2"/>
          <p:cNvSpPr>
            <a:spLocks noGrp="1"/>
          </p:cNvSpPr>
          <p:nvPr>
            <p:ph type="body" idx="1"/>
          </p:nvPr>
        </p:nvSpPr>
        <p:spPr/>
        <p:txBody>
          <a:bodyPr/>
          <a:lstStyle/>
          <a:p>
            <a:pPr defTabSz="930311">
              <a:defRPr/>
            </a:pPr>
            <a:endParaRPr lang="en-CA"/>
          </a:p>
        </p:txBody>
      </p:sp>
      <p:sp>
        <p:nvSpPr>
          <p:cNvPr id="4" name="Slide Number Placeholder 3"/>
          <p:cNvSpPr>
            <a:spLocks noGrp="1"/>
          </p:cNvSpPr>
          <p:nvPr>
            <p:ph type="sldNum" sz="quarter" idx="5"/>
          </p:nvPr>
        </p:nvSpPr>
        <p:spPr/>
        <p:txBody>
          <a:bodyPr/>
          <a:lstStyle/>
          <a:p>
            <a:pPr defTabSz="930311">
              <a:defRPr/>
            </a:pPr>
            <a:fld id="{574E6A57-EA8E-4395-A7BB-8DD9F5864C86}" type="slidenum">
              <a:rPr lang="en-US">
                <a:solidFill>
                  <a:srgbClr val="000000"/>
                </a:solidFill>
              </a:rPr>
              <a:pPr defTabSz="930311">
                <a:defRPr/>
              </a:pPr>
              <a:t>26</a:t>
            </a:fld>
            <a:endParaRPr lang="en-US">
              <a:solidFill>
                <a:srgbClr val="000000"/>
              </a:solidFill>
            </a:endParaRPr>
          </a:p>
        </p:txBody>
      </p:sp>
    </p:spTree>
    <p:extLst>
      <p:ext uri="{BB962C8B-B14F-4D97-AF65-F5344CB8AC3E}">
        <p14:creationId xmlns:p14="http://schemas.microsoft.com/office/powerpoint/2010/main" val="642140225"/>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66888" y="311150"/>
            <a:ext cx="3397250" cy="1911350"/>
          </a:xfrm>
        </p:spPr>
      </p:sp>
      <p:sp>
        <p:nvSpPr>
          <p:cNvPr id="3" name="Notes Placeholder 2"/>
          <p:cNvSpPr>
            <a:spLocks noGrp="1"/>
          </p:cNvSpPr>
          <p:nvPr>
            <p:ph type="body" idx="1"/>
          </p:nvPr>
        </p:nvSpPr>
        <p:spPr/>
        <p:txBody>
          <a:bodyPr/>
          <a:lstStyle/>
          <a:p>
            <a:pPr defTabSz="930311">
              <a:defRPr/>
            </a:pPr>
            <a:endParaRPr lang="en-CA"/>
          </a:p>
        </p:txBody>
      </p:sp>
      <p:sp>
        <p:nvSpPr>
          <p:cNvPr id="4" name="Slide Number Placeholder 3"/>
          <p:cNvSpPr>
            <a:spLocks noGrp="1"/>
          </p:cNvSpPr>
          <p:nvPr>
            <p:ph type="sldNum" sz="quarter" idx="5"/>
          </p:nvPr>
        </p:nvSpPr>
        <p:spPr/>
        <p:txBody>
          <a:bodyPr/>
          <a:lstStyle/>
          <a:p>
            <a:pPr defTabSz="930311">
              <a:defRPr/>
            </a:pPr>
            <a:fld id="{574E6A57-EA8E-4395-A7BB-8DD9F5864C86}" type="slidenum">
              <a:rPr lang="en-US">
                <a:solidFill>
                  <a:srgbClr val="000000"/>
                </a:solidFill>
              </a:rPr>
              <a:pPr defTabSz="930311">
                <a:defRPr/>
              </a:pPr>
              <a:t>27</a:t>
            </a:fld>
            <a:endParaRPr lang="en-US">
              <a:solidFill>
                <a:srgbClr val="000000"/>
              </a:solidFill>
            </a:endParaRPr>
          </a:p>
        </p:txBody>
      </p:sp>
    </p:spTree>
    <p:extLst>
      <p:ext uri="{BB962C8B-B14F-4D97-AF65-F5344CB8AC3E}">
        <p14:creationId xmlns:p14="http://schemas.microsoft.com/office/powerpoint/2010/main" val="1381749915"/>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28</a:t>
            </a:fld>
            <a:endParaRPr lang="en-US"/>
          </a:p>
        </p:txBody>
      </p:sp>
    </p:spTree>
    <p:extLst>
      <p:ext uri="{BB962C8B-B14F-4D97-AF65-F5344CB8AC3E}">
        <p14:creationId xmlns:p14="http://schemas.microsoft.com/office/powerpoint/2010/main" val="2542598320"/>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29</a:t>
            </a:fld>
            <a:endParaRPr lang="en-US"/>
          </a:p>
        </p:txBody>
      </p:sp>
    </p:spTree>
    <p:extLst>
      <p:ext uri="{BB962C8B-B14F-4D97-AF65-F5344CB8AC3E}">
        <p14:creationId xmlns:p14="http://schemas.microsoft.com/office/powerpoint/2010/main" val="4185112529"/>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3</a:t>
            </a:fld>
            <a:endParaRPr lang="en-US"/>
          </a:p>
        </p:txBody>
      </p:sp>
    </p:spTree>
    <p:extLst>
      <p:ext uri="{BB962C8B-B14F-4D97-AF65-F5344CB8AC3E}">
        <p14:creationId xmlns:p14="http://schemas.microsoft.com/office/powerpoint/2010/main" val="1307120817"/>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30</a:t>
            </a:fld>
            <a:endParaRPr lang="en-US"/>
          </a:p>
        </p:txBody>
      </p:sp>
    </p:spTree>
    <p:extLst>
      <p:ext uri="{BB962C8B-B14F-4D97-AF65-F5344CB8AC3E}">
        <p14:creationId xmlns:p14="http://schemas.microsoft.com/office/powerpoint/2010/main" val="3954049860"/>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31</a:t>
            </a:fld>
            <a:endParaRPr lang="en-US"/>
          </a:p>
        </p:txBody>
      </p:sp>
    </p:spTree>
    <p:extLst>
      <p:ext uri="{BB962C8B-B14F-4D97-AF65-F5344CB8AC3E}">
        <p14:creationId xmlns:p14="http://schemas.microsoft.com/office/powerpoint/2010/main" val="2344542717"/>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defRPr/>
            </a:pPr>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32</a:t>
            </a:fld>
            <a:endParaRPr lang="en-US"/>
          </a:p>
        </p:txBody>
      </p:sp>
    </p:spTree>
    <p:extLst>
      <p:ext uri="{BB962C8B-B14F-4D97-AF65-F5344CB8AC3E}">
        <p14:creationId xmlns:p14="http://schemas.microsoft.com/office/powerpoint/2010/main" val="4038138512"/>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defRPr/>
            </a:pPr>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33</a:t>
            </a:fld>
            <a:endParaRPr lang="en-US"/>
          </a:p>
        </p:txBody>
      </p:sp>
    </p:spTree>
    <p:extLst>
      <p:ext uri="{BB962C8B-B14F-4D97-AF65-F5344CB8AC3E}">
        <p14:creationId xmlns:p14="http://schemas.microsoft.com/office/powerpoint/2010/main" val="1436744173"/>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defRPr/>
            </a:pPr>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34</a:t>
            </a:fld>
            <a:endParaRPr lang="en-US"/>
          </a:p>
        </p:txBody>
      </p:sp>
    </p:spTree>
    <p:extLst>
      <p:ext uri="{BB962C8B-B14F-4D97-AF65-F5344CB8AC3E}">
        <p14:creationId xmlns:p14="http://schemas.microsoft.com/office/powerpoint/2010/main" val="2391510523"/>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35</a:t>
            </a:fld>
            <a:endParaRPr lang="en-US"/>
          </a:p>
        </p:txBody>
      </p:sp>
    </p:spTree>
    <p:extLst>
      <p:ext uri="{BB962C8B-B14F-4D97-AF65-F5344CB8AC3E}">
        <p14:creationId xmlns:p14="http://schemas.microsoft.com/office/powerpoint/2010/main" val="4247458163"/>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pPr marL="0" lvl="0" indent="0">
              <a:buFont typeface="Arial" pitchFamily="34" charset="0"/>
              <a:buNone/>
            </a:pPr>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36</a:t>
            </a:fld>
            <a:endParaRPr lang="en-US"/>
          </a:p>
        </p:txBody>
      </p:sp>
    </p:spTree>
    <p:extLst>
      <p:ext uri="{BB962C8B-B14F-4D97-AF65-F5344CB8AC3E}">
        <p14:creationId xmlns:p14="http://schemas.microsoft.com/office/powerpoint/2010/main" val="1131724230"/>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37</a:t>
            </a:fld>
            <a:endParaRPr lang="en-US"/>
          </a:p>
        </p:txBody>
      </p:sp>
    </p:spTree>
    <p:extLst>
      <p:ext uri="{BB962C8B-B14F-4D97-AF65-F5344CB8AC3E}">
        <p14:creationId xmlns:p14="http://schemas.microsoft.com/office/powerpoint/2010/main" val="2625385336"/>
      </p:ext>
    </p:extLst>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pPr lvl="0"/>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38</a:t>
            </a:fld>
            <a:endParaRPr lang="en-US"/>
          </a:p>
        </p:txBody>
      </p:sp>
    </p:spTree>
    <p:extLst>
      <p:ext uri="{BB962C8B-B14F-4D97-AF65-F5344CB8AC3E}">
        <p14:creationId xmlns:p14="http://schemas.microsoft.com/office/powerpoint/2010/main" val="3963639247"/>
      </p:ext>
    </p:extLst>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pPr marL="0" marR="0">
              <a:spcBef>
                <a:spcPct val="0"/>
              </a:spcBef>
              <a:spcAft>
                <a:spcPts val="1200"/>
              </a:spcAft>
            </a:pPr>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39</a:t>
            </a:fld>
            <a:endParaRPr lang="en-US"/>
          </a:p>
        </p:txBody>
      </p:sp>
    </p:spTree>
    <p:extLst>
      <p:ext uri="{BB962C8B-B14F-4D97-AF65-F5344CB8AC3E}">
        <p14:creationId xmlns:p14="http://schemas.microsoft.com/office/powerpoint/2010/main" val="320467068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4</a:t>
            </a:fld>
            <a:endParaRPr lang="en-US"/>
          </a:p>
        </p:txBody>
      </p:sp>
    </p:spTree>
    <p:extLst>
      <p:ext uri="{BB962C8B-B14F-4D97-AF65-F5344CB8AC3E}">
        <p14:creationId xmlns:p14="http://schemas.microsoft.com/office/powerpoint/2010/main" val="1028007988"/>
      </p:ext>
    </p:extLst>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40</a:t>
            </a:fld>
            <a:endParaRPr lang="en-US"/>
          </a:p>
        </p:txBody>
      </p:sp>
    </p:spTree>
    <p:extLst>
      <p:ext uri="{BB962C8B-B14F-4D97-AF65-F5344CB8AC3E}">
        <p14:creationId xmlns:p14="http://schemas.microsoft.com/office/powerpoint/2010/main" val="3455980228"/>
      </p:ext>
    </p:extLst>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41</a:t>
            </a:fld>
            <a:endParaRPr lang="en-US"/>
          </a:p>
        </p:txBody>
      </p:sp>
    </p:spTree>
    <p:extLst>
      <p:ext uri="{BB962C8B-B14F-4D97-AF65-F5344CB8AC3E}">
        <p14:creationId xmlns:p14="http://schemas.microsoft.com/office/powerpoint/2010/main" val="401570326"/>
      </p:ext>
    </p:extLst>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42</a:t>
            </a:fld>
            <a:endParaRPr lang="en-US"/>
          </a:p>
        </p:txBody>
      </p:sp>
    </p:spTree>
    <p:extLst>
      <p:ext uri="{BB962C8B-B14F-4D97-AF65-F5344CB8AC3E}">
        <p14:creationId xmlns:p14="http://schemas.microsoft.com/office/powerpoint/2010/main" val="3871635473"/>
      </p:ext>
    </p:extLst>
  </p:cSld>
  <p:clrMapOvr>
    <a:masterClrMapping/>
  </p:clrMapOvr>
</p:notes>
</file>

<file path=ppt/notesSlides/notesSlide4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865313" y="322263"/>
            <a:ext cx="3514725" cy="1976437"/>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defTabSz="966509"/>
            <a:fld id="{574E6A57-EA8E-4395-A7BB-8DD9F5864C86}" type="slidenum">
              <a:rPr lang="en-US">
                <a:solidFill>
                  <a:srgbClr val="000000"/>
                </a:solidFill>
              </a:rPr>
              <a:pPr defTabSz="966509"/>
              <a:t>43</a:t>
            </a:fld>
            <a:endParaRPr lang="en-US">
              <a:solidFill>
                <a:srgbClr val="000000"/>
              </a:solidFill>
            </a:endParaRPr>
          </a:p>
        </p:txBody>
      </p:sp>
    </p:spTree>
    <p:extLst>
      <p:ext uri="{BB962C8B-B14F-4D97-AF65-F5344CB8AC3E}">
        <p14:creationId xmlns:p14="http://schemas.microsoft.com/office/powerpoint/2010/main" val="2590259743"/>
      </p:ext>
    </p:extLst>
  </p:cSld>
  <p:clrMapOvr>
    <a:masterClrMapping/>
  </p:clrMapOvr>
</p:notes>
</file>

<file path=ppt/notesSlides/notesSlide4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44</a:t>
            </a:fld>
            <a:endParaRPr lang="en-US"/>
          </a:p>
        </p:txBody>
      </p:sp>
    </p:spTree>
    <p:extLst>
      <p:ext uri="{BB962C8B-B14F-4D97-AF65-F5344CB8AC3E}">
        <p14:creationId xmlns:p14="http://schemas.microsoft.com/office/powerpoint/2010/main" val="2194812953"/>
      </p:ext>
    </p:extLst>
  </p:cSld>
  <p:clrMapOvr>
    <a:masterClrMapping/>
  </p:clrMapOvr>
</p:notes>
</file>

<file path=ppt/notesSlides/notesSlide4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475038" y="242888"/>
            <a:ext cx="2652712" cy="14922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66558" rtl="0" eaLnBrk="1" fontAlgn="base" latinLnBrk="0" hangingPunct="1">
              <a:lnSpc>
                <a:spcPct val="100000"/>
              </a:lnSpc>
              <a:spcBef>
                <a:spcPct val="0"/>
              </a:spcBef>
              <a:spcAft>
                <a:spcPct val="0"/>
              </a:spcAft>
              <a:buClrTx/>
              <a:buSzTx/>
              <a:buFontTx/>
              <a:buNone/>
              <a:defRPr/>
            </a:pPr>
            <a:fld id="{574E6A57-EA8E-4395-A7BB-8DD9F5864C86}" type="slidenum">
              <a:rPr kumimoji="0" lang="en-US" sz="1200" b="0" i="0" u="none" strike="noStrike" kern="1200" cap="none" spc="0" normalizeH="0" baseline="0" noProof="0">
                <a:ln>
                  <a:noFill/>
                </a:ln>
                <a:solidFill>
                  <a:srgbClr val="000000"/>
                </a:solidFill>
                <a:effectLst/>
                <a:uLnTx/>
                <a:uFillTx/>
                <a:latin typeface="Arial"/>
                <a:ea typeface="ＭＳ Ｐゴシック" pitchFamily="-16" charset="-128"/>
                <a:cs typeface="+mn-cs"/>
              </a:rPr>
              <a:pPr marL="0" marR="0" lvl="0" indent="0" algn="r" defTabSz="966558" rtl="0" eaLnBrk="1" fontAlgn="base" latinLnBrk="0" hangingPunct="1">
                <a:lnSpc>
                  <a:spcPct val="100000"/>
                </a:lnSpc>
                <a:spcBef>
                  <a:spcPct val="0"/>
                </a:spcBef>
                <a:spcAft>
                  <a:spcPct val="0"/>
                </a:spcAft>
                <a:buClrTx/>
                <a:buSzTx/>
                <a:buFontTx/>
                <a:buNone/>
                <a:defRPr/>
              </a:pPr>
              <a:t>45</a:t>
            </a:fld>
            <a:endParaRPr kumimoji="0" lang="en-US" sz="1200" b="0" i="0" u="none" strike="noStrike" kern="1200" cap="none" spc="0" normalizeH="0" baseline="0" noProof="0">
              <a:ln>
                <a:noFill/>
              </a:ln>
              <a:solidFill>
                <a:srgbClr val="000000"/>
              </a:solidFill>
              <a:effectLst/>
              <a:uLnTx/>
              <a:uFillTx/>
              <a:latin typeface="Arial"/>
              <a:ea typeface="ＭＳ Ｐゴシック" pitchFamily="-16" charset="-128"/>
              <a:cs typeface="+mn-cs"/>
            </a:endParaRPr>
          </a:p>
        </p:txBody>
      </p:sp>
    </p:spTree>
    <p:extLst>
      <p:ext uri="{BB962C8B-B14F-4D97-AF65-F5344CB8AC3E}">
        <p14:creationId xmlns:p14="http://schemas.microsoft.com/office/powerpoint/2010/main" val="723108221"/>
      </p:ext>
    </p:extLst>
  </p:cSld>
  <p:clrMapOvr>
    <a:masterClrMapping/>
  </p:clrMapOvr>
</p:notes>
</file>

<file path=ppt/notesSlides/notesSlide4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865313" y="322263"/>
            <a:ext cx="3514725" cy="1976437"/>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defTabSz="966509"/>
            <a:fld id="{574E6A57-EA8E-4395-A7BB-8DD9F5864C86}" type="slidenum">
              <a:rPr lang="en-US">
                <a:solidFill>
                  <a:srgbClr val="000000"/>
                </a:solidFill>
              </a:rPr>
              <a:pPr defTabSz="966509"/>
              <a:t>46</a:t>
            </a:fld>
            <a:endParaRPr lang="en-US">
              <a:solidFill>
                <a:srgbClr val="000000"/>
              </a:solidFill>
            </a:endParaRPr>
          </a:p>
        </p:txBody>
      </p:sp>
    </p:spTree>
    <p:extLst>
      <p:ext uri="{BB962C8B-B14F-4D97-AF65-F5344CB8AC3E}">
        <p14:creationId xmlns:p14="http://schemas.microsoft.com/office/powerpoint/2010/main" val="449571913"/>
      </p:ext>
    </p:extLst>
  </p:cSld>
  <p:clrMapOvr>
    <a:masterClrMapping/>
  </p:clrMapOvr>
</p:notes>
</file>

<file path=ppt/notesSlides/notesSlide4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47</a:t>
            </a:fld>
            <a:endParaRPr lang="en-US"/>
          </a:p>
        </p:txBody>
      </p:sp>
    </p:spTree>
    <p:extLst>
      <p:ext uri="{BB962C8B-B14F-4D97-AF65-F5344CB8AC3E}">
        <p14:creationId xmlns:p14="http://schemas.microsoft.com/office/powerpoint/2010/main" val="3532903302"/>
      </p:ext>
    </p:extLst>
  </p:cSld>
  <p:clrMapOvr>
    <a:masterClrMapping/>
  </p:clrMapOvr>
</p:notes>
</file>

<file path=ppt/notesSlides/notesSlide4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48</a:t>
            </a:fld>
            <a:endParaRPr lang="en-US"/>
          </a:p>
        </p:txBody>
      </p:sp>
    </p:spTree>
    <p:extLst>
      <p:ext uri="{BB962C8B-B14F-4D97-AF65-F5344CB8AC3E}">
        <p14:creationId xmlns:p14="http://schemas.microsoft.com/office/powerpoint/2010/main" val="2588832581"/>
      </p:ext>
    </p:extLst>
  </p:cSld>
  <p:clrMapOvr>
    <a:masterClrMapping/>
  </p:clrMapOvr>
</p:notes>
</file>

<file path=ppt/notesSlides/notesSlide4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49</a:t>
            </a:fld>
            <a:endParaRPr lang="en-US"/>
          </a:p>
        </p:txBody>
      </p:sp>
    </p:spTree>
    <p:extLst>
      <p:ext uri="{BB962C8B-B14F-4D97-AF65-F5344CB8AC3E}">
        <p14:creationId xmlns:p14="http://schemas.microsoft.com/office/powerpoint/2010/main" val="1219601143"/>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5</a:t>
            </a:fld>
            <a:endParaRPr lang="en-US"/>
          </a:p>
        </p:txBody>
      </p:sp>
    </p:spTree>
    <p:extLst>
      <p:ext uri="{BB962C8B-B14F-4D97-AF65-F5344CB8AC3E}">
        <p14:creationId xmlns:p14="http://schemas.microsoft.com/office/powerpoint/2010/main" val="2459075418"/>
      </p:ext>
    </p:extLst>
  </p:cSld>
  <p:clrMapOvr>
    <a:masterClrMapping/>
  </p:clrMapOvr>
</p:notes>
</file>

<file path=ppt/notesSlides/notesSlide5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809750" y="315913"/>
            <a:ext cx="3452813" cy="1941512"/>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46678" rtl="0" eaLnBrk="1" fontAlgn="base" latinLnBrk="0" hangingPunct="1">
              <a:lnSpc>
                <a:spcPct val="100000"/>
              </a:lnSpc>
              <a:spcBef>
                <a:spcPct val="0"/>
              </a:spcBef>
              <a:spcAft>
                <a:spcPct val="0"/>
              </a:spcAft>
              <a:buClrTx/>
              <a:buSzTx/>
              <a:buFontTx/>
              <a:buNone/>
              <a:defRPr/>
            </a:pPr>
            <a:fld id="{574E6A57-EA8E-4395-A7BB-8DD9F5864C86}" type="slidenum">
              <a:rPr kumimoji="0" lang="en-US" sz="1200" b="0" i="0" u="none" strike="noStrike" kern="1200" cap="none" spc="0" normalizeH="0" baseline="0" noProof="0">
                <a:ln>
                  <a:noFill/>
                </a:ln>
                <a:solidFill>
                  <a:srgbClr val="000000"/>
                </a:solidFill>
                <a:effectLst/>
                <a:uLnTx/>
                <a:uFillTx/>
                <a:latin typeface="Arial"/>
                <a:ea typeface="ＭＳ Ｐゴシック" pitchFamily="-16" charset="-128"/>
                <a:cs typeface="+mn-cs"/>
              </a:rPr>
              <a:pPr marL="0" marR="0" lvl="0" indent="0" algn="r" defTabSz="946678" rtl="0" eaLnBrk="1" fontAlgn="base" latinLnBrk="0" hangingPunct="1">
                <a:lnSpc>
                  <a:spcPct val="100000"/>
                </a:lnSpc>
                <a:spcBef>
                  <a:spcPct val="0"/>
                </a:spcBef>
                <a:spcAft>
                  <a:spcPct val="0"/>
                </a:spcAft>
                <a:buClrTx/>
                <a:buSzTx/>
                <a:buFontTx/>
                <a:buNone/>
                <a:defRPr/>
              </a:pPr>
              <a:t>50</a:t>
            </a:fld>
            <a:endParaRPr kumimoji="0" lang="en-US" sz="1200" b="0" i="0" u="none" strike="noStrike" kern="1200" cap="none" spc="0" normalizeH="0" baseline="0" noProof="0">
              <a:ln>
                <a:noFill/>
              </a:ln>
              <a:solidFill>
                <a:srgbClr val="000000"/>
              </a:solidFill>
              <a:effectLst/>
              <a:uLnTx/>
              <a:uFillTx/>
              <a:latin typeface="Arial"/>
              <a:ea typeface="ＭＳ Ｐゴシック" pitchFamily="-16" charset="-128"/>
              <a:cs typeface="+mn-cs"/>
            </a:endParaRPr>
          </a:p>
        </p:txBody>
      </p:sp>
    </p:spTree>
    <p:extLst>
      <p:ext uri="{BB962C8B-B14F-4D97-AF65-F5344CB8AC3E}">
        <p14:creationId xmlns:p14="http://schemas.microsoft.com/office/powerpoint/2010/main" val="3811520746"/>
      </p:ext>
    </p:extLst>
  </p:cSld>
  <p:clrMapOvr>
    <a:masterClrMapping/>
  </p:clrMapOvr>
</p:notes>
</file>

<file path=ppt/notesSlides/notesSlide5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51</a:t>
            </a:fld>
            <a:endParaRPr lang="en-US"/>
          </a:p>
        </p:txBody>
      </p:sp>
    </p:spTree>
    <p:extLst>
      <p:ext uri="{BB962C8B-B14F-4D97-AF65-F5344CB8AC3E}">
        <p14:creationId xmlns:p14="http://schemas.microsoft.com/office/powerpoint/2010/main" val="47453356"/>
      </p:ext>
    </p:extLst>
  </p:cSld>
  <p:clrMapOvr>
    <a:masterClrMapping/>
  </p:clrMapOvr>
</p:notes>
</file>

<file path=ppt/notesSlides/notesSlide5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52</a:t>
            </a:fld>
            <a:endParaRPr lang="en-US"/>
          </a:p>
        </p:txBody>
      </p:sp>
    </p:spTree>
    <p:extLst>
      <p:ext uri="{BB962C8B-B14F-4D97-AF65-F5344CB8AC3E}">
        <p14:creationId xmlns:p14="http://schemas.microsoft.com/office/powerpoint/2010/main" val="534712557"/>
      </p:ext>
    </p:extLst>
  </p:cSld>
  <p:clrMapOvr>
    <a:masterClrMapping/>
  </p:clrMapOvr>
</p:notes>
</file>

<file path=ppt/notesSlides/notesSlide5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53</a:t>
            </a:fld>
            <a:endParaRPr lang="en-US"/>
          </a:p>
        </p:txBody>
      </p:sp>
    </p:spTree>
    <p:extLst>
      <p:ext uri="{BB962C8B-B14F-4D97-AF65-F5344CB8AC3E}">
        <p14:creationId xmlns:p14="http://schemas.microsoft.com/office/powerpoint/2010/main" val="1036669831"/>
      </p:ext>
    </p:extLst>
  </p:cSld>
  <p:clrMapOvr>
    <a:masterClrMapping/>
  </p:clrMapOvr>
</p:notes>
</file>

<file path=ppt/notesSlides/notesSlide5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54</a:t>
            </a:fld>
            <a:endParaRPr lang="en-US"/>
          </a:p>
        </p:txBody>
      </p:sp>
    </p:spTree>
    <p:extLst>
      <p:ext uri="{BB962C8B-B14F-4D97-AF65-F5344CB8AC3E}">
        <p14:creationId xmlns:p14="http://schemas.microsoft.com/office/powerpoint/2010/main" val="509942931"/>
      </p:ext>
    </p:extLst>
  </p:cSld>
  <p:clrMapOvr>
    <a:masterClrMapping/>
  </p:clrMapOvr>
</p:notes>
</file>

<file path=ppt/notesSlides/notesSlide5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574E6A57-EA8E-4395-A7BB-8DD9F5864C86}" type="slidenum">
              <a:rPr kumimoji="0" lang="en-US" sz="1200" b="0" i="0" u="none" strike="noStrike" kern="1200" cap="none" spc="0" normalizeH="0" baseline="0" noProof="0" smtClean="0">
                <a:ln>
                  <a:noFill/>
                </a:ln>
                <a:solidFill>
                  <a:srgbClr val="000000"/>
                </a:solidFill>
                <a:effectLst/>
                <a:uLnTx/>
                <a:uFillTx/>
                <a:latin typeface="Arial"/>
                <a:ea typeface="ＭＳ Ｐゴシック" pitchFamily="-16" charset="-128"/>
                <a:cs typeface="+mn-cs"/>
              </a:rPr>
              <a:pPr marL="0" marR="0" lvl="0" indent="0" algn="r" defTabSz="914400" rtl="0" eaLnBrk="1" fontAlgn="base" latinLnBrk="0" hangingPunct="1">
                <a:lnSpc>
                  <a:spcPct val="100000"/>
                </a:lnSpc>
                <a:spcBef>
                  <a:spcPct val="0"/>
                </a:spcBef>
                <a:spcAft>
                  <a:spcPct val="0"/>
                </a:spcAft>
                <a:buClrTx/>
                <a:buSzTx/>
                <a:buFontTx/>
                <a:buNone/>
                <a:defRPr/>
              </a:pPr>
              <a:t>55</a:t>
            </a:fld>
            <a:endParaRPr kumimoji="0" lang="en-US" sz="1200" b="0" i="0" u="none" strike="noStrike" kern="1200" cap="none" spc="0" normalizeH="0" baseline="0" noProof="0">
              <a:ln>
                <a:noFill/>
              </a:ln>
              <a:solidFill>
                <a:srgbClr val="000000"/>
              </a:solidFill>
              <a:effectLst/>
              <a:uLnTx/>
              <a:uFillTx/>
              <a:latin typeface="Arial"/>
              <a:ea typeface="ＭＳ Ｐゴシック" pitchFamily="-16" charset="-128"/>
              <a:cs typeface="+mn-cs"/>
            </a:endParaRPr>
          </a:p>
        </p:txBody>
      </p:sp>
    </p:spTree>
    <p:extLst>
      <p:ext uri="{BB962C8B-B14F-4D97-AF65-F5344CB8AC3E}">
        <p14:creationId xmlns:p14="http://schemas.microsoft.com/office/powerpoint/2010/main" val="1385936952"/>
      </p:ext>
    </p:extLst>
  </p:cSld>
  <p:clrMapOvr>
    <a:masterClrMapping/>
  </p:clrMapOvr>
</p:notes>
</file>

<file path=ppt/notesSlides/notesSlide5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defRPr/>
            </a:pPr>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574E6A57-EA8E-4395-A7BB-8DD9F5864C86}" type="slidenum">
              <a:rPr kumimoji="0" lang="en-US" sz="1200" b="0" i="0" u="none" strike="noStrike" kern="1200" cap="none" spc="0" normalizeH="0" baseline="0" noProof="0" smtClean="0">
                <a:ln>
                  <a:noFill/>
                </a:ln>
                <a:solidFill>
                  <a:srgbClr val="000000"/>
                </a:solidFill>
                <a:effectLst/>
                <a:uLnTx/>
                <a:uFillTx/>
                <a:latin typeface="Arial"/>
                <a:ea typeface="ＭＳ Ｐゴシック" pitchFamily="-16" charset="-128"/>
                <a:cs typeface="+mn-cs"/>
              </a:rPr>
              <a:pPr marL="0" marR="0" lvl="0" indent="0" algn="r" defTabSz="914400" rtl="0" eaLnBrk="1" fontAlgn="base" latinLnBrk="0" hangingPunct="1">
                <a:lnSpc>
                  <a:spcPct val="100000"/>
                </a:lnSpc>
                <a:spcBef>
                  <a:spcPct val="0"/>
                </a:spcBef>
                <a:spcAft>
                  <a:spcPct val="0"/>
                </a:spcAft>
                <a:buClrTx/>
                <a:buSzTx/>
                <a:buFontTx/>
                <a:buNone/>
                <a:defRPr/>
              </a:pPr>
              <a:t>56</a:t>
            </a:fld>
            <a:endParaRPr kumimoji="0" lang="en-US" sz="1200" b="0" i="0" u="none" strike="noStrike" kern="1200" cap="none" spc="0" normalizeH="0" baseline="0" noProof="0">
              <a:ln>
                <a:noFill/>
              </a:ln>
              <a:solidFill>
                <a:srgbClr val="000000"/>
              </a:solidFill>
              <a:effectLst/>
              <a:uLnTx/>
              <a:uFillTx/>
              <a:latin typeface="Arial"/>
              <a:ea typeface="ＭＳ Ｐゴシック" pitchFamily="-16" charset="-128"/>
              <a:cs typeface="+mn-cs"/>
            </a:endParaRPr>
          </a:p>
        </p:txBody>
      </p:sp>
    </p:spTree>
    <p:extLst>
      <p:ext uri="{BB962C8B-B14F-4D97-AF65-F5344CB8AC3E}">
        <p14:creationId xmlns:p14="http://schemas.microsoft.com/office/powerpoint/2010/main" val="3055789824"/>
      </p:ext>
    </p:extLst>
  </p:cSld>
  <p:clrMapOvr>
    <a:masterClrMapping/>
  </p:clrMapOvr>
</p:notes>
</file>

<file path=ppt/notesSlides/notesSlide5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574E6A57-EA8E-4395-A7BB-8DD9F5864C86}" type="slidenum">
              <a:rPr kumimoji="0" lang="en-US" sz="1200" b="0" i="0" u="none" strike="noStrike" kern="1200" cap="none" spc="0" normalizeH="0" baseline="0" noProof="0" smtClean="0">
                <a:ln>
                  <a:noFill/>
                </a:ln>
                <a:solidFill>
                  <a:srgbClr val="000000"/>
                </a:solidFill>
                <a:effectLst/>
                <a:uLnTx/>
                <a:uFillTx/>
                <a:latin typeface="Arial"/>
                <a:ea typeface="ＭＳ Ｐゴシック" pitchFamily="-16" charset="-128"/>
                <a:cs typeface="+mn-cs"/>
              </a:rPr>
              <a:pPr marL="0" marR="0" lvl="0" indent="0" algn="r" defTabSz="914400" rtl="0" eaLnBrk="1" fontAlgn="base" latinLnBrk="0" hangingPunct="1">
                <a:lnSpc>
                  <a:spcPct val="100000"/>
                </a:lnSpc>
                <a:spcBef>
                  <a:spcPct val="0"/>
                </a:spcBef>
                <a:spcAft>
                  <a:spcPct val="0"/>
                </a:spcAft>
                <a:buClrTx/>
                <a:buSzTx/>
                <a:buFontTx/>
                <a:buNone/>
                <a:defRPr/>
              </a:pPr>
              <a:t>57</a:t>
            </a:fld>
            <a:endParaRPr kumimoji="0" lang="en-US" sz="1200" b="0" i="0" u="none" strike="noStrike" kern="1200" cap="none" spc="0" normalizeH="0" baseline="0" noProof="0">
              <a:ln>
                <a:noFill/>
              </a:ln>
              <a:solidFill>
                <a:srgbClr val="000000"/>
              </a:solidFill>
              <a:effectLst/>
              <a:uLnTx/>
              <a:uFillTx/>
              <a:latin typeface="Arial"/>
              <a:ea typeface="ＭＳ Ｐゴシック" pitchFamily="-16" charset="-128"/>
              <a:cs typeface="+mn-cs"/>
            </a:endParaRPr>
          </a:p>
        </p:txBody>
      </p:sp>
    </p:spTree>
    <p:extLst>
      <p:ext uri="{BB962C8B-B14F-4D97-AF65-F5344CB8AC3E}">
        <p14:creationId xmlns:p14="http://schemas.microsoft.com/office/powerpoint/2010/main" val="3908130902"/>
      </p:ext>
    </p:extLst>
  </p:cSld>
  <p:clrMapOvr>
    <a:masterClrMapping/>
  </p:clrMapOvr>
</p:notes>
</file>

<file path=ppt/notesSlides/notesSlide5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574E6A57-EA8E-4395-A7BB-8DD9F5864C86}" type="slidenum">
              <a:rPr kumimoji="0" lang="en-US" sz="1200" b="0" i="0" u="none" strike="noStrike" kern="1200" cap="none" spc="0" normalizeH="0" baseline="0" noProof="0" smtClean="0">
                <a:ln>
                  <a:noFill/>
                </a:ln>
                <a:solidFill>
                  <a:srgbClr val="000000"/>
                </a:solidFill>
                <a:effectLst/>
                <a:uLnTx/>
                <a:uFillTx/>
                <a:latin typeface="Arial"/>
                <a:ea typeface="ＭＳ Ｐゴシック" pitchFamily="-16" charset="-128"/>
                <a:cs typeface="+mn-cs"/>
              </a:rPr>
              <a:pPr marL="0" marR="0" lvl="0" indent="0" algn="r" defTabSz="914400" rtl="0" eaLnBrk="1" fontAlgn="base" latinLnBrk="0" hangingPunct="1">
                <a:lnSpc>
                  <a:spcPct val="100000"/>
                </a:lnSpc>
                <a:spcBef>
                  <a:spcPct val="0"/>
                </a:spcBef>
                <a:spcAft>
                  <a:spcPct val="0"/>
                </a:spcAft>
                <a:buClrTx/>
                <a:buSzTx/>
                <a:buFontTx/>
                <a:buNone/>
                <a:defRPr/>
              </a:pPr>
              <a:t>58</a:t>
            </a:fld>
            <a:endParaRPr kumimoji="0" lang="en-US" sz="1200" b="0" i="0" u="none" strike="noStrike" kern="1200" cap="none" spc="0" normalizeH="0" baseline="0" noProof="0">
              <a:ln>
                <a:noFill/>
              </a:ln>
              <a:solidFill>
                <a:srgbClr val="000000"/>
              </a:solidFill>
              <a:effectLst/>
              <a:uLnTx/>
              <a:uFillTx/>
              <a:latin typeface="Arial"/>
              <a:ea typeface="ＭＳ Ｐゴシック" pitchFamily="-16" charset="-128"/>
              <a:cs typeface="+mn-cs"/>
            </a:endParaRPr>
          </a:p>
        </p:txBody>
      </p:sp>
    </p:spTree>
    <p:extLst>
      <p:ext uri="{BB962C8B-B14F-4D97-AF65-F5344CB8AC3E}">
        <p14:creationId xmlns:p14="http://schemas.microsoft.com/office/powerpoint/2010/main" val="288589098"/>
      </p:ext>
    </p:extLst>
  </p:cSld>
  <p:clrMapOvr>
    <a:masterClrMapping/>
  </p:clrMapOvr>
</p:notes>
</file>

<file path=ppt/notesSlides/notesSlide5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pPr algn="l"/>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574E6A57-EA8E-4395-A7BB-8DD9F5864C86}" type="slidenum">
              <a:rPr kumimoji="0" lang="en-US" sz="1200" b="0" i="0" u="none" strike="noStrike" kern="1200" cap="none" spc="0" normalizeH="0" baseline="0" noProof="0" smtClean="0">
                <a:ln>
                  <a:noFill/>
                </a:ln>
                <a:solidFill>
                  <a:srgbClr val="000000"/>
                </a:solidFill>
                <a:effectLst/>
                <a:uLnTx/>
                <a:uFillTx/>
                <a:latin typeface="Arial"/>
                <a:ea typeface="ＭＳ Ｐゴシック" pitchFamily="-16" charset="-128"/>
                <a:cs typeface="+mn-cs"/>
              </a:rPr>
              <a:pPr marL="0" marR="0" lvl="0" indent="0" algn="r" defTabSz="914400" rtl="0" eaLnBrk="1" fontAlgn="base" latinLnBrk="0" hangingPunct="1">
                <a:lnSpc>
                  <a:spcPct val="100000"/>
                </a:lnSpc>
                <a:spcBef>
                  <a:spcPct val="0"/>
                </a:spcBef>
                <a:spcAft>
                  <a:spcPct val="0"/>
                </a:spcAft>
                <a:buClrTx/>
                <a:buSzTx/>
                <a:buFontTx/>
                <a:buNone/>
                <a:defRPr/>
              </a:pPr>
              <a:t>59</a:t>
            </a:fld>
            <a:endParaRPr kumimoji="0" lang="en-US" sz="1200" b="0" i="0" u="none" strike="noStrike" kern="1200" cap="none" spc="0" normalizeH="0" baseline="0" noProof="0">
              <a:ln>
                <a:noFill/>
              </a:ln>
              <a:solidFill>
                <a:srgbClr val="000000"/>
              </a:solidFill>
              <a:effectLst/>
              <a:uLnTx/>
              <a:uFillTx/>
              <a:latin typeface="Arial"/>
              <a:ea typeface="ＭＳ Ｐゴシック" pitchFamily="-16" charset="-128"/>
              <a:cs typeface="+mn-cs"/>
            </a:endParaRPr>
          </a:p>
        </p:txBody>
      </p:sp>
    </p:spTree>
    <p:extLst>
      <p:ext uri="{BB962C8B-B14F-4D97-AF65-F5344CB8AC3E}">
        <p14:creationId xmlns:p14="http://schemas.microsoft.com/office/powerpoint/2010/main" val="83516728"/>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574E6A57-EA8E-4395-A7BB-8DD9F5864C86}" type="slidenum">
              <a:rPr kumimoji="0" lang="en-US" sz="1200" b="0" i="0" u="none" strike="noStrike" kern="1200" cap="none" spc="0" normalizeH="0" baseline="0" noProof="0" smtClean="0">
                <a:ln>
                  <a:noFill/>
                </a:ln>
                <a:solidFill>
                  <a:srgbClr val="000000"/>
                </a:solidFill>
                <a:effectLst/>
                <a:uLnTx/>
                <a:uFillTx/>
                <a:latin typeface="Arial"/>
                <a:ea typeface="ＭＳ Ｐゴシック" pitchFamily="-16" charset="-128"/>
                <a:cs typeface="+mn-cs"/>
              </a:rPr>
              <a:pPr marL="0" marR="0" lvl="0" indent="0" algn="r" defTabSz="914400" rtl="0" eaLnBrk="1" fontAlgn="base" latinLnBrk="0" hangingPunct="1">
                <a:lnSpc>
                  <a:spcPct val="100000"/>
                </a:lnSpc>
                <a:spcBef>
                  <a:spcPct val="0"/>
                </a:spcBef>
                <a:spcAft>
                  <a:spcPct val="0"/>
                </a:spcAft>
                <a:buClrTx/>
                <a:buSzTx/>
                <a:buFontTx/>
                <a:buNone/>
                <a:defRPr/>
              </a:pPr>
              <a:t>6</a:t>
            </a:fld>
            <a:endParaRPr kumimoji="0" lang="en-US" sz="1200" b="0" i="0" u="none" strike="noStrike" kern="1200" cap="none" spc="0" normalizeH="0" baseline="0" noProof="0">
              <a:ln>
                <a:noFill/>
              </a:ln>
              <a:solidFill>
                <a:srgbClr val="000000"/>
              </a:solidFill>
              <a:effectLst/>
              <a:uLnTx/>
              <a:uFillTx/>
              <a:latin typeface="Arial"/>
              <a:ea typeface="ＭＳ Ｐゴシック" pitchFamily="-16" charset="-128"/>
              <a:cs typeface="+mn-cs"/>
            </a:endParaRPr>
          </a:p>
        </p:txBody>
      </p:sp>
    </p:spTree>
    <p:extLst>
      <p:ext uri="{BB962C8B-B14F-4D97-AF65-F5344CB8AC3E}">
        <p14:creationId xmlns:p14="http://schemas.microsoft.com/office/powerpoint/2010/main" val="3903253259"/>
      </p:ext>
    </p:extLst>
  </p:cSld>
  <p:clrMapOvr>
    <a:masterClrMapping/>
  </p:clrMapOvr>
</p:notes>
</file>

<file path=ppt/notesSlides/notesSlide6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60</a:t>
            </a:fld>
            <a:endParaRPr lang="en-US"/>
          </a:p>
        </p:txBody>
      </p:sp>
    </p:spTree>
    <p:extLst>
      <p:ext uri="{BB962C8B-B14F-4D97-AF65-F5344CB8AC3E}">
        <p14:creationId xmlns:p14="http://schemas.microsoft.com/office/powerpoint/2010/main" val="3175296175"/>
      </p:ext>
    </p:extLst>
  </p:cSld>
  <p:clrMapOvr>
    <a:masterClrMapping/>
  </p:clrMapOvr>
</p:notes>
</file>

<file path=ppt/notesSlides/notesSlide6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574E6A57-EA8E-4395-A7BB-8DD9F5864C86}" type="slidenum">
              <a:rPr kumimoji="0" lang="en-US" sz="1200" b="0" i="0" u="none" strike="noStrike" kern="1200" cap="none" spc="0" normalizeH="0" baseline="0" noProof="0" smtClean="0">
                <a:ln>
                  <a:noFill/>
                </a:ln>
                <a:solidFill>
                  <a:srgbClr val="000000"/>
                </a:solidFill>
                <a:effectLst/>
                <a:uLnTx/>
                <a:uFillTx/>
                <a:latin typeface="Arial"/>
                <a:ea typeface="ＭＳ Ｐゴシック" pitchFamily="-16" charset="-128"/>
                <a:cs typeface="+mn-cs"/>
              </a:rPr>
              <a:pPr marL="0" marR="0" lvl="0" indent="0" algn="r" defTabSz="914400" rtl="0" eaLnBrk="1" fontAlgn="base" latinLnBrk="0" hangingPunct="1">
                <a:lnSpc>
                  <a:spcPct val="100000"/>
                </a:lnSpc>
                <a:spcBef>
                  <a:spcPct val="0"/>
                </a:spcBef>
                <a:spcAft>
                  <a:spcPct val="0"/>
                </a:spcAft>
                <a:buClrTx/>
                <a:buSzTx/>
                <a:buFontTx/>
                <a:buNone/>
                <a:defRPr/>
              </a:pPr>
              <a:t>61</a:t>
            </a:fld>
            <a:endParaRPr kumimoji="0" lang="en-US" sz="1200" b="0" i="0" u="none" strike="noStrike" kern="1200" cap="none" spc="0" normalizeH="0" baseline="0" noProof="0">
              <a:ln>
                <a:noFill/>
              </a:ln>
              <a:solidFill>
                <a:srgbClr val="000000"/>
              </a:solidFill>
              <a:effectLst/>
              <a:uLnTx/>
              <a:uFillTx/>
              <a:latin typeface="Arial"/>
              <a:ea typeface="ＭＳ Ｐゴシック" pitchFamily="-16" charset="-128"/>
              <a:cs typeface="+mn-cs"/>
            </a:endParaRPr>
          </a:p>
        </p:txBody>
      </p:sp>
    </p:spTree>
    <p:extLst>
      <p:ext uri="{BB962C8B-B14F-4D97-AF65-F5344CB8AC3E}">
        <p14:creationId xmlns:p14="http://schemas.microsoft.com/office/powerpoint/2010/main" val="1211426059"/>
      </p:ext>
    </p:extLst>
  </p:cSld>
  <p:clrMapOvr>
    <a:masterClrMapping/>
  </p:clrMapOvr>
</p:notes>
</file>

<file path=ppt/notesSlides/notesSlide6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defRPr/>
            </a:pPr>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574E6A57-EA8E-4395-A7BB-8DD9F5864C86}" type="slidenum">
              <a:rPr kumimoji="0" lang="en-US" sz="1200" b="0" i="0" u="none" strike="noStrike" kern="1200" cap="none" spc="0" normalizeH="0" baseline="0" noProof="0" smtClean="0">
                <a:ln>
                  <a:noFill/>
                </a:ln>
                <a:solidFill>
                  <a:srgbClr val="000000"/>
                </a:solidFill>
                <a:effectLst/>
                <a:uLnTx/>
                <a:uFillTx/>
                <a:latin typeface="Arial"/>
                <a:ea typeface="ＭＳ Ｐゴシック" pitchFamily="-16" charset="-128"/>
                <a:cs typeface="+mn-cs"/>
              </a:rPr>
              <a:pPr marL="0" marR="0" lvl="0" indent="0" algn="r" defTabSz="914400" rtl="0" eaLnBrk="1" fontAlgn="base" latinLnBrk="0" hangingPunct="1">
                <a:lnSpc>
                  <a:spcPct val="100000"/>
                </a:lnSpc>
                <a:spcBef>
                  <a:spcPct val="0"/>
                </a:spcBef>
                <a:spcAft>
                  <a:spcPct val="0"/>
                </a:spcAft>
                <a:buClrTx/>
                <a:buSzTx/>
                <a:buFontTx/>
                <a:buNone/>
                <a:defRPr/>
              </a:pPr>
              <a:t>62</a:t>
            </a:fld>
            <a:endParaRPr kumimoji="0" lang="en-US" sz="1200" b="0" i="0" u="none" strike="noStrike" kern="1200" cap="none" spc="0" normalizeH="0" baseline="0" noProof="0">
              <a:ln>
                <a:noFill/>
              </a:ln>
              <a:solidFill>
                <a:srgbClr val="000000"/>
              </a:solidFill>
              <a:effectLst/>
              <a:uLnTx/>
              <a:uFillTx/>
              <a:latin typeface="Arial"/>
              <a:ea typeface="ＭＳ Ｐゴシック" pitchFamily="-16" charset="-128"/>
              <a:cs typeface="+mn-cs"/>
            </a:endParaRPr>
          </a:p>
        </p:txBody>
      </p:sp>
    </p:spTree>
    <p:extLst>
      <p:ext uri="{BB962C8B-B14F-4D97-AF65-F5344CB8AC3E}">
        <p14:creationId xmlns:p14="http://schemas.microsoft.com/office/powerpoint/2010/main" val="1943488344"/>
      </p:ext>
    </p:extLst>
  </p:cSld>
  <p:clrMapOvr>
    <a:masterClrMapping/>
  </p:clrMapOvr>
</p:notes>
</file>

<file path=ppt/notesSlides/notesSlide6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574E6A57-EA8E-4395-A7BB-8DD9F5864C86}" type="slidenum">
              <a:rPr kumimoji="0" lang="en-US" sz="1200" b="0" i="0" u="none" strike="noStrike" kern="1200" cap="none" spc="0" normalizeH="0" baseline="0" noProof="0" smtClean="0">
                <a:ln>
                  <a:noFill/>
                </a:ln>
                <a:solidFill>
                  <a:srgbClr val="000000"/>
                </a:solidFill>
                <a:effectLst/>
                <a:uLnTx/>
                <a:uFillTx/>
                <a:latin typeface="Arial"/>
                <a:ea typeface="ＭＳ Ｐゴシック" pitchFamily="-16" charset="-128"/>
                <a:cs typeface="+mn-cs"/>
              </a:rPr>
              <a:pPr marL="0" marR="0" lvl="0" indent="0" algn="r" defTabSz="914400" rtl="0" eaLnBrk="1" fontAlgn="base" latinLnBrk="0" hangingPunct="1">
                <a:lnSpc>
                  <a:spcPct val="100000"/>
                </a:lnSpc>
                <a:spcBef>
                  <a:spcPct val="0"/>
                </a:spcBef>
                <a:spcAft>
                  <a:spcPct val="0"/>
                </a:spcAft>
                <a:buClrTx/>
                <a:buSzTx/>
                <a:buFontTx/>
                <a:buNone/>
                <a:defRPr/>
              </a:pPr>
              <a:t>63</a:t>
            </a:fld>
            <a:endParaRPr kumimoji="0" lang="en-US" sz="1200" b="0" i="0" u="none" strike="noStrike" kern="1200" cap="none" spc="0" normalizeH="0" baseline="0" noProof="0">
              <a:ln>
                <a:noFill/>
              </a:ln>
              <a:solidFill>
                <a:srgbClr val="000000"/>
              </a:solidFill>
              <a:effectLst/>
              <a:uLnTx/>
              <a:uFillTx/>
              <a:latin typeface="Arial"/>
              <a:ea typeface="ＭＳ Ｐゴシック" pitchFamily="-16" charset="-128"/>
              <a:cs typeface="+mn-cs"/>
            </a:endParaRPr>
          </a:p>
        </p:txBody>
      </p:sp>
    </p:spTree>
    <p:extLst>
      <p:ext uri="{BB962C8B-B14F-4D97-AF65-F5344CB8AC3E}">
        <p14:creationId xmlns:p14="http://schemas.microsoft.com/office/powerpoint/2010/main" val="1070786682"/>
      </p:ext>
    </p:extLst>
  </p:cSld>
  <p:clrMapOvr>
    <a:masterClrMapping/>
  </p:clrMapOvr>
</p:notes>
</file>

<file path=ppt/notesSlides/notesSlide6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574E6A57-EA8E-4395-A7BB-8DD9F5864C86}" type="slidenum">
              <a:rPr kumimoji="0" lang="en-US" sz="1200" b="0" i="0" u="none" strike="noStrike" kern="1200" cap="none" spc="0" normalizeH="0" baseline="0" noProof="0" smtClean="0">
                <a:ln>
                  <a:noFill/>
                </a:ln>
                <a:solidFill>
                  <a:srgbClr val="000000"/>
                </a:solidFill>
                <a:effectLst/>
                <a:uLnTx/>
                <a:uFillTx/>
                <a:latin typeface="Arial"/>
                <a:ea typeface="ＭＳ Ｐゴシック" pitchFamily="-16" charset="-128"/>
                <a:cs typeface="+mn-cs"/>
              </a:rPr>
              <a:pPr marL="0" marR="0" lvl="0" indent="0" algn="r" defTabSz="914400" rtl="0" eaLnBrk="1" fontAlgn="base" latinLnBrk="0" hangingPunct="1">
                <a:lnSpc>
                  <a:spcPct val="100000"/>
                </a:lnSpc>
                <a:spcBef>
                  <a:spcPct val="0"/>
                </a:spcBef>
                <a:spcAft>
                  <a:spcPct val="0"/>
                </a:spcAft>
                <a:buClrTx/>
                <a:buSzTx/>
                <a:buFontTx/>
                <a:buNone/>
                <a:defRPr/>
              </a:pPr>
              <a:t>64</a:t>
            </a:fld>
            <a:endParaRPr kumimoji="0" lang="en-US" sz="1200" b="0" i="0" u="none" strike="noStrike" kern="1200" cap="none" spc="0" normalizeH="0" baseline="0" noProof="0">
              <a:ln>
                <a:noFill/>
              </a:ln>
              <a:solidFill>
                <a:srgbClr val="000000"/>
              </a:solidFill>
              <a:effectLst/>
              <a:uLnTx/>
              <a:uFillTx/>
              <a:latin typeface="Arial"/>
              <a:ea typeface="ＭＳ Ｐゴシック" pitchFamily="-16" charset="-128"/>
              <a:cs typeface="+mn-cs"/>
            </a:endParaRPr>
          </a:p>
        </p:txBody>
      </p:sp>
    </p:spTree>
    <p:extLst>
      <p:ext uri="{BB962C8B-B14F-4D97-AF65-F5344CB8AC3E}">
        <p14:creationId xmlns:p14="http://schemas.microsoft.com/office/powerpoint/2010/main" val="1179263961"/>
      </p:ext>
    </p:extLst>
  </p:cSld>
  <p:clrMapOvr>
    <a:masterClrMapping/>
  </p:clrMapOvr>
</p:notes>
</file>

<file path=ppt/notesSlides/notesSlide6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65</a:t>
            </a:fld>
            <a:endParaRPr lang="en-US"/>
          </a:p>
        </p:txBody>
      </p:sp>
    </p:spTree>
    <p:extLst>
      <p:ext uri="{BB962C8B-B14F-4D97-AF65-F5344CB8AC3E}">
        <p14:creationId xmlns:p14="http://schemas.microsoft.com/office/powerpoint/2010/main" val="518730942"/>
      </p:ext>
    </p:extLst>
  </p:cSld>
  <p:clrMapOvr>
    <a:masterClrMapping/>
  </p:clrMapOvr>
</p:notes>
</file>

<file path=ppt/notesSlides/notesSlide6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66</a:t>
            </a:fld>
            <a:endParaRPr lang="en-US"/>
          </a:p>
        </p:txBody>
      </p:sp>
    </p:spTree>
    <p:extLst>
      <p:ext uri="{BB962C8B-B14F-4D97-AF65-F5344CB8AC3E}">
        <p14:creationId xmlns:p14="http://schemas.microsoft.com/office/powerpoint/2010/main" val="362909302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7</a:t>
            </a:fld>
            <a:endParaRPr lang="en-US"/>
          </a:p>
        </p:txBody>
      </p:sp>
    </p:spTree>
    <p:extLst>
      <p:ext uri="{BB962C8B-B14F-4D97-AF65-F5344CB8AC3E}">
        <p14:creationId xmlns:p14="http://schemas.microsoft.com/office/powerpoint/2010/main" val="100590580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8</a:t>
            </a:fld>
            <a:endParaRPr lang="en-US"/>
          </a:p>
        </p:txBody>
      </p:sp>
    </p:spTree>
    <p:extLst>
      <p:ext uri="{BB962C8B-B14F-4D97-AF65-F5344CB8AC3E}">
        <p14:creationId xmlns:p14="http://schemas.microsoft.com/office/powerpoint/2010/main" val="425261457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722438" y="306388"/>
            <a:ext cx="3348037" cy="1882775"/>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74E6A57-EA8E-4395-A7BB-8DD9F5864C86}" type="slidenum">
              <a:rPr lang="en-US" smtClean="0"/>
              <a:t>9</a:t>
            </a:fld>
            <a:endParaRPr lang="en-US"/>
          </a:p>
        </p:txBody>
      </p:sp>
    </p:spTree>
    <p:extLst>
      <p:ext uri="{BB962C8B-B14F-4D97-AF65-F5344CB8AC3E}">
        <p14:creationId xmlns:p14="http://schemas.microsoft.com/office/powerpoint/2010/main" val="2973626904"/>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image" Target="../media/image7.jpeg" /><Relationship Id="rId2" Type="http://schemas.openxmlformats.org/officeDocument/2006/relationships/image" Target="../media/image1.png" /><Relationship Id="rId3" Type="http://schemas.openxmlformats.org/officeDocument/2006/relationships/image" Target="../media/image8.jpeg" /><Relationship Id="rId4"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microsoft.com/office/2007/relationships/diagramDrawing" Target="../diagrams/drawing4.xml" /><Relationship Id="rId10" Type="http://schemas.openxmlformats.org/officeDocument/2006/relationships/diagramQuickStyle" Target="../diagrams/quickStyle5.xml" /><Relationship Id="rId11" Type="http://schemas.openxmlformats.org/officeDocument/2006/relationships/diagramColors" Target="../diagrams/colors5.xml" /><Relationship Id="rId12" Type="http://schemas.microsoft.com/office/2007/relationships/diagramDrawing" Target="../diagrams/drawing6.xml" /><Relationship Id="rId13" Type="http://schemas.openxmlformats.org/officeDocument/2006/relationships/diagramData" Target="../diagrams/data6.xml" /><Relationship Id="rId14" Type="http://schemas.openxmlformats.org/officeDocument/2006/relationships/diagramLayout" Target="../diagrams/layout6.xml" /><Relationship Id="rId15" Type="http://schemas.openxmlformats.org/officeDocument/2006/relationships/diagramQuickStyle" Target="../diagrams/quickStyle6.xml" /><Relationship Id="rId16" Type="http://schemas.openxmlformats.org/officeDocument/2006/relationships/diagramColors" Target="../diagrams/colors6.xml" /><Relationship Id="rId17" Type="http://schemas.openxmlformats.org/officeDocument/2006/relationships/slideMaster" Target="../slideMasters/slideMaster1.xml" /><Relationship Id="rId2" Type="http://schemas.openxmlformats.org/officeDocument/2006/relationships/diagramData" Target="../diagrams/data4.xml" /><Relationship Id="rId3" Type="http://schemas.openxmlformats.org/officeDocument/2006/relationships/diagramLayout" Target="../diagrams/layout4.xml" /><Relationship Id="rId4" Type="http://schemas.openxmlformats.org/officeDocument/2006/relationships/diagramQuickStyle" Target="../diagrams/quickStyle4.xml" /><Relationship Id="rId5" Type="http://schemas.openxmlformats.org/officeDocument/2006/relationships/diagramColors" Target="../diagrams/colors4.xml" /><Relationship Id="rId6" Type="http://schemas.openxmlformats.org/officeDocument/2006/relationships/image" Target="../media/image1.png" /><Relationship Id="rId7" Type="http://schemas.microsoft.com/office/2007/relationships/diagramDrawing" Target="../diagrams/drawing5.xml" /><Relationship Id="rId8" Type="http://schemas.openxmlformats.org/officeDocument/2006/relationships/diagramData" Target="../diagrams/data5.xml" /><Relationship Id="rId9" Type="http://schemas.openxmlformats.org/officeDocument/2006/relationships/diagramLayout" Target="../diagrams/layout5.xml" /></Relationships>
</file>

<file path=ppt/slideLayouts/_rels/slideLayout22.xml.rels>&#65279;<?xml version="1.0" encoding="utf-8" standalone="yes"?><Relationships xmlns="http://schemas.openxmlformats.org/package/2006/relationships"><Relationship Id="rId1" Type="http://schemas.microsoft.com/office/2007/relationships/diagramDrawing" Target="../diagrams/drawing7.xml" /><Relationship Id="rId10" Type="http://schemas.openxmlformats.org/officeDocument/2006/relationships/diagramQuickStyle" Target="../diagrams/quickStyle8.xml" /><Relationship Id="rId11" Type="http://schemas.openxmlformats.org/officeDocument/2006/relationships/diagramColors" Target="../diagrams/colors8.xml" /><Relationship Id="rId12" Type="http://schemas.microsoft.com/office/2007/relationships/diagramDrawing" Target="../diagrams/drawing9.xml" /><Relationship Id="rId13" Type="http://schemas.openxmlformats.org/officeDocument/2006/relationships/diagramData" Target="../diagrams/data9.xml" /><Relationship Id="rId14" Type="http://schemas.openxmlformats.org/officeDocument/2006/relationships/diagramLayout" Target="../diagrams/layout9.xml" /><Relationship Id="rId15" Type="http://schemas.openxmlformats.org/officeDocument/2006/relationships/diagramQuickStyle" Target="../diagrams/quickStyle9.xml" /><Relationship Id="rId16" Type="http://schemas.openxmlformats.org/officeDocument/2006/relationships/diagramColors" Target="../diagrams/colors9.xml" /><Relationship Id="rId17" Type="http://schemas.openxmlformats.org/officeDocument/2006/relationships/slideMaster" Target="../slideMasters/slideMaster1.xml" /><Relationship Id="rId2" Type="http://schemas.openxmlformats.org/officeDocument/2006/relationships/diagramData" Target="../diagrams/data7.xml" /><Relationship Id="rId3" Type="http://schemas.openxmlformats.org/officeDocument/2006/relationships/diagramLayout" Target="../diagrams/layout7.xml" /><Relationship Id="rId4" Type="http://schemas.openxmlformats.org/officeDocument/2006/relationships/diagramQuickStyle" Target="../diagrams/quickStyle7.xml" /><Relationship Id="rId5" Type="http://schemas.openxmlformats.org/officeDocument/2006/relationships/diagramColors" Target="../diagrams/colors7.xml" /><Relationship Id="rId6" Type="http://schemas.openxmlformats.org/officeDocument/2006/relationships/image" Target="../media/image1.png" /><Relationship Id="rId7" Type="http://schemas.microsoft.com/office/2007/relationships/diagramDrawing" Target="../diagrams/drawing8.xml" /><Relationship Id="rId8" Type="http://schemas.openxmlformats.org/officeDocument/2006/relationships/diagramData" Target="../diagrams/data8.xml" /><Relationship Id="rId9" Type="http://schemas.openxmlformats.org/officeDocument/2006/relationships/diagramLayout" Target="../diagrams/layout8.xml" /></Relationships>
</file>

<file path=ppt/slideLayouts/_rels/slideLayout23.xml.rels>&#65279;<?xml version="1.0" encoding="utf-8" standalone="yes"?><Relationships xmlns="http://schemas.openxmlformats.org/package/2006/relationships"><Relationship Id="rId1" Type="http://schemas.openxmlformats.org/officeDocument/2006/relationships/chart" Target="../charts/chart1.xml" /><Relationship Id="rId2" Type="http://schemas.openxmlformats.org/officeDocument/2006/relationships/image" Target="../media/image1.png" /><Relationship Id="rId3" Type="http://schemas.openxmlformats.org/officeDocument/2006/relationships/chart" Target="../charts/chart2.xml" /><Relationship Id="rId4" Type="http://schemas.openxmlformats.org/officeDocument/2006/relationships/chart" Target="../charts/chart3.xml" /><Relationship Id="rId5"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chart" Target="../charts/chart4.xml" /><Relationship Id="rId2" Type="http://schemas.openxmlformats.org/officeDocument/2006/relationships/image" Target="../media/image1.png" /><Relationship Id="rId3" Type="http://schemas.openxmlformats.org/officeDocument/2006/relationships/chart" Target="../charts/chart5.xml" /><Relationship Id="rId4" Type="http://schemas.openxmlformats.org/officeDocument/2006/relationships/chart" Target="../charts/chart6.xml" /><Relationship Id="rId5"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6.png" /><Relationship Id="rId3"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image" Target="../media/image2.png" /><Relationship Id="rId2" Type="http://schemas.microsoft.com/office/2007/relationships/hdphoto" Target="../media/image3.wdp" /><Relationship Id="rId3" Type="http://schemas.openxmlformats.org/officeDocument/2006/relationships/image" Target="../media/image4.png" /><Relationship Id="rId4"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image" Target="../media/image2.png" /><Relationship Id="rId2" Type="http://schemas.microsoft.com/office/2007/relationships/hdphoto" Target="../media/image3.wdp" /><Relationship Id="rId3" Type="http://schemas.openxmlformats.org/officeDocument/2006/relationships/image" Target="../media/image4.png" /><Relationship Id="rId4" Type="http://schemas.openxmlformats.org/officeDocument/2006/relationships/slideMaster" Target="../slideMasters/slideMaster1.xml" /></Relationships>
</file>

<file path=ppt/slideLayouts/_rels/slideLayout28.xml.rels>&#65279;<?xml version="1.0" encoding="utf-8" standalone="yes"?><Relationships xmlns="http://schemas.openxmlformats.org/package/2006/relationships"><Relationship Id="rId1" Type="http://schemas.openxmlformats.org/officeDocument/2006/relationships/image" Target="../media/image2.png" /><Relationship Id="rId2" Type="http://schemas.microsoft.com/office/2007/relationships/hdphoto" Target="../media/image3.wdp" /><Relationship Id="rId3" Type="http://schemas.openxmlformats.org/officeDocument/2006/relationships/image" Target="../media/image4.png" /><Relationship Id="rId4" Type="http://schemas.openxmlformats.org/officeDocument/2006/relationships/slideMaster" Target="../slideMasters/slideMaster1.xml" /></Relationships>
</file>

<file path=ppt/slideLayouts/_rels/slideLayout29.xml.rels>&#65279;<?xml version="1.0" encoding="utf-8" standalone="yes"?><Relationships xmlns="http://schemas.openxmlformats.org/package/2006/relationships"><Relationship Id="rId1" Type="http://schemas.openxmlformats.org/officeDocument/2006/relationships/image" Target="../media/image2.png" /><Relationship Id="rId2" Type="http://schemas.microsoft.com/office/2007/relationships/hdphoto" Target="../media/image3.wdp" /><Relationship Id="rId3" Type="http://schemas.openxmlformats.org/officeDocument/2006/relationships/image" Target="../media/image4.png" /><Relationship Id="rId4"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png" /><Relationship Id="rId2" Type="http://schemas.microsoft.com/office/2007/relationships/diagramDrawing" Target="../diagrams/drawing1.xml" /><Relationship Id="rId3" Type="http://schemas.openxmlformats.org/officeDocument/2006/relationships/diagramData" Target="../diagrams/data1.xml" /><Relationship Id="rId4" Type="http://schemas.openxmlformats.org/officeDocument/2006/relationships/diagramLayout" Target="../diagrams/layout1.xml" /><Relationship Id="rId5" Type="http://schemas.openxmlformats.org/officeDocument/2006/relationships/diagramQuickStyle" Target="../diagrams/quickStyle1.xml" /><Relationship Id="rId6" Type="http://schemas.openxmlformats.org/officeDocument/2006/relationships/diagramColors" Target="../diagrams/colors1.xml" /><Relationship Id="rId7"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image" Target="../media/image2.png" /><Relationship Id="rId2" Type="http://schemas.microsoft.com/office/2007/relationships/hdphoto" Target="../media/image3.wdp" /><Relationship Id="rId3" Type="http://schemas.openxmlformats.org/officeDocument/2006/relationships/image" Target="../media/image4.png" /><Relationship Id="rId4" Type="http://schemas.openxmlformats.org/officeDocument/2006/relationships/slideMaster" Target="../slideMasters/slideMaster1.xml" /></Relationships>
</file>

<file path=ppt/slideLayouts/_rels/slideLayout31.xml.rels>&#65279;<?xml version="1.0" encoding="utf-8" standalone="yes"?><Relationships xmlns="http://schemas.openxmlformats.org/package/2006/relationships"><Relationship Id="rId1" Type="http://schemas.openxmlformats.org/officeDocument/2006/relationships/image" Target="../media/image2.png" /><Relationship Id="rId2" Type="http://schemas.microsoft.com/office/2007/relationships/hdphoto" Target="../media/image3.wdp" /><Relationship Id="rId3" Type="http://schemas.openxmlformats.org/officeDocument/2006/relationships/image" Target="../media/image4.png" /><Relationship Id="rId4" Type="http://schemas.openxmlformats.org/officeDocument/2006/relationships/slideMaster" Target="../slideMasters/slideMaster1.xml" /></Relationships>
</file>

<file path=ppt/slideLayouts/_rels/slideLayout32.xml.rels>&#65279;<?xml version="1.0" encoding="utf-8" standalone="yes"?><Relationships xmlns="http://schemas.openxmlformats.org/package/2006/relationships"><Relationship Id="rId1" Type="http://schemas.openxmlformats.org/officeDocument/2006/relationships/image" Target="../media/image2.png" /><Relationship Id="rId2" Type="http://schemas.microsoft.com/office/2007/relationships/hdphoto" Target="../media/image3.wdp" /><Relationship Id="rId3" Type="http://schemas.openxmlformats.org/officeDocument/2006/relationships/image" Target="../media/image4.png" /><Relationship Id="rId4" Type="http://schemas.openxmlformats.org/officeDocument/2006/relationships/slideMaster" Target="../slideMasters/slideMaster1.xml" /></Relationships>
</file>

<file path=ppt/slideLayouts/_rels/slideLayout33.xml.rels>&#65279;<?xml version="1.0" encoding="utf-8" standalone="yes"?><Relationships xmlns="http://schemas.openxmlformats.org/package/2006/relationships"><Relationship Id="rId1" Type="http://schemas.openxmlformats.org/officeDocument/2006/relationships/image" Target="../media/image2.png" /><Relationship Id="rId2" Type="http://schemas.microsoft.com/office/2007/relationships/hdphoto" Target="../media/image3.wdp" /><Relationship Id="rId3" Type="http://schemas.openxmlformats.org/officeDocument/2006/relationships/image" Target="../media/image4.png" /><Relationship Id="rId4" Type="http://schemas.openxmlformats.org/officeDocument/2006/relationships/slideMaster" Target="../slideMasters/slideMaster1.xml" /></Relationships>
</file>

<file path=ppt/slideLayouts/_rels/slideLayout34.xml.rels>&#65279;<?xml version="1.0" encoding="utf-8" standalone="yes"?><Relationships xmlns="http://schemas.openxmlformats.org/package/2006/relationships"><Relationship Id="rId1" Type="http://schemas.openxmlformats.org/officeDocument/2006/relationships/image" Target="../media/image2.png" /><Relationship Id="rId2" Type="http://schemas.microsoft.com/office/2007/relationships/hdphoto" Target="../media/image3.wdp" /><Relationship Id="rId3" Type="http://schemas.openxmlformats.org/officeDocument/2006/relationships/image" Target="../media/image4.png" /><Relationship Id="rId4" Type="http://schemas.openxmlformats.org/officeDocument/2006/relationships/slideMaster" Target="../slideMasters/slideMaster1.xml" /></Relationships>
</file>

<file path=ppt/slideLayouts/_rels/slideLayout35.xml.rels>&#65279;<?xml version="1.0" encoding="utf-8" standalone="yes"?><Relationships xmlns="http://schemas.openxmlformats.org/package/2006/relationships"><Relationship Id="rId1" Type="http://schemas.openxmlformats.org/officeDocument/2006/relationships/image" Target="../media/image2.png" /><Relationship Id="rId2" Type="http://schemas.microsoft.com/office/2007/relationships/hdphoto" Target="../media/image3.wdp" /><Relationship Id="rId3" Type="http://schemas.openxmlformats.org/officeDocument/2006/relationships/image" Target="../media/image4.png" /><Relationship Id="rId4" Type="http://schemas.openxmlformats.org/officeDocument/2006/relationships/slideMaster" Target="../slideMasters/slideMaster1.xml" /></Relationships>
</file>

<file path=ppt/slideLayouts/_rels/slideLayout36.xml.rels>&#65279;<?xml version="1.0" encoding="utf-8" standalone="yes"?><Relationships xmlns="http://schemas.openxmlformats.org/package/2006/relationships"><Relationship Id="rId1" Type="http://schemas.openxmlformats.org/officeDocument/2006/relationships/image" Target="../media/image2.png" /><Relationship Id="rId2" Type="http://schemas.microsoft.com/office/2007/relationships/hdphoto" Target="../media/image3.wdp" /><Relationship Id="rId3" Type="http://schemas.openxmlformats.org/officeDocument/2006/relationships/image" Target="../media/image4.png" /><Relationship Id="rId4" Type="http://schemas.openxmlformats.org/officeDocument/2006/relationships/slideMaster" Target="../slideMasters/slideMaster1.xml" /></Relationships>
</file>

<file path=ppt/slideLayouts/_rels/slideLayout37.xml.rels>&#65279;<?xml version="1.0" encoding="utf-8" standalone="yes"?><Relationships xmlns="http://schemas.openxmlformats.org/package/2006/relationships"><Relationship Id="rId1" Type="http://schemas.openxmlformats.org/officeDocument/2006/relationships/image" Target="../media/image9.png" /><Relationship Id="rId2" Type="http://schemas.openxmlformats.org/officeDocument/2006/relationships/image" Target="../media/image1.png" /><Relationship Id="rId3" Type="http://schemas.openxmlformats.org/officeDocument/2006/relationships/slideMaster" Target="../slideMasters/slideMaster1.xml" /></Relationships>
</file>

<file path=ppt/slideLayouts/_rels/slideLayout38.xml.rels>&#65279;<?xml version="1.0" encoding="utf-8" standalone="yes"?><Relationships xmlns="http://schemas.openxmlformats.org/package/2006/relationships"><Relationship Id="rId1" Type="http://schemas.openxmlformats.org/officeDocument/2006/relationships/image" Target="../media/image2.png" /><Relationship Id="rId2" Type="http://schemas.microsoft.com/office/2007/relationships/hdphoto" Target="../media/image3.wdp" /><Relationship Id="rId3" Type="http://schemas.openxmlformats.org/officeDocument/2006/relationships/image" Target="../media/image5.png" /><Relationship Id="rId4" Type="http://schemas.openxmlformats.org/officeDocument/2006/relationships/image" Target="../media/image4.png" /><Relationship Id="rId5" Type="http://schemas.openxmlformats.org/officeDocument/2006/relationships/slideMaster" Target="../slideMasters/slideMaster1.xml" /></Relationships>
</file>

<file path=ppt/slideLayouts/_rels/slideLayout39.xml.rels>&#65279;<?xml version="1.0" encoding="utf-8" standalone="yes"?><Relationships xmlns="http://schemas.openxmlformats.org/package/2006/relationships"><Relationship Id="rId1" Type="http://schemas.openxmlformats.org/officeDocument/2006/relationships/image" Target="../media/image10.png"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1.png" /><Relationship Id="rId2" Type="http://schemas.microsoft.com/office/2007/relationships/diagramDrawing" Target="../diagrams/drawing2.xml" /><Relationship Id="rId3" Type="http://schemas.openxmlformats.org/officeDocument/2006/relationships/diagramData" Target="../diagrams/data2.xml" /><Relationship Id="rId4" Type="http://schemas.openxmlformats.org/officeDocument/2006/relationships/diagramLayout" Target="../diagrams/layout2.xml" /><Relationship Id="rId5" Type="http://schemas.openxmlformats.org/officeDocument/2006/relationships/diagramQuickStyle" Target="../diagrams/quickStyle2.xml" /><Relationship Id="rId6" Type="http://schemas.openxmlformats.org/officeDocument/2006/relationships/diagramColors" Target="../diagrams/colors2.xml" /><Relationship Id="rId7"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41.xml.rels>&#65279;<?xml version="1.0" encoding="utf-8" standalone="yes"?><Relationships xmlns="http://schemas.openxmlformats.org/package/2006/relationships"><Relationship Id="rId1" Type="http://schemas.openxmlformats.org/officeDocument/2006/relationships/image" Target="../media/image2.png" /><Relationship Id="rId2" Type="http://schemas.microsoft.com/office/2007/relationships/hdphoto" Target="../media/image3.wdp" /><Relationship Id="rId3" Type="http://schemas.openxmlformats.org/officeDocument/2006/relationships/image" Target="../media/image4.png" /><Relationship Id="rId4"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1.png" /><Relationship Id="rId2" Type="http://schemas.microsoft.com/office/2007/relationships/diagramDrawing" Target="../diagrams/drawing3.xml" /><Relationship Id="rId3" Type="http://schemas.openxmlformats.org/officeDocument/2006/relationships/diagramData" Target="../diagrams/data3.xml" /><Relationship Id="rId4" Type="http://schemas.openxmlformats.org/officeDocument/2006/relationships/diagramLayout" Target="../diagrams/layout3.xml" /><Relationship Id="rId5" Type="http://schemas.openxmlformats.org/officeDocument/2006/relationships/diagramQuickStyle" Target="../diagrams/quickStyle3.xml" /><Relationship Id="rId6" Type="http://schemas.openxmlformats.org/officeDocument/2006/relationships/diagramColors" Target="../diagrams/colors3.xml" /><Relationship Id="rId7"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2.png" /><Relationship Id="rId2" Type="http://schemas.microsoft.com/office/2007/relationships/hdphoto" Target="../media/image3.wdp" /><Relationship Id="rId3" Type="http://schemas.openxmlformats.org/officeDocument/2006/relationships/image" Target="../media/image4.png" /><Relationship Id="rId4"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2.png" /><Relationship Id="rId2" Type="http://schemas.microsoft.com/office/2007/relationships/hdphoto" Target="../media/image3.wdp" /><Relationship Id="rId3" Type="http://schemas.openxmlformats.org/officeDocument/2006/relationships/image" Target="../media/image5.png" /><Relationship Id="rId4" Type="http://schemas.openxmlformats.org/officeDocument/2006/relationships/image" Target="../media/image4.png" /><Relationship Id="rId5"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p:cSld name="Generic Layout Slide">
    <p:spTree>
      <p:nvGrpSpPr>
        <p:cNvPr id="1" name=""/>
        <p:cNvGrpSpPr/>
        <p:nvPr/>
      </p:nvGrpSpPr>
      <p:grpSpPr>
        <a:xfrm>
          <a:off x="0" y="0"/>
          <a: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a:t>Blank Content Slide</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8" name="Freeform 5">
            <a:extLst>
              <a:ext uri="{FF2B5EF4-FFF2-40B4-BE49-F238E27FC236}">
                <a16:creationId xmlns:a16="http://schemas.microsoft.com/office/drawing/2014/main" id="{5F209D70-A613-4CE0-92B0-AA846AE420BA}"/>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DF8AC24F-090E-4C2F-93A6-8AD40ACB72F0}"/>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3" name="Content Placeholder 4">
            <a:extLst>
              <a:ext uri="{FF2B5EF4-FFF2-40B4-BE49-F238E27FC236}">
                <a16:creationId xmlns:a16="http://schemas.microsoft.com/office/drawing/2014/main" id="{D0BBB583-8E1C-4A11-9C37-DD7BB229AFD1}"/>
              </a:ext>
            </a:extLst>
          </p:cNvPr>
          <p:cNvSpPr>
            <a:spLocks noGrp="1"/>
          </p:cNvSpPr>
          <p:nvPr>
            <p:ph idx="1" hasCustomPrompt="1"/>
          </p:nvPr>
        </p:nvSpPr>
        <p:spPr>
          <a:xfrm>
            <a:off x="194198" y="1046063"/>
            <a:ext cx="8755603" cy="3631191"/>
          </a:xfrm>
          <a:prstGeom prst="rect">
            <a:avLst/>
          </a:prstGeom>
        </p:spPr>
        <p:txBody>
          <a:bodyPr/>
          <a:lstStyle>
            <a:lvl1pPr>
              <a:defRPr>
                <a:latin typeface="Arial" pitchFamily="34" charset="0"/>
                <a:cs typeface="Arial" pitchFamily="34" charset="0"/>
              </a:defRPr>
            </a:lvl1pPr>
          </a:lstStyle>
          <a:p>
            <a:r>
              <a:rPr lang="en-CA"/>
              <a:t>This is the standard Content Slide – use for bullet text and place longer informational text in the Speaker Notes</a:t>
            </a:r>
          </a:p>
        </p:txBody>
      </p:sp>
      <p:pic>
        <p:nvPicPr>
          <p:cNvPr id="7" name="Picture 6">
            <a:extLst>
              <a:ext uri="{FF2B5EF4-FFF2-40B4-BE49-F238E27FC236}">
                <a16:creationId xmlns:a16="http://schemas.microsoft.com/office/drawing/2014/main" id="{8C2257DD-D671-09CC-A0A3-9D6ABA58C0F6}"/>
              </a:ext>
            </a:extLst>
          </p:cNvPr>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4" name="Freeform 5">
            <a:extLst>
              <a:ext uri="{FF2B5EF4-FFF2-40B4-BE49-F238E27FC236}">
                <a16:creationId xmlns:a16="http://schemas.microsoft.com/office/drawing/2014/main" id="{DD71965B-A3AB-D07B-624A-71C3268FD79C}"/>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9" name="Freeform 5">
            <a:extLst>
              <a:ext uri="{FF2B5EF4-FFF2-40B4-BE49-F238E27FC236}">
                <a16:creationId xmlns:a16="http://schemas.microsoft.com/office/drawing/2014/main" id="{222CF352-6A4D-BCB6-D41A-D7B697E6B80F}"/>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1" name="Picture 10">
            <a:extLst>
              <a:ext uri="{FF2B5EF4-FFF2-40B4-BE49-F238E27FC236}">
                <a16:creationId xmlns:a16="http://schemas.microsoft.com/office/drawing/2014/main" id="{5CD33504-42B6-0876-9A5A-480F053357DE}"/>
              </a:ext>
            </a:extLst>
          </p:cNvPr>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14" name="Freeform 5">
            <a:extLst>
              <a:ext uri="{FF2B5EF4-FFF2-40B4-BE49-F238E27FC236}">
                <a16:creationId xmlns:a16="http://schemas.microsoft.com/office/drawing/2014/main" id="{CAB3EC5C-A86F-014C-182C-460FC0B9DC63}"/>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5" name="Freeform 5">
            <a:extLst>
              <a:ext uri="{FF2B5EF4-FFF2-40B4-BE49-F238E27FC236}">
                <a16:creationId xmlns:a16="http://schemas.microsoft.com/office/drawing/2014/main" id="{06469C64-C590-881C-D092-E9E0002C4E10}"/>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6" name="Picture 15">
            <a:extLst>
              <a:ext uri="{FF2B5EF4-FFF2-40B4-BE49-F238E27FC236}">
                <a16:creationId xmlns:a16="http://schemas.microsoft.com/office/drawing/2014/main" id="{E3E0673C-19CB-96FF-B6B0-9C0A23F968FF}"/>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Tree>
    <p:extLst>
      <p:ext uri="{BB962C8B-B14F-4D97-AF65-F5344CB8AC3E}">
        <p14:creationId xmlns:p14="http://schemas.microsoft.com/office/powerpoint/2010/main" val="1177753636"/>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2_Presenter Slide - Two Presenters">
    <p:spTree>
      <p:nvGrpSpPr>
        <p:cNvPr id="1" name=""/>
        <p:cNvGrpSpPr/>
        <p:nvPr/>
      </p:nvGrpSpPr>
      <p:grpSpPr>
        <a:xfrm>
          <a:off x="0" y="0"/>
          <a: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a:t>Presenter Slide – Two Presenters</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19" name="Freeform 5">
            <a:extLst>
              <a:ext uri="{FF2B5EF4-FFF2-40B4-BE49-F238E27FC236}">
                <a16:creationId xmlns:a16="http://schemas.microsoft.com/office/drawing/2014/main" id="{66B39690-17CE-4454-836D-FF1DF318388C}"/>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20" name="Freeform 5">
            <a:extLst>
              <a:ext uri="{FF2B5EF4-FFF2-40B4-BE49-F238E27FC236}">
                <a16:creationId xmlns:a16="http://schemas.microsoft.com/office/drawing/2014/main" id="{3B39837A-88B6-4F32-A5ED-E6DB4FBAEBB9}"/>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4" name="Picture 3">
            <a:extLst>
              <a:ext uri="{FF2B5EF4-FFF2-40B4-BE49-F238E27FC236}">
                <a16:creationId xmlns:a16="http://schemas.microsoft.com/office/drawing/2014/main" id="{DAC19A5C-180B-3898-DDDC-66E2B12A27E0}"/>
              </a:ext>
            </a:extLst>
          </p:cNvPr>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3" name="矩形 1">
            <a:extLst>
              <a:ext uri="{FF2B5EF4-FFF2-40B4-BE49-F238E27FC236}">
                <a16:creationId xmlns:a16="http://schemas.microsoft.com/office/drawing/2014/main" id="{4A29B20D-F1D0-501A-213A-A676384982C5}"/>
              </a:ext>
            </a:extLst>
          </p:cNvPr>
          <p:cNvSpPr/>
          <p:nvPr/>
        </p:nvSpPr>
        <p:spPr>
          <a:xfrm>
            <a:off x="144017" y="1374644"/>
            <a:ext cx="8740101" cy="310980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sp>
        <p:nvSpPr>
          <p:cNvPr id="7" name="矩形 2">
            <a:extLst>
              <a:ext uri="{FF2B5EF4-FFF2-40B4-BE49-F238E27FC236}">
                <a16:creationId xmlns:a16="http://schemas.microsoft.com/office/drawing/2014/main" id="{91154E43-10B7-1135-C5D0-F07647537E51}"/>
              </a:ext>
            </a:extLst>
          </p:cNvPr>
          <p:cNvSpPr>
            <a:spLocks noGrp="1" noRot="1" noMove="1" noResize="1" noEditPoints="1" noAdjustHandles="1" noChangeArrowheads="1" noChangeShapeType="1"/>
          </p:cNvSpPr>
          <p:nvPr userDrawn="1"/>
        </p:nvSpPr>
        <p:spPr>
          <a:xfrm>
            <a:off x="1091488" y="1161803"/>
            <a:ext cx="2475972" cy="30228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800" b="0">
              <a:latin typeface="+mn-lt"/>
              <a:cs typeface="+mn-ea"/>
              <a:sym typeface="+mn-lt"/>
            </a:endParaRPr>
          </a:p>
        </p:txBody>
      </p:sp>
      <p:sp>
        <p:nvSpPr>
          <p:cNvPr id="9" name="Freeform 5">
            <a:extLst>
              <a:ext uri="{FF2B5EF4-FFF2-40B4-BE49-F238E27FC236}">
                <a16:creationId xmlns:a16="http://schemas.microsoft.com/office/drawing/2014/main" id="{24902C59-6F28-F3D1-357E-8394F283B68A}"/>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90D921C8-1DD2-3A4E-DC24-0175F2DFC772}"/>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1" name="Picture 10">
            <a:extLst>
              <a:ext uri="{FF2B5EF4-FFF2-40B4-BE49-F238E27FC236}">
                <a16:creationId xmlns:a16="http://schemas.microsoft.com/office/drawing/2014/main" id="{513768AD-34F2-E30A-1A3A-13B9BBC02C9C}"/>
              </a:ext>
            </a:extLst>
          </p:cNvPr>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23" name="Freeform 5">
            <a:extLst>
              <a:ext uri="{FF2B5EF4-FFF2-40B4-BE49-F238E27FC236}">
                <a16:creationId xmlns:a16="http://schemas.microsoft.com/office/drawing/2014/main" id="{1D23B684-9A76-D6C5-BD57-4BA14E14F4C4}"/>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24" name="Freeform 5">
            <a:extLst>
              <a:ext uri="{FF2B5EF4-FFF2-40B4-BE49-F238E27FC236}">
                <a16:creationId xmlns:a16="http://schemas.microsoft.com/office/drawing/2014/main" id="{6AC11259-A402-824F-2103-EF8296763626}"/>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25" name="Picture 24">
            <a:extLst>
              <a:ext uri="{FF2B5EF4-FFF2-40B4-BE49-F238E27FC236}">
                <a16:creationId xmlns:a16="http://schemas.microsoft.com/office/drawing/2014/main" id="{E1B8F0BA-0CCA-B524-CDAB-11AA51AF0F54}"/>
              </a:ext>
            </a:extLst>
          </p:cNvPr>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26" name="矩形 2">
            <a:extLst>
              <a:ext uri="{FF2B5EF4-FFF2-40B4-BE49-F238E27FC236}">
                <a16:creationId xmlns:a16="http://schemas.microsoft.com/office/drawing/2014/main" id="{455AF6F5-A629-A395-2CCE-AC325BD94512}"/>
              </a:ext>
            </a:extLst>
          </p:cNvPr>
          <p:cNvSpPr>
            <a:spLocks noGrp="1" noRot="1" noMove="1" noResize="1" noEditPoints="1" noAdjustHandles="1" noChangeArrowheads="1" noChangeShapeType="1"/>
          </p:cNvSpPr>
          <p:nvPr userDrawn="1"/>
        </p:nvSpPr>
        <p:spPr>
          <a:xfrm>
            <a:off x="5379408" y="1161803"/>
            <a:ext cx="2475972" cy="30228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mn-lt"/>
              <a:cs typeface="+mn-ea"/>
              <a:sym typeface="+mn-lt"/>
            </a:endParaRPr>
          </a:p>
        </p:txBody>
      </p:sp>
      <p:sp>
        <p:nvSpPr>
          <p:cNvPr id="50" name="Text Placeholder 27">
            <a:extLst>
              <a:ext uri="{FF2B5EF4-FFF2-40B4-BE49-F238E27FC236}">
                <a16:creationId xmlns:a16="http://schemas.microsoft.com/office/drawing/2014/main" id="{CB396C27-31AE-AD0E-8516-35BE19F4B585}"/>
              </a:ext>
            </a:extLst>
          </p:cNvPr>
          <p:cNvSpPr>
            <a:spLocks noGrp="1"/>
          </p:cNvSpPr>
          <p:nvPr>
            <p:ph type="body" sz="quarter" idx="22" hasCustomPrompt="1"/>
          </p:nvPr>
        </p:nvSpPr>
        <p:spPr>
          <a:xfrm>
            <a:off x="1228417" y="2867670"/>
            <a:ext cx="2214563" cy="328888"/>
          </a:xfrm>
          <a:prstGeom prst="rect">
            <a:avLst/>
          </a:prstGeom>
        </p:spPr>
        <p:txBody>
          <a:bodyPr lIns="0" tIns="0" rIns="0" bIns="0" anchor="ctr"/>
          <a:lstStyle>
            <a:lvl1pPr marL="0" indent="0" algn="ctr">
              <a:buNone/>
              <a:defRPr sz="2000" b="1">
                <a:solidFill>
                  <a:schemeClr val="bg1"/>
                </a:solidFill>
              </a:defRPr>
            </a:lvl1pPr>
          </a:lstStyle>
          <a:p>
            <a:r>
              <a:rPr lang="en-IN">
                <a:latin typeface="Arial" pitchFamily="34" charset="0"/>
              </a:rPr>
              <a:t>Presenter Name</a:t>
            </a:r>
          </a:p>
        </p:txBody>
      </p:sp>
      <p:sp>
        <p:nvSpPr>
          <p:cNvPr id="51" name="Text Placeholder 27">
            <a:extLst>
              <a:ext uri="{FF2B5EF4-FFF2-40B4-BE49-F238E27FC236}">
                <a16:creationId xmlns:a16="http://schemas.microsoft.com/office/drawing/2014/main" id="{1F24699D-EE56-F4B0-E721-77F8680C2682}"/>
              </a:ext>
            </a:extLst>
          </p:cNvPr>
          <p:cNvSpPr>
            <a:spLocks noGrp="1"/>
          </p:cNvSpPr>
          <p:nvPr>
            <p:ph type="body" sz="quarter" idx="39" hasCustomPrompt="1"/>
          </p:nvPr>
        </p:nvSpPr>
        <p:spPr>
          <a:xfrm>
            <a:off x="1228416" y="3219902"/>
            <a:ext cx="2214563" cy="328888"/>
          </a:xfrm>
          <a:prstGeom prst="rect">
            <a:avLst/>
          </a:prstGeom>
        </p:spPr>
        <p:txBody>
          <a:bodyPr lIns="0" tIns="0" rIns="0" bIns="0" anchor="ctr"/>
          <a:lstStyle>
            <a:lvl1pPr marL="0" indent="0" algn="ctr">
              <a:buNone/>
              <a:defRPr sz="1800" b="0">
                <a:solidFill>
                  <a:schemeClr val="bg1"/>
                </a:solidFill>
              </a:defRPr>
            </a:lvl1pPr>
          </a:lstStyle>
          <a:p>
            <a:r>
              <a:rPr lang="en-IN">
                <a:latin typeface="Arial" pitchFamily="34" charset="0"/>
              </a:rPr>
              <a:t>Presenter Phone</a:t>
            </a:r>
          </a:p>
        </p:txBody>
      </p:sp>
      <p:sp>
        <p:nvSpPr>
          <p:cNvPr id="52" name="Text Placeholder 27">
            <a:extLst>
              <a:ext uri="{FF2B5EF4-FFF2-40B4-BE49-F238E27FC236}">
                <a16:creationId xmlns:a16="http://schemas.microsoft.com/office/drawing/2014/main" id="{58D66E8D-AE36-005B-CA26-AC66F0DE3757}"/>
              </a:ext>
            </a:extLst>
          </p:cNvPr>
          <p:cNvSpPr>
            <a:spLocks noGrp="1"/>
          </p:cNvSpPr>
          <p:nvPr>
            <p:ph type="body" sz="quarter" idx="40" hasCustomPrompt="1"/>
          </p:nvPr>
        </p:nvSpPr>
        <p:spPr>
          <a:xfrm>
            <a:off x="1228416" y="3554920"/>
            <a:ext cx="2214563" cy="328888"/>
          </a:xfrm>
          <a:prstGeom prst="rect">
            <a:avLst/>
          </a:prstGeom>
        </p:spPr>
        <p:txBody>
          <a:bodyPr lIns="0" tIns="0" rIns="0" bIns="0" anchor="ctr"/>
          <a:lstStyle>
            <a:lvl1pPr marL="0" indent="0" algn="ctr">
              <a:buNone/>
              <a:defRPr sz="1800" b="0">
                <a:solidFill>
                  <a:schemeClr val="bg1"/>
                </a:solidFill>
              </a:defRPr>
            </a:lvl1pPr>
          </a:lstStyle>
          <a:p>
            <a:r>
              <a:rPr lang="en-IN">
                <a:latin typeface="Arial" pitchFamily="34" charset="0"/>
              </a:rPr>
              <a:t>Presenter Email</a:t>
            </a:r>
          </a:p>
        </p:txBody>
      </p:sp>
      <p:sp>
        <p:nvSpPr>
          <p:cNvPr id="53" name="Content Placeholder 41">
            <a:extLst>
              <a:ext uri="{FF2B5EF4-FFF2-40B4-BE49-F238E27FC236}">
                <a16:creationId xmlns:a16="http://schemas.microsoft.com/office/drawing/2014/main" id="{2B0ABF68-C152-447B-94CF-EDEB3408C8C0}"/>
              </a:ext>
            </a:extLst>
          </p:cNvPr>
          <p:cNvSpPr>
            <a:spLocks noGrp="1"/>
          </p:cNvSpPr>
          <p:nvPr>
            <p:ph sz="quarter" idx="47" hasCustomPrompt="1"/>
          </p:nvPr>
        </p:nvSpPr>
        <p:spPr>
          <a:xfrm>
            <a:off x="1228578" y="1267519"/>
            <a:ext cx="2214401" cy="1429577"/>
          </a:xfrm>
        </p:spPr>
        <p:txBody>
          <a:bodyPr/>
          <a:lstStyle>
            <a:lvl1pPr marL="0" indent="0">
              <a:buNone/>
              <a:defRPr/>
            </a:lvl1pPr>
          </a:lstStyle>
          <a:p>
            <a:pPr lvl="0"/>
            <a:r>
              <a:rPr lang="en-CA"/>
              <a:t>Click icon to add picture</a:t>
            </a:r>
          </a:p>
        </p:txBody>
      </p:sp>
      <p:sp>
        <p:nvSpPr>
          <p:cNvPr id="54" name="Text Placeholder 27">
            <a:extLst>
              <a:ext uri="{FF2B5EF4-FFF2-40B4-BE49-F238E27FC236}">
                <a16:creationId xmlns:a16="http://schemas.microsoft.com/office/drawing/2014/main" id="{3C74828F-68FF-CBBF-3E33-A3915A7D5A6D}"/>
              </a:ext>
            </a:extLst>
          </p:cNvPr>
          <p:cNvSpPr>
            <a:spLocks noGrp="1"/>
          </p:cNvSpPr>
          <p:nvPr>
            <p:ph type="body" sz="quarter" idx="48" hasCustomPrompt="1"/>
          </p:nvPr>
        </p:nvSpPr>
        <p:spPr>
          <a:xfrm>
            <a:off x="5516108" y="2867670"/>
            <a:ext cx="2214563" cy="328888"/>
          </a:xfrm>
          <a:prstGeom prst="rect">
            <a:avLst/>
          </a:prstGeom>
        </p:spPr>
        <p:txBody>
          <a:bodyPr lIns="0" tIns="0" rIns="0" bIns="0" anchor="ctr"/>
          <a:lstStyle>
            <a:lvl1pPr marL="0" indent="0" algn="ctr">
              <a:buNone/>
              <a:defRPr sz="2000" b="1">
                <a:solidFill>
                  <a:schemeClr val="bg1"/>
                </a:solidFill>
              </a:defRPr>
            </a:lvl1pPr>
          </a:lstStyle>
          <a:p>
            <a:r>
              <a:rPr lang="en-IN">
                <a:latin typeface="Arial" pitchFamily="34" charset="0"/>
              </a:rPr>
              <a:t>Presenter Name</a:t>
            </a:r>
          </a:p>
        </p:txBody>
      </p:sp>
      <p:sp>
        <p:nvSpPr>
          <p:cNvPr id="55" name="Text Placeholder 27">
            <a:extLst>
              <a:ext uri="{FF2B5EF4-FFF2-40B4-BE49-F238E27FC236}">
                <a16:creationId xmlns:a16="http://schemas.microsoft.com/office/drawing/2014/main" id="{7F940BE2-3CBB-AB49-2BFF-A1719C72E344}"/>
              </a:ext>
            </a:extLst>
          </p:cNvPr>
          <p:cNvSpPr>
            <a:spLocks noGrp="1"/>
          </p:cNvSpPr>
          <p:nvPr>
            <p:ph type="body" sz="quarter" idx="49" hasCustomPrompt="1"/>
          </p:nvPr>
        </p:nvSpPr>
        <p:spPr>
          <a:xfrm>
            <a:off x="5516107" y="3219902"/>
            <a:ext cx="2214563" cy="328888"/>
          </a:xfrm>
          <a:prstGeom prst="rect">
            <a:avLst/>
          </a:prstGeom>
        </p:spPr>
        <p:txBody>
          <a:bodyPr lIns="0" tIns="0" rIns="0" bIns="0" anchor="ctr"/>
          <a:lstStyle>
            <a:lvl1pPr marL="0" indent="0" algn="ctr">
              <a:buNone/>
              <a:defRPr sz="1800" b="0">
                <a:solidFill>
                  <a:schemeClr val="bg1"/>
                </a:solidFill>
              </a:defRPr>
            </a:lvl1pPr>
          </a:lstStyle>
          <a:p>
            <a:r>
              <a:rPr lang="en-IN">
                <a:latin typeface="Arial" pitchFamily="34" charset="0"/>
              </a:rPr>
              <a:t>Presenter Phone</a:t>
            </a:r>
          </a:p>
        </p:txBody>
      </p:sp>
      <p:sp>
        <p:nvSpPr>
          <p:cNvPr id="56" name="Text Placeholder 27">
            <a:extLst>
              <a:ext uri="{FF2B5EF4-FFF2-40B4-BE49-F238E27FC236}">
                <a16:creationId xmlns:a16="http://schemas.microsoft.com/office/drawing/2014/main" id="{622C451F-838A-B97E-DC71-5629FD92EAFD}"/>
              </a:ext>
            </a:extLst>
          </p:cNvPr>
          <p:cNvSpPr>
            <a:spLocks noGrp="1"/>
          </p:cNvSpPr>
          <p:nvPr>
            <p:ph type="body" sz="quarter" idx="50" hasCustomPrompt="1"/>
          </p:nvPr>
        </p:nvSpPr>
        <p:spPr>
          <a:xfrm>
            <a:off x="5516107" y="3554920"/>
            <a:ext cx="2214563" cy="328888"/>
          </a:xfrm>
          <a:prstGeom prst="rect">
            <a:avLst/>
          </a:prstGeom>
        </p:spPr>
        <p:txBody>
          <a:bodyPr lIns="0" tIns="0" rIns="0" bIns="0" anchor="ctr"/>
          <a:lstStyle>
            <a:lvl1pPr marL="0" indent="0" algn="ctr">
              <a:buNone/>
              <a:defRPr sz="1800" b="0">
                <a:solidFill>
                  <a:schemeClr val="bg1"/>
                </a:solidFill>
              </a:defRPr>
            </a:lvl1pPr>
          </a:lstStyle>
          <a:p>
            <a:r>
              <a:rPr lang="en-IN">
                <a:latin typeface="Arial" pitchFamily="34" charset="0"/>
              </a:rPr>
              <a:t>Presenter Email</a:t>
            </a:r>
          </a:p>
        </p:txBody>
      </p:sp>
      <p:sp>
        <p:nvSpPr>
          <p:cNvPr id="57" name="Content Placeholder 41">
            <a:extLst>
              <a:ext uri="{FF2B5EF4-FFF2-40B4-BE49-F238E27FC236}">
                <a16:creationId xmlns:a16="http://schemas.microsoft.com/office/drawing/2014/main" id="{591A9131-13B1-3495-5FC7-1835E1708F05}"/>
              </a:ext>
            </a:extLst>
          </p:cNvPr>
          <p:cNvSpPr>
            <a:spLocks noGrp="1"/>
          </p:cNvSpPr>
          <p:nvPr>
            <p:ph sz="quarter" idx="51" hasCustomPrompt="1"/>
          </p:nvPr>
        </p:nvSpPr>
        <p:spPr>
          <a:xfrm>
            <a:off x="5516269" y="1267519"/>
            <a:ext cx="2214401" cy="1429577"/>
          </a:xfrm>
        </p:spPr>
        <p:txBody>
          <a:bodyPr/>
          <a:lstStyle>
            <a:lvl1pPr marL="0" indent="0">
              <a:buNone/>
              <a:defRPr/>
            </a:lvl1pPr>
          </a:lstStyle>
          <a:p>
            <a:pPr lvl="0"/>
            <a:r>
              <a:rPr lang="en-CA"/>
              <a:t>Click icon to add picture</a:t>
            </a:r>
          </a:p>
        </p:txBody>
      </p:sp>
    </p:spTree>
    <p:extLst>
      <p:ext uri="{BB962C8B-B14F-4D97-AF65-F5344CB8AC3E}">
        <p14:creationId xmlns:p14="http://schemas.microsoft.com/office/powerpoint/2010/main" val="205795384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Presenter Slide - Three Presenters">
    <p:spTree>
      <p:nvGrpSpPr>
        <p:cNvPr id="1" name=""/>
        <p:cNvGrpSpPr/>
        <p:nvPr/>
      </p:nvGrpSpPr>
      <p:grpSpPr>
        <a:xfrm>
          <a:off x="0" y="0"/>
          <a: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a:t>Presenter Slide – Three Presenters</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19" name="Freeform 5">
            <a:extLst>
              <a:ext uri="{FF2B5EF4-FFF2-40B4-BE49-F238E27FC236}">
                <a16:creationId xmlns:a16="http://schemas.microsoft.com/office/drawing/2014/main" id="{66B39690-17CE-4454-836D-FF1DF318388C}"/>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20" name="Freeform 5">
            <a:extLst>
              <a:ext uri="{FF2B5EF4-FFF2-40B4-BE49-F238E27FC236}">
                <a16:creationId xmlns:a16="http://schemas.microsoft.com/office/drawing/2014/main" id="{3B39837A-88B6-4F32-A5ED-E6DB4FBAEBB9}"/>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4" name="Picture 3">
            <a:extLst>
              <a:ext uri="{FF2B5EF4-FFF2-40B4-BE49-F238E27FC236}">
                <a16:creationId xmlns:a16="http://schemas.microsoft.com/office/drawing/2014/main" id="{DAC19A5C-180B-3898-DDDC-66E2B12A27E0}"/>
              </a:ext>
            </a:extLst>
          </p:cNvPr>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3" name="矩形 1">
            <a:extLst>
              <a:ext uri="{FF2B5EF4-FFF2-40B4-BE49-F238E27FC236}">
                <a16:creationId xmlns:a16="http://schemas.microsoft.com/office/drawing/2014/main" id="{4A29B20D-F1D0-501A-213A-A676384982C5}"/>
              </a:ext>
            </a:extLst>
          </p:cNvPr>
          <p:cNvSpPr/>
          <p:nvPr/>
        </p:nvSpPr>
        <p:spPr>
          <a:xfrm>
            <a:off x="144017" y="1374644"/>
            <a:ext cx="8740101" cy="310980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sp>
        <p:nvSpPr>
          <p:cNvPr id="7" name="矩形 2">
            <a:extLst>
              <a:ext uri="{FF2B5EF4-FFF2-40B4-BE49-F238E27FC236}">
                <a16:creationId xmlns:a16="http://schemas.microsoft.com/office/drawing/2014/main" id="{91154E43-10B7-1135-C5D0-F07647537E51}"/>
              </a:ext>
            </a:extLst>
          </p:cNvPr>
          <p:cNvSpPr>
            <a:spLocks noGrp="1" noRot="1" noMove="1" noResize="1" noEditPoints="1" noAdjustHandles="1" noChangeArrowheads="1" noChangeShapeType="1"/>
          </p:cNvSpPr>
          <p:nvPr userDrawn="1"/>
        </p:nvSpPr>
        <p:spPr>
          <a:xfrm>
            <a:off x="467622" y="1161803"/>
            <a:ext cx="2475972" cy="30228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800" b="0">
              <a:latin typeface="+mn-lt"/>
              <a:cs typeface="+mn-ea"/>
              <a:sym typeface="+mn-lt"/>
            </a:endParaRPr>
          </a:p>
        </p:txBody>
      </p:sp>
      <p:sp>
        <p:nvSpPr>
          <p:cNvPr id="44" name="Text Placeholder 27">
            <a:extLst>
              <a:ext uri="{FF2B5EF4-FFF2-40B4-BE49-F238E27FC236}">
                <a16:creationId xmlns:a16="http://schemas.microsoft.com/office/drawing/2014/main" id="{D1B77F36-E561-34BF-7CB8-2865A088B785}"/>
              </a:ext>
            </a:extLst>
          </p:cNvPr>
          <p:cNvSpPr>
            <a:spLocks noGrp="1"/>
          </p:cNvSpPr>
          <p:nvPr>
            <p:ph type="body" sz="quarter" idx="22" hasCustomPrompt="1"/>
          </p:nvPr>
        </p:nvSpPr>
        <p:spPr>
          <a:xfrm>
            <a:off x="598326" y="2936826"/>
            <a:ext cx="2214563" cy="328888"/>
          </a:xfrm>
          <a:prstGeom prst="rect">
            <a:avLst/>
          </a:prstGeom>
        </p:spPr>
        <p:txBody>
          <a:bodyPr lIns="0" tIns="0" rIns="0" bIns="0" anchor="ctr"/>
          <a:lstStyle>
            <a:lvl1pPr marL="0" indent="0" algn="ctr">
              <a:buNone/>
              <a:defRPr sz="2000" b="1">
                <a:solidFill>
                  <a:schemeClr val="bg1"/>
                </a:solidFill>
              </a:defRPr>
            </a:lvl1pPr>
          </a:lstStyle>
          <a:p>
            <a:r>
              <a:rPr lang="en-IN">
                <a:latin typeface="Arial" pitchFamily="34" charset="0"/>
              </a:rPr>
              <a:t>Presenter Name</a:t>
            </a:r>
          </a:p>
        </p:txBody>
      </p:sp>
      <p:sp>
        <p:nvSpPr>
          <p:cNvPr id="9" name="Freeform 5">
            <a:extLst>
              <a:ext uri="{FF2B5EF4-FFF2-40B4-BE49-F238E27FC236}">
                <a16:creationId xmlns:a16="http://schemas.microsoft.com/office/drawing/2014/main" id="{24902C59-6F28-F3D1-357E-8394F283B68A}"/>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90D921C8-1DD2-3A4E-DC24-0175F2DFC772}"/>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1" name="Picture 10">
            <a:extLst>
              <a:ext uri="{FF2B5EF4-FFF2-40B4-BE49-F238E27FC236}">
                <a16:creationId xmlns:a16="http://schemas.microsoft.com/office/drawing/2014/main" id="{513768AD-34F2-E30A-1A3A-13B9BBC02C9C}"/>
              </a:ext>
            </a:extLst>
          </p:cNvPr>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23" name="Freeform 5">
            <a:extLst>
              <a:ext uri="{FF2B5EF4-FFF2-40B4-BE49-F238E27FC236}">
                <a16:creationId xmlns:a16="http://schemas.microsoft.com/office/drawing/2014/main" id="{1D23B684-9A76-D6C5-BD57-4BA14E14F4C4}"/>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24" name="Freeform 5">
            <a:extLst>
              <a:ext uri="{FF2B5EF4-FFF2-40B4-BE49-F238E27FC236}">
                <a16:creationId xmlns:a16="http://schemas.microsoft.com/office/drawing/2014/main" id="{6AC11259-A402-824F-2103-EF8296763626}"/>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25" name="Picture 24">
            <a:extLst>
              <a:ext uri="{FF2B5EF4-FFF2-40B4-BE49-F238E27FC236}">
                <a16:creationId xmlns:a16="http://schemas.microsoft.com/office/drawing/2014/main" id="{E1B8F0BA-0CCA-B524-CDAB-11AA51AF0F54}"/>
              </a:ext>
            </a:extLst>
          </p:cNvPr>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26" name="矩形 2">
            <a:extLst>
              <a:ext uri="{FF2B5EF4-FFF2-40B4-BE49-F238E27FC236}">
                <a16:creationId xmlns:a16="http://schemas.microsoft.com/office/drawing/2014/main" id="{455AF6F5-A629-A395-2CCE-AC325BD94512}"/>
              </a:ext>
            </a:extLst>
          </p:cNvPr>
          <p:cNvSpPr>
            <a:spLocks noGrp="1" noRot="1" noMove="1" noResize="1" noEditPoints="1" noAdjustHandles="1" noChangeArrowheads="1" noChangeShapeType="1"/>
          </p:cNvSpPr>
          <p:nvPr userDrawn="1"/>
        </p:nvSpPr>
        <p:spPr>
          <a:xfrm>
            <a:off x="6093671" y="1161803"/>
            <a:ext cx="2475972" cy="30228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mn-lt"/>
              <a:cs typeface="+mn-ea"/>
              <a:sym typeface="+mn-lt"/>
            </a:endParaRPr>
          </a:p>
        </p:txBody>
      </p:sp>
      <p:sp>
        <p:nvSpPr>
          <p:cNvPr id="8" name="矩形 2">
            <a:extLst>
              <a:ext uri="{FF2B5EF4-FFF2-40B4-BE49-F238E27FC236}">
                <a16:creationId xmlns:a16="http://schemas.microsoft.com/office/drawing/2014/main" id="{1C8BEAE6-40D4-A09E-E016-FCC3E0E55DE0}"/>
              </a:ext>
            </a:extLst>
          </p:cNvPr>
          <p:cNvSpPr>
            <a:spLocks noGrp="1" noRot="1" noMove="1" noResize="1" noEditPoints="1" noAdjustHandles="1" noChangeArrowheads="1" noChangeShapeType="1"/>
          </p:cNvSpPr>
          <p:nvPr userDrawn="1"/>
        </p:nvSpPr>
        <p:spPr>
          <a:xfrm>
            <a:off x="3267199" y="1161803"/>
            <a:ext cx="2475972" cy="30228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mn-lt"/>
              <a:cs typeface="+mn-ea"/>
              <a:sym typeface="+mn-lt"/>
            </a:endParaRPr>
          </a:p>
        </p:txBody>
      </p:sp>
      <p:sp>
        <p:nvSpPr>
          <p:cNvPr id="22" name="Text Placeholder 27">
            <a:extLst>
              <a:ext uri="{FF2B5EF4-FFF2-40B4-BE49-F238E27FC236}">
                <a16:creationId xmlns:a16="http://schemas.microsoft.com/office/drawing/2014/main" id="{F580F63A-6BD8-9AF4-94CD-56BFC5A9507F}"/>
              </a:ext>
            </a:extLst>
          </p:cNvPr>
          <p:cNvSpPr>
            <a:spLocks noGrp="1"/>
          </p:cNvSpPr>
          <p:nvPr>
            <p:ph type="body" sz="quarter" idx="39" hasCustomPrompt="1"/>
          </p:nvPr>
        </p:nvSpPr>
        <p:spPr>
          <a:xfrm>
            <a:off x="598164" y="3298851"/>
            <a:ext cx="2214563" cy="328888"/>
          </a:xfrm>
          <a:prstGeom prst="rect">
            <a:avLst/>
          </a:prstGeom>
        </p:spPr>
        <p:txBody>
          <a:bodyPr lIns="0" tIns="0" rIns="0" bIns="0" anchor="ctr"/>
          <a:lstStyle>
            <a:lvl1pPr marL="0" indent="0" algn="ctr">
              <a:buNone/>
              <a:defRPr sz="1800" b="0">
                <a:solidFill>
                  <a:schemeClr val="bg1"/>
                </a:solidFill>
              </a:defRPr>
            </a:lvl1pPr>
          </a:lstStyle>
          <a:p>
            <a:r>
              <a:rPr lang="en-IN">
                <a:latin typeface="Arial" pitchFamily="34" charset="0"/>
              </a:rPr>
              <a:t>Presenter Phone</a:t>
            </a:r>
          </a:p>
        </p:txBody>
      </p:sp>
      <p:sp>
        <p:nvSpPr>
          <p:cNvPr id="27" name="Text Placeholder 27">
            <a:extLst>
              <a:ext uri="{FF2B5EF4-FFF2-40B4-BE49-F238E27FC236}">
                <a16:creationId xmlns:a16="http://schemas.microsoft.com/office/drawing/2014/main" id="{D79F206C-5690-5624-0EC0-3AF0D5196E57}"/>
              </a:ext>
            </a:extLst>
          </p:cNvPr>
          <p:cNvSpPr>
            <a:spLocks noGrp="1"/>
          </p:cNvSpPr>
          <p:nvPr>
            <p:ph type="body" sz="quarter" idx="40" hasCustomPrompt="1"/>
          </p:nvPr>
        </p:nvSpPr>
        <p:spPr>
          <a:xfrm>
            <a:off x="598164" y="3631557"/>
            <a:ext cx="2214563" cy="328888"/>
          </a:xfrm>
          <a:prstGeom prst="rect">
            <a:avLst/>
          </a:prstGeom>
        </p:spPr>
        <p:txBody>
          <a:bodyPr lIns="0" tIns="0" rIns="0" bIns="0" anchor="ctr"/>
          <a:lstStyle>
            <a:lvl1pPr marL="0" indent="0" algn="ctr">
              <a:buNone/>
              <a:defRPr sz="1800" b="0">
                <a:solidFill>
                  <a:schemeClr val="bg1"/>
                </a:solidFill>
              </a:defRPr>
            </a:lvl1pPr>
          </a:lstStyle>
          <a:p>
            <a:r>
              <a:rPr lang="en-IN">
                <a:latin typeface="Arial" pitchFamily="34" charset="0"/>
              </a:rPr>
              <a:t>Presenter Email</a:t>
            </a:r>
          </a:p>
        </p:txBody>
      </p:sp>
      <p:sp>
        <p:nvSpPr>
          <p:cNvPr id="28" name="Text Placeholder 27">
            <a:extLst>
              <a:ext uri="{FF2B5EF4-FFF2-40B4-BE49-F238E27FC236}">
                <a16:creationId xmlns:a16="http://schemas.microsoft.com/office/drawing/2014/main" id="{CE2529B8-9D31-4367-4DF3-5775A8CDBB16}"/>
              </a:ext>
            </a:extLst>
          </p:cNvPr>
          <p:cNvSpPr>
            <a:spLocks noGrp="1"/>
          </p:cNvSpPr>
          <p:nvPr>
            <p:ph type="body" sz="quarter" idx="41" hasCustomPrompt="1"/>
          </p:nvPr>
        </p:nvSpPr>
        <p:spPr>
          <a:xfrm>
            <a:off x="3397903" y="2934514"/>
            <a:ext cx="2214563" cy="328888"/>
          </a:xfrm>
          <a:prstGeom prst="rect">
            <a:avLst/>
          </a:prstGeom>
        </p:spPr>
        <p:txBody>
          <a:bodyPr lIns="0" tIns="0" rIns="0" bIns="0" anchor="ctr"/>
          <a:lstStyle>
            <a:lvl1pPr marL="0" indent="0" algn="ctr">
              <a:buNone/>
              <a:defRPr sz="2000" b="1">
                <a:solidFill>
                  <a:schemeClr val="bg1"/>
                </a:solidFill>
              </a:defRPr>
            </a:lvl1pPr>
          </a:lstStyle>
          <a:p>
            <a:r>
              <a:rPr lang="en-IN">
                <a:latin typeface="Arial" pitchFamily="34" charset="0"/>
              </a:rPr>
              <a:t>Presenter Name</a:t>
            </a:r>
          </a:p>
        </p:txBody>
      </p:sp>
      <p:sp>
        <p:nvSpPr>
          <p:cNvPr id="29" name="Text Placeholder 27">
            <a:extLst>
              <a:ext uri="{FF2B5EF4-FFF2-40B4-BE49-F238E27FC236}">
                <a16:creationId xmlns:a16="http://schemas.microsoft.com/office/drawing/2014/main" id="{79A4FA78-45D0-72F5-C0D9-3B6258FFB139}"/>
              </a:ext>
            </a:extLst>
          </p:cNvPr>
          <p:cNvSpPr>
            <a:spLocks noGrp="1"/>
          </p:cNvSpPr>
          <p:nvPr>
            <p:ph type="body" sz="quarter" idx="42" hasCustomPrompt="1"/>
          </p:nvPr>
        </p:nvSpPr>
        <p:spPr>
          <a:xfrm>
            <a:off x="3397741" y="3296539"/>
            <a:ext cx="2214563" cy="328888"/>
          </a:xfrm>
          <a:prstGeom prst="rect">
            <a:avLst/>
          </a:prstGeom>
        </p:spPr>
        <p:txBody>
          <a:bodyPr lIns="0" tIns="0" rIns="0" bIns="0" anchor="ctr"/>
          <a:lstStyle>
            <a:lvl1pPr marL="0" indent="0" algn="ctr">
              <a:buNone/>
              <a:defRPr sz="1800" b="0">
                <a:solidFill>
                  <a:schemeClr val="bg1"/>
                </a:solidFill>
              </a:defRPr>
            </a:lvl1pPr>
          </a:lstStyle>
          <a:p>
            <a:r>
              <a:rPr lang="en-IN">
                <a:latin typeface="Arial" pitchFamily="34" charset="0"/>
              </a:rPr>
              <a:t>Presenter Phone</a:t>
            </a:r>
          </a:p>
        </p:txBody>
      </p:sp>
      <p:sp>
        <p:nvSpPr>
          <p:cNvPr id="30" name="Text Placeholder 27">
            <a:extLst>
              <a:ext uri="{FF2B5EF4-FFF2-40B4-BE49-F238E27FC236}">
                <a16:creationId xmlns:a16="http://schemas.microsoft.com/office/drawing/2014/main" id="{5AF7B8BD-FCA6-03AF-6DE6-F43D72A4DD98}"/>
              </a:ext>
            </a:extLst>
          </p:cNvPr>
          <p:cNvSpPr>
            <a:spLocks noGrp="1"/>
          </p:cNvSpPr>
          <p:nvPr>
            <p:ph type="body" sz="quarter" idx="43" hasCustomPrompt="1"/>
          </p:nvPr>
        </p:nvSpPr>
        <p:spPr>
          <a:xfrm>
            <a:off x="3397741" y="3629245"/>
            <a:ext cx="2214563" cy="328888"/>
          </a:xfrm>
          <a:prstGeom prst="rect">
            <a:avLst/>
          </a:prstGeom>
        </p:spPr>
        <p:txBody>
          <a:bodyPr lIns="0" tIns="0" rIns="0" bIns="0" anchor="ctr"/>
          <a:lstStyle>
            <a:lvl1pPr marL="0" indent="0" algn="ctr">
              <a:buNone/>
              <a:defRPr sz="1800" b="0">
                <a:solidFill>
                  <a:schemeClr val="bg1"/>
                </a:solidFill>
              </a:defRPr>
            </a:lvl1pPr>
          </a:lstStyle>
          <a:p>
            <a:r>
              <a:rPr lang="en-IN">
                <a:latin typeface="Arial" pitchFamily="34" charset="0"/>
              </a:rPr>
              <a:t>Presenter Email</a:t>
            </a:r>
          </a:p>
        </p:txBody>
      </p:sp>
      <p:sp>
        <p:nvSpPr>
          <p:cNvPr id="31" name="Text Placeholder 27">
            <a:extLst>
              <a:ext uri="{FF2B5EF4-FFF2-40B4-BE49-F238E27FC236}">
                <a16:creationId xmlns:a16="http://schemas.microsoft.com/office/drawing/2014/main" id="{ACEC56D0-5188-FD0B-2D40-0A3E995312C4}"/>
              </a:ext>
            </a:extLst>
          </p:cNvPr>
          <p:cNvSpPr>
            <a:spLocks noGrp="1"/>
          </p:cNvSpPr>
          <p:nvPr>
            <p:ph type="body" sz="quarter" idx="44" hasCustomPrompt="1"/>
          </p:nvPr>
        </p:nvSpPr>
        <p:spPr>
          <a:xfrm>
            <a:off x="6224375" y="2934514"/>
            <a:ext cx="2214563" cy="328888"/>
          </a:xfrm>
          <a:prstGeom prst="rect">
            <a:avLst/>
          </a:prstGeom>
        </p:spPr>
        <p:txBody>
          <a:bodyPr lIns="0" tIns="0" rIns="0" bIns="0" anchor="ctr"/>
          <a:lstStyle>
            <a:lvl1pPr marL="0" indent="0" algn="ctr">
              <a:buNone/>
              <a:defRPr sz="2000" b="1">
                <a:solidFill>
                  <a:schemeClr val="bg1"/>
                </a:solidFill>
              </a:defRPr>
            </a:lvl1pPr>
          </a:lstStyle>
          <a:p>
            <a:r>
              <a:rPr lang="en-IN">
                <a:latin typeface="Arial" pitchFamily="34" charset="0"/>
              </a:rPr>
              <a:t>Presenter Name</a:t>
            </a:r>
          </a:p>
        </p:txBody>
      </p:sp>
      <p:sp>
        <p:nvSpPr>
          <p:cNvPr id="37" name="Text Placeholder 27">
            <a:extLst>
              <a:ext uri="{FF2B5EF4-FFF2-40B4-BE49-F238E27FC236}">
                <a16:creationId xmlns:a16="http://schemas.microsoft.com/office/drawing/2014/main" id="{1AC93FC1-D1CE-41AE-B2EB-69FCB63A4EA3}"/>
              </a:ext>
            </a:extLst>
          </p:cNvPr>
          <p:cNvSpPr>
            <a:spLocks noGrp="1"/>
          </p:cNvSpPr>
          <p:nvPr>
            <p:ph type="body" sz="quarter" idx="45" hasCustomPrompt="1"/>
          </p:nvPr>
        </p:nvSpPr>
        <p:spPr>
          <a:xfrm>
            <a:off x="6224213" y="3296539"/>
            <a:ext cx="2214563" cy="328888"/>
          </a:xfrm>
          <a:prstGeom prst="rect">
            <a:avLst/>
          </a:prstGeom>
        </p:spPr>
        <p:txBody>
          <a:bodyPr lIns="0" tIns="0" rIns="0" bIns="0" anchor="ctr"/>
          <a:lstStyle>
            <a:lvl1pPr marL="0" indent="0" algn="ctr">
              <a:buNone/>
              <a:defRPr sz="1800" b="0">
                <a:solidFill>
                  <a:schemeClr val="bg1"/>
                </a:solidFill>
              </a:defRPr>
            </a:lvl1pPr>
          </a:lstStyle>
          <a:p>
            <a:r>
              <a:rPr lang="en-IN">
                <a:latin typeface="Arial" pitchFamily="34" charset="0"/>
              </a:rPr>
              <a:t>Presenter Phone</a:t>
            </a:r>
          </a:p>
        </p:txBody>
      </p:sp>
      <p:sp>
        <p:nvSpPr>
          <p:cNvPr id="38" name="Text Placeholder 27">
            <a:extLst>
              <a:ext uri="{FF2B5EF4-FFF2-40B4-BE49-F238E27FC236}">
                <a16:creationId xmlns:a16="http://schemas.microsoft.com/office/drawing/2014/main" id="{F3990DC0-3330-00E7-0877-E0294FA40FC6}"/>
              </a:ext>
            </a:extLst>
          </p:cNvPr>
          <p:cNvSpPr>
            <a:spLocks noGrp="1"/>
          </p:cNvSpPr>
          <p:nvPr>
            <p:ph type="body" sz="quarter" idx="46" hasCustomPrompt="1"/>
          </p:nvPr>
        </p:nvSpPr>
        <p:spPr>
          <a:xfrm>
            <a:off x="6224213" y="3629245"/>
            <a:ext cx="2214563" cy="328888"/>
          </a:xfrm>
          <a:prstGeom prst="rect">
            <a:avLst/>
          </a:prstGeom>
        </p:spPr>
        <p:txBody>
          <a:bodyPr lIns="0" tIns="0" rIns="0" bIns="0" anchor="ctr"/>
          <a:lstStyle>
            <a:lvl1pPr marL="0" indent="0" algn="ctr">
              <a:buNone/>
              <a:defRPr sz="1800" b="0">
                <a:solidFill>
                  <a:schemeClr val="bg1"/>
                </a:solidFill>
              </a:defRPr>
            </a:lvl1pPr>
          </a:lstStyle>
          <a:p>
            <a:r>
              <a:rPr lang="en-IN">
                <a:latin typeface="Arial" pitchFamily="34" charset="0"/>
              </a:rPr>
              <a:t>Presenter Email</a:t>
            </a:r>
          </a:p>
        </p:txBody>
      </p:sp>
      <p:sp>
        <p:nvSpPr>
          <p:cNvPr id="42" name="Content Placeholder 41">
            <a:extLst>
              <a:ext uri="{FF2B5EF4-FFF2-40B4-BE49-F238E27FC236}">
                <a16:creationId xmlns:a16="http://schemas.microsoft.com/office/drawing/2014/main" id="{729D7249-A43D-6071-CBEB-E13084A013AE}"/>
              </a:ext>
            </a:extLst>
          </p:cNvPr>
          <p:cNvSpPr>
            <a:spLocks noGrp="1"/>
          </p:cNvSpPr>
          <p:nvPr>
            <p:ph sz="quarter" idx="47" hasCustomPrompt="1"/>
          </p:nvPr>
        </p:nvSpPr>
        <p:spPr>
          <a:xfrm>
            <a:off x="598487" y="1336675"/>
            <a:ext cx="2214401" cy="1429577"/>
          </a:xfrm>
        </p:spPr>
        <p:txBody>
          <a:bodyPr/>
          <a:lstStyle>
            <a:lvl1pPr marL="0" indent="0">
              <a:buNone/>
              <a:defRPr/>
            </a:lvl1pPr>
          </a:lstStyle>
          <a:p>
            <a:pPr lvl="0"/>
            <a:r>
              <a:rPr lang="en-CA"/>
              <a:t>Click icon to add picture</a:t>
            </a:r>
          </a:p>
        </p:txBody>
      </p:sp>
      <p:sp>
        <p:nvSpPr>
          <p:cNvPr id="43" name="Content Placeholder 41">
            <a:extLst>
              <a:ext uri="{FF2B5EF4-FFF2-40B4-BE49-F238E27FC236}">
                <a16:creationId xmlns:a16="http://schemas.microsoft.com/office/drawing/2014/main" id="{50945032-6852-3F56-CE62-33599F0E572E}"/>
              </a:ext>
            </a:extLst>
          </p:cNvPr>
          <p:cNvSpPr>
            <a:spLocks noGrp="1"/>
          </p:cNvSpPr>
          <p:nvPr>
            <p:ph sz="quarter" idx="48" hasCustomPrompt="1"/>
          </p:nvPr>
        </p:nvSpPr>
        <p:spPr>
          <a:xfrm>
            <a:off x="3390828" y="1341507"/>
            <a:ext cx="2214401" cy="1429577"/>
          </a:xfrm>
        </p:spPr>
        <p:txBody>
          <a:bodyPr/>
          <a:lstStyle>
            <a:lvl1pPr marL="0" indent="0">
              <a:buNone/>
              <a:defRPr/>
            </a:lvl1pPr>
          </a:lstStyle>
          <a:p>
            <a:pPr lvl="0"/>
            <a:r>
              <a:rPr lang="en-CA"/>
              <a:t>Click icon to add picture</a:t>
            </a:r>
          </a:p>
        </p:txBody>
      </p:sp>
      <p:sp>
        <p:nvSpPr>
          <p:cNvPr id="45" name="Content Placeholder 41">
            <a:extLst>
              <a:ext uri="{FF2B5EF4-FFF2-40B4-BE49-F238E27FC236}">
                <a16:creationId xmlns:a16="http://schemas.microsoft.com/office/drawing/2014/main" id="{5CAEB73B-3B92-1A9B-CF36-F18FC9759722}"/>
              </a:ext>
            </a:extLst>
          </p:cNvPr>
          <p:cNvSpPr>
            <a:spLocks noGrp="1"/>
          </p:cNvSpPr>
          <p:nvPr>
            <p:ph sz="quarter" idx="49" hasCustomPrompt="1"/>
          </p:nvPr>
        </p:nvSpPr>
        <p:spPr>
          <a:xfrm>
            <a:off x="6224375" y="1336675"/>
            <a:ext cx="2214401" cy="1429577"/>
          </a:xfrm>
        </p:spPr>
        <p:txBody>
          <a:bodyPr/>
          <a:lstStyle>
            <a:lvl1pPr marL="0" indent="0">
              <a:buNone/>
              <a:defRPr/>
            </a:lvl1pPr>
          </a:lstStyle>
          <a:p>
            <a:pPr lvl="0"/>
            <a:r>
              <a:rPr lang="en-CA"/>
              <a:t>Click icon to add picture</a:t>
            </a:r>
          </a:p>
        </p:txBody>
      </p:sp>
    </p:spTree>
    <p:extLst>
      <p:ext uri="{BB962C8B-B14F-4D97-AF65-F5344CB8AC3E}">
        <p14:creationId xmlns:p14="http://schemas.microsoft.com/office/powerpoint/2010/main" val="311151999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p:cSld name="Agenda Slide">
    <p:spTree>
      <p:nvGrpSpPr>
        <p:cNvPr id="1" name=""/>
        <p:cNvGrpSpPr/>
        <p:nvPr/>
      </p:nvGrpSpPr>
      <p:grpSpPr>
        <a:xfrm>
          <a:off x="0" y="0"/>
          <a: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a:t>Agenda Example</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8" name="Freeform 5">
            <a:extLst>
              <a:ext uri="{FF2B5EF4-FFF2-40B4-BE49-F238E27FC236}">
                <a16:creationId xmlns:a16="http://schemas.microsoft.com/office/drawing/2014/main" id="{5F209D70-A613-4CE0-92B0-AA846AE420BA}"/>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DF8AC24F-090E-4C2F-93A6-8AD40ACB72F0}"/>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35" name="Picture 45">
            <a:extLst>
              <a:ext uri="{FF2B5EF4-FFF2-40B4-BE49-F238E27FC236}">
                <a16:creationId xmlns:a16="http://schemas.microsoft.com/office/drawing/2014/main" id="{BE03FABD-6138-293E-6001-2012ED53656F}"/>
              </a:ext>
            </a:extLst>
          </p:cNvPr>
          <p:cNvPicPr>
            <a:picLocks noGrp="1" noRot="1" noMove="1" noResize="1" noEditPoints="1" noAdjustHandles="1" noChangeArrowheads="1" noChangeShapeType="1" noCrop="1"/>
          </p:cNvPicPr>
          <p:nvPr/>
        </p:nvPicPr>
        <p:blipFill>
          <a:blip r:embed="rId1">
            <a:extLst>
              <a:ext uri="{28A0092B-C50C-407E-A947-70E740481C1C}">
                <a14:useLocalDpi xmlns:a14="http://schemas.microsoft.com/office/drawing/2010/main" val="0"/>
              </a:ext>
            </a:extLst>
          </a:blip>
          <a:stretch>
            <a:fillRect/>
          </a:stretch>
        </p:blipFill>
        <p:spPr>
          <a:xfrm>
            <a:off x="4736072" y="1626584"/>
            <a:ext cx="4332564" cy="2707852"/>
          </a:xfrm>
          <a:prstGeom prst="rect">
            <a:avLst/>
          </a:prstGeom>
        </p:spPr>
      </p:pic>
      <p:pic>
        <p:nvPicPr>
          <p:cNvPr id="63" name="Picture 62">
            <a:extLst>
              <a:ext uri="{FF2B5EF4-FFF2-40B4-BE49-F238E27FC236}">
                <a16:creationId xmlns:a16="http://schemas.microsoft.com/office/drawing/2014/main" id="{269F90D4-0DF2-047E-5723-07912ED01E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64" name="Text Placeholder 27">
            <a:extLst>
              <a:ext uri="{FF2B5EF4-FFF2-40B4-BE49-F238E27FC236}">
                <a16:creationId xmlns:a16="http://schemas.microsoft.com/office/drawing/2014/main" id="{019F6746-456C-154A-F911-F634FE8A5ECE}"/>
              </a:ext>
            </a:extLst>
          </p:cNvPr>
          <p:cNvSpPr>
            <a:spLocks noGrp="1"/>
          </p:cNvSpPr>
          <p:nvPr>
            <p:ph type="body" sz="quarter" idx="17" hasCustomPrompt="1"/>
          </p:nvPr>
        </p:nvSpPr>
        <p:spPr>
          <a:xfrm>
            <a:off x="879034" y="1947709"/>
            <a:ext cx="3862932" cy="411199"/>
          </a:xfrm>
          <a:prstGeom prst="rect">
            <a:avLst/>
          </a:prstGeom>
        </p:spPr>
        <p:txBody>
          <a:bodyPr lIns="0" tIns="0" rIns="0" bIns="0" anchor="ctr"/>
          <a:lstStyle>
            <a:lvl1pPr marL="0" indent="0" algn="l">
              <a:buNone/>
              <a:defRPr sz="2000" b="0">
                <a:solidFill>
                  <a:schemeClr val="tx1"/>
                </a:solidFill>
              </a:defRPr>
            </a:lvl1pPr>
          </a:lstStyle>
          <a:p>
            <a:pPr algn="l">
              <a:lnSpc>
                <a:spcPct val="150000"/>
              </a:lnSpc>
            </a:pPr>
            <a:r>
              <a:rPr lang="en-US" altLang="zh-CN" sz="1200">
                <a:solidFill>
                  <a:schemeClr val="tx1"/>
                </a:solidFill>
                <a:latin typeface="Arial" pitchFamily="34" charset="0"/>
                <a:ea typeface="+mn-ea"/>
                <a:cs typeface="Arial" pitchFamily="34" charset="0"/>
                <a:sym typeface="+mn-lt"/>
              </a:rPr>
              <a:t>Click here to add content that matches the title</a:t>
            </a:r>
            <a:endParaRPr lang="zh-CN" altLang="en-US" sz="1200">
              <a:solidFill>
                <a:schemeClr val="tx1"/>
              </a:solidFill>
              <a:latin typeface="Arial" pitchFamily="34" charset="0"/>
              <a:ea typeface="+mn-ea"/>
              <a:cs typeface="Arial" pitchFamily="34" charset="0"/>
              <a:sym typeface="+mn-lt"/>
            </a:endParaRPr>
          </a:p>
        </p:txBody>
      </p:sp>
      <p:sp>
        <p:nvSpPr>
          <p:cNvPr id="70" name="Text Placeholder 27">
            <a:extLst>
              <a:ext uri="{FF2B5EF4-FFF2-40B4-BE49-F238E27FC236}">
                <a16:creationId xmlns:a16="http://schemas.microsoft.com/office/drawing/2014/main" id="{F5BB7A4F-02DA-A572-F3B1-8B170B914F7B}"/>
              </a:ext>
            </a:extLst>
          </p:cNvPr>
          <p:cNvSpPr>
            <a:spLocks noGrp="1"/>
          </p:cNvSpPr>
          <p:nvPr>
            <p:ph type="body" sz="quarter" idx="18" hasCustomPrompt="1"/>
          </p:nvPr>
        </p:nvSpPr>
        <p:spPr>
          <a:xfrm>
            <a:off x="879034" y="1108696"/>
            <a:ext cx="3862932" cy="411199"/>
          </a:xfrm>
          <a:prstGeom prst="rect">
            <a:avLst/>
          </a:prstGeom>
        </p:spPr>
        <p:txBody>
          <a:bodyPr lIns="0" tIns="0" rIns="0" bIns="0" anchor="ctr"/>
          <a:lstStyle>
            <a:lvl1pPr marL="0" indent="0" algn="l">
              <a:buNone/>
              <a:defRPr sz="2000" b="0">
                <a:solidFill>
                  <a:schemeClr val="tx1"/>
                </a:solidFill>
              </a:defRPr>
            </a:lvl1pPr>
          </a:lstStyle>
          <a:p>
            <a:pPr algn="l">
              <a:lnSpc>
                <a:spcPct val="150000"/>
              </a:lnSpc>
            </a:pPr>
            <a:r>
              <a:rPr lang="en-US" altLang="zh-CN" sz="1200">
                <a:solidFill>
                  <a:schemeClr val="tx1"/>
                </a:solidFill>
                <a:latin typeface="Arial" pitchFamily="34" charset="0"/>
                <a:ea typeface="+mn-ea"/>
                <a:cs typeface="Arial" pitchFamily="34" charset="0"/>
                <a:sym typeface="+mn-lt"/>
              </a:rPr>
              <a:t>Click here to add content that matches the title</a:t>
            </a:r>
            <a:endParaRPr lang="zh-CN" altLang="en-US" sz="1200">
              <a:solidFill>
                <a:schemeClr val="tx1"/>
              </a:solidFill>
              <a:latin typeface="Arial" pitchFamily="34" charset="0"/>
              <a:ea typeface="+mn-ea"/>
              <a:cs typeface="Arial" pitchFamily="34" charset="0"/>
              <a:sym typeface="+mn-lt"/>
            </a:endParaRPr>
          </a:p>
        </p:txBody>
      </p:sp>
      <p:sp>
        <p:nvSpPr>
          <p:cNvPr id="71" name="Text Placeholder 27">
            <a:extLst>
              <a:ext uri="{FF2B5EF4-FFF2-40B4-BE49-F238E27FC236}">
                <a16:creationId xmlns:a16="http://schemas.microsoft.com/office/drawing/2014/main" id="{222F46EC-A091-AA1F-9A5A-E07035D1C932}"/>
              </a:ext>
            </a:extLst>
          </p:cNvPr>
          <p:cNvSpPr>
            <a:spLocks noGrp="1"/>
          </p:cNvSpPr>
          <p:nvPr>
            <p:ph type="body" sz="quarter" idx="19" hasCustomPrompt="1"/>
          </p:nvPr>
        </p:nvSpPr>
        <p:spPr>
          <a:xfrm>
            <a:off x="873140" y="3675147"/>
            <a:ext cx="3862932" cy="411199"/>
          </a:xfrm>
          <a:prstGeom prst="rect">
            <a:avLst/>
          </a:prstGeom>
        </p:spPr>
        <p:txBody>
          <a:bodyPr lIns="0" tIns="0" rIns="0" bIns="0" anchor="ctr"/>
          <a:lstStyle>
            <a:lvl1pPr marL="0" indent="0" algn="l">
              <a:buNone/>
              <a:defRPr sz="2000" b="0">
                <a:solidFill>
                  <a:schemeClr val="tx1"/>
                </a:solidFill>
              </a:defRPr>
            </a:lvl1pPr>
          </a:lstStyle>
          <a:p>
            <a:pPr algn="l">
              <a:lnSpc>
                <a:spcPct val="150000"/>
              </a:lnSpc>
            </a:pPr>
            <a:r>
              <a:rPr lang="en-US" altLang="zh-CN" sz="1200">
                <a:solidFill>
                  <a:schemeClr val="tx1"/>
                </a:solidFill>
                <a:latin typeface="Arial" pitchFamily="34" charset="0"/>
                <a:ea typeface="+mn-ea"/>
                <a:cs typeface="Arial" pitchFamily="34" charset="0"/>
                <a:sym typeface="+mn-lt"/>
              </a:rPr>
              <a:t>Click here to add content that matches the title</a:t>
            </a:r>
            <a:endParaRPr lang="zh-CN" altLang="en-US" sz="1200">
              <a:solidFill>
                <a:schemeClr val="tx1"/>
              </a:solidFill>
              <a:latin typeface="Arial" pitchFamily="34" charset="0"/>
              <a:ea typeface="+mn-ea"/>
              <a:cs typeface="Arial" pitchFamily="34" charset="0"/>
              <a:sym typeface="+mn-lt"/>
            </a:endParaRPr>
          </a:p>
        </p:txBody>
      </p:sp>
      <p:sp>
        <p:nvSpPr>
          <p:cNvPr id="72" name="Text Placeholder 27">
            <a:extLst>
              <a:ext uri="{FF2B5EF4-FFF2-40B4-BE49-F238E27FC236}">
                <a16:creationId xmlns:a16="http://schemas.microsoft.com/office/drawing/2014/main" id="{B8CDF166-CD7C-CCE1-14BA-C884A52521E3}"/>
              </a:ext>
            </a:extLst>
          </p:cNvPr>
          <p:cNvSpPr>
            <a:spLocks noGrp="1"/>
          </p:cNvSpPr>
          <p:nvPr>
            <p:ph type="body" sz="quarter" idx="20" hasCustomPrompt="1"/>
          </p:nvPr>
        </p:nvSpPr>
        <p:spPr>
          <a:xfrm>
            <a:off x="873140" y="2836134"/>
            <a:ext cx="3862932" cy="411199"/>
          </a:xfrm>
          <a:prstGeom prst="rect">
            <a:avLst/>
          </a:prstGeom>
        </p:spPr>
        <p:txBody>
          <a:bodyPr lIns="0" tIns="0" rIns="0" bIns="0" anchor="ctr"/>
          <a:lstStyle>
            <a:lvl1pPr marL="0" indent="0" algn="l">
              <a:buNone/>
              <a:defRPr sz="2000" b="0">
                <a:solidFill>
                  <a:schemeClr val="tx1"/>
                </a:solidFill>
              </a:defRPr>
            </a:lvl1pPr>
          </a:lstStyle>
          <a:p>
            <a:pPr algn="l">
              <a:lnSpc>
                <a:spcPct val="150000"/>
              </a:lnSpc>
            </a:pPr>
            <a:r>
              <a:rPr lang="en-US" altLang="zh-CN" sz="1200">
                <a:solidFill>
                  <a:schemeClr val="tx1"/>
                </a:solidFill>
                <a:latin typeface="Arial" pitchFamily="34" charset="0"/>
                <a:ea typeface="+mn-ea"/>
                <a:cs typeface="Arial" pitchFamily="34" charset="0"/>
                <a:sym typeface="+mn-lt"/>
              </a:rPr>
              <a:t>Click here to add content that matches the title</a:t>
            </a:r>
            <a:endParaRPr lang="zh-CN" altLang="en-US" sz="1200">
              <a:solidFill>
                <a:schemeClr val="tx1"/>
              </a:solidFill>
              <a:latin typeface="Arial" pitchFamily="34" charset="0"/>
              <a:ea typeface="+mn-ea"/>
              <a:cs typeface="Arial" pitchFamily="34" charset="0"/>
              <a:sym typeface="+mn-lt"/>
            </a:endParaRPr>
          </a:p>
        </p:txBody>
      </p:sp>
      <p:sp>
        <p:nvSpPr>
          <p:cNvPr id="73" name="Text Placeholder 27">
            <a:extLst>
              <a:ext uri="{FF2B5EF4-FFF2-40B4-BE49-F238E27FC236}">
                <a16:creationId xmlns:a16="http://schemas.microsoft.com/office/drawing/2014/main" id="{C36CB1A1-5CDF-61F5-1AF3-B2CA87A82DB9}"/>
              </a:ext>
            </a:extLst>
          </p:cNvPr>
          <p:cNvSpPr>
            <a:spLocks noGrp="1"/>
          </p:cNvSpPr>
          <p:nvPr>
            <p:ph type="body" sz="quarter" idx="21" hasCustomPrompt="1"/>
          </p:nvPr>
        </p:nvSpPr>
        <p:spPr>
          <a:xfrm>
            <a:off x="873140" y="4514160"/>
            <a:ext cx="3862932" cy="411199"/>
          </a:xfrm>
          <a:prstGeom prst="rect">
            <a:avLst/>
          </a:prstGeom>
        </p:spPr>
        <p:txBody>
          <a:bodyPr lIns="0" tIns="0" rIns="0" bIns="0" anchor="ctr"/>
          <a:lstStyle>
            <a:lvl1pPr marL="0" indent="0" algn="l">
              <a:buNone/>
              <a:defRPr sz="2000" b="0">
                <a:solidFill>
                  <a:schemeClr val="tx1"/>
                </a:solidFill>
              </a:defRPr>
            </a:lvl1pPr>
          </a:lstStyle>
          <a:p>
            <a:pPr algn="l">
              <a:lnSpc>
                <a:spcPct val="150000"/>
              </a:lnSpc>
            </a:pPr>
            <a:r>
              <a:rPr lang="en-US" altLang="zh-CN" sz="1200">
                <a:solidFill>
                  <a:schemeClr val="tx1"/>
                </a:solidFill>
                <a:latin typeface="Arial" pitchFamily="34" charset="0"/>
                <a:ea typeface="+mn-ea"/>
                <a:cs typeface="Arial" pitchFamily="34" charset="0"/>
                <a:sym typeface="+mn-lt"/>
              </a:rPr>
              <a:t>Click here to add content that matches the title</a:t>
            </a:r>
            <a:endParaRPr lang="zh-CN" altLang="en-US" sz="1200">
              <a:solidFill>
                <a:schemeClr val="tx1"/>
              </a:solidFill>
              <a:latin typeface="Arial" pitchFamily="34" charset="0"/>
              <a:ea typeface="+mn-ea"/>
              <a:cs typeface="Arial" pitchFamily="34" charset="0"/>
              <a:sym typeface="+mn-lt"/>
            </a:endParaRPr>
          </a:p>
        </p:txBody>
      </p:sp>
      <p:sp>
        <p:nvSpPr>
          <p:cNvPr id="107" name="Picture Placeholder 106">
            <a:extLst>
              <a:ext uri="{FF2B5EF4-FFF2-40B4-BE49-F238E27FC236}">
                <a16:creationId xmlns:a16="http://schemas.microsoft.com/office/drawing/2014/main" id="{6AF6025B-F0D3-E7E5-CDDB-887D0291B426}"/>
              </a:ext>
            </a:extLst>
          </p:cNvPr>
          <p:cNvSpPr>
            <a:spLocks noGrp="1" noRot="1" noMove="1" noResize="1" noEditPoints="1" noAdjustHandles="1" noChangeArrowheads="1" noChangeShapeType="1"/>
          </p:cNvSpPr>
          <p:nvPr>
            <p:ph type="pic" sz="quarter" idx="22"/>
          </p:nvPr>
        </p:nvSpPr>
        <p:spPr>
          <a:xfrm>
            <a:off x="5378822" y="1904534"/>
            <a:ext cx="3039037" cy="1968219"/>
          </a:xfrm>
        </p:spPr>
        <p:txBody>
          <a:bodyPr/>
          <a:lstStyle/>
          <a:p>
            <a:r>
              <a:rPr lang="en-US"/>
              <a:t>Click icon to add picture</a:t>
            </a:r>
            <a:endParaRPr lang="en-CA"/>
          </a:p>
        </p:txBody>
      </p:sp>
      <p:sp>
        <p:nvSpPr>
          <p:cNvPr id="4" name="Freeform 5">
            <a:extLst>
              <a:ext uri="{FF2B5EF4-FFF2-40B4-BE49-F238E27FC236}">
                <a16:creationId xmlns:a16="http://schemas.microsoft.com/office/drawing/2014/main" id="{E77031E6-C95E-2B01-1E5F-2FEBB4E7C175}"/>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7" name="Freeform 5">
            <a:extLst>
              <a:ext uri="{FF2B5EF4-FFF2-40B4-BE49-F238E27FC236}">
                <a16:creationId xmlns:a16="http://schemas.microsoft.com/office/drawing/2014/main" id="{ED10302C-268E-3A13-03FC-922E6C883868}"/>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1" name="Picture 10">
            <a:extLst>
              <a:ext uri="{FF2B5EF4-FFF2-40B4-BE49-F238E27FC236}">
                <a16:creationId xmlns:a16="http://schemas.microsoft.com/office/drawing/2014/main" id="{E0620173-41D5-2480-EB84-CFAC4E716E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33" name="Freeform 5">
            <a:extLst>
              <a:ext uri="{FF2B5EF4-FFF2-40B4-BE49-F238E27FC236}">
                <a16:creationId xmlns:a16="http://schemas.microsoft.com/office/drawing/2014/main" id="{CB060BA6-E9AA-C938-9B82-DC4461C613B8}"/>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34" name="Freeform 5">
            <a:extLst>
              <a:ext uri="{FF2B5EF4-FFF2-40B4-BE49-F238E27FC236}">
                <a16:creationId xmlns:a16="http://schemas.microsoft.com/office/drawing/2014/main" id="{81BD7614-7DEF-A2BD-7CA1-F0628FC502BE}"/>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37" name="Picture 36">
            <a:extLst>
              <a:ext uri="{FF2B5EF4-FFF2-40B4-BE49-F238E27FC236}">
                <a16:creationId xmlns:a16="http://schemas.microsoft.com/office/drawing/2014/main" id="{35A3F3ED-37E9-3B65-E360-E201DF21CF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Tree>
    <p:extLst>
      <p:ext uri="{BB962C8B-B14F-4D97-AF65-F5344CB8AC3E}">
        <p14:creationId xmlns:p14="http://schemas.microsoft.com/office/powerpoint/2010/main" val="352582209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List Slide with Image">
    <p:spTree>
      <p:nvGrpSpPr>
        <p:cNvPr id="1" name=""/>
        <p:cNvGrpSpPr/>
        <p:nvPr/>
      </p:nvGrpSpPr>
      <p:grpSpPr>
        <a:xfrm>
          <a:off x="0" y="0"/>
          <a: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a:t>List with Image on Left Example</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19" name="Freeform 5">
            <a:extLst>
              <a:ext uri="{FF2B5EF4-FFF2-40B4-BE49-F238E27FC236}">
                <a16:creationId xmlns:a16="http://schemas.microsoft.com/office/drawing/2014/main" id="{66B39690-17CE-4454-836D-FF1DF318388C}"/>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20" name="Freeform 5">
            <a:extLst>
              <a:ext uri="{FF2B5EF4-FFF2-40B4-BE49-F238E27FC236}">
                <a16:creationId xmlns:a16="http://schemas.microsoft.com/office/drawing/2014/main" id="{3B39837A-88B6-4F32-A5ED-E6DB4FBAEBB9}"/>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4" name="Picture 3">
            <a:extLst>
              <a:ext uri="{FF2B5EF4-FFF2-40B4-BE49-F238E27FC236}">
                <a16:creationId xmlns:a16="http://schemas.microsoft.com/office/drawing/2014/main" id="{DAC19A5C-180B-3898-DDDC-66E2B12A27E0}"/>
              </a:ext>
            </a:extLst>
          </p:cNvPr>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grpSp>
        <p:nvGrpSpPr>
          <p:cNvPr id="62" name="Group 61">
            <a:extLst>
              <a:ext uri="{FF2B5EF4-FFF2-40B4-BE49-F238E27FC236}">
                <a16:creationId xmlns:a16="http://schemas.microsoft.com/office/drawing/2014/main" id="{F4F6B88F-E54C-8AB8-FCFD-B69A0B81AED9}"/>
              </a:ext>
            </a:extLst>
          </p:cNvPr>
          <p:cNvGrpSpPr/>
          <p:nvPr/>
        </p:nvGrpSpPr>
        <p:grpSpPr>
          <a:xfrm>
            <a:off x="144017" y="1154523"/>
            <a:ext cx="8740101" cy="3329926"/>
            <a:chOff x="144017" y="1154523"/>
            <a:chExt cx="8740101" cy="3329926"/>
          </a:xfrm>
        </p:grpSpPr>
        <p:sp>
          <p:nvSpPr>
            <p:cNvPr id="3" name="矩形 1">
              <a:extLst>
                <a:ext uri="{FF2B5EF4-FFF2-40B4-BE49-F238E27FC236}">
                  <a16:creationId xmlns:a16="http://schemas.microsoft.com/office/drawing/2014/main" id="{4A29B20D-F1D0-501A-213A-A676384982C5}"/>
                </a:ext>
              </a:extLst>
            </p:cNvPr>
            <p:cNvSpPr/>
            <p:nvPr/>
          </p:nvSpPr>
          <p:spPr>
            <a:xfrm>
              <a:off x="144017" y="1374644"/>
              <a:ext cx="8740101" cy="310980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sp>
          <p:nvSpPr>
            <p:cNvPr id="7" name="矩形 2">
              <a:extLst>
                <a:ext uri="{FF2B5EF4-FFF2-40B4-BE49-F238E27FC236}">
                  <a16:creationId xmlns:a16="http://schemas.microsoft.com/office/drawing/2014/main" id="{91154E43-10B7-1135-C5D0-F07647537E51}"/>
                </a:ext>
              </a:extLst>
            </p:cNvPr>
            <p:cNvSpPr/>
            <p:nvPr/>
          </p:nvSpPr>
          <p:spPr>
            <a:xfrm>
              <a:off x="422031" y="1154523"/>
              <a:ext cx="2475972" cy="30228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mn-lt"/>
                <a:cs typeface="+mn-ea"/>
                <a:sym typeface="+mn-lt"/>
              </a:endParaRPr>
            </a:p>
          </p:txBody>
        </p:sp>
      </p:grpSp>
      <p:sp>
        <p:nvSpPr>
          <p:cNvPr id="27" name="Text Placeholder 27">
            <a:extLst>
              <a:ext uri="{FF2B5EF4-FFF2-40B4-BE49-F238E27FC236}">
                <a16:creationId xmlns:a16="http://schemas.microsoft.com/office/drawing/2014/main" id="{701DB27E-ADD9-545D-96EC-DA870FD35F84}"/>
              </a:ext>
            </a:extLst>
          </p:cNvPr>
          <p:cNvSpPr>
            <a:spLocks noGrp="1"/>
          </p:cNvSpPr>
          <p:nvPr>
            <p:ph type="body" sz="quarter" idx="17" hasCustomPrompt="1"/>
          </p:nvPr>
        </p:nvSpPr>
        <p:spPr>
          <a:xfrm>
            <a:off x="3604846" y="1535239"/>
            <a:ext cx="5197655" cy="411199"/>
          </a:xfrm>
          <a:prstGeom prst="rect">
            <a:avLst/>
          </a:prstGeom>
        </p:spPr>
        <p:txBody>
          <a:bodyPr lIns="0" tIns="0" rIns="0" bIns="0" anchor="ctr"/>
          <a:lstStyle>
            <a:lvl1pPr marL="0" indent="0" algn="l">
              <a:buNone/>
              <a:defRPr sz="2000" b="0">
                <a:solidFill>
                  <a:schemeClr val="tx1"/>
                </a:solidFill>
              </a:defRPr>
            </a:lvl1pPr>
          </a:lstStyle>
          <a:p>
            <a:pPr lvl="0"/>
            <a:r>
              <a:rPr lang="en-US"/>
              <a:t>Add your detailed small paragraph text here</a:t>
            </a:r>
          </a:p>
        </p:txBody>
      </p:sp>
      <p:sp>
        <p:nvSpPr>
          <p:cNvPr id="28" name="Text Placeholder 27">
            <a:extLst>
              <a:ext uri="{FF2B5EF4-FFF2-40B4-BE49-F238E27FC236}">
                <a16:creationId xmlns:a16="http://schemas.microsoft.com/office/drawing/2014/main" id="{30465B5B-E82C-7822-495B-8A20D611AFF4}"/>
              </a:ext>
            </a:extLst>
          </p:cNvPr>
          <p:cNvSpPr>
            <a:spLocks noGrp="1"/>
          </p:cNvSpPr>
          <p:nvPr>
            <p:ph type="body" sz="quarter" idx="18" hasCustomPrompt="1"/>
          </p:nvPr>
        </p:nvSpPr>
        <p:spPr>
          <a:xfrm>
            <a:off x="3604846" y="2108826"/>
            <a:ext cx="5197655" cy="411199"/>
          </a:xfrm>
          <a:prstGeom prst="rect">
            <a:avLst/>
          </a:prstGeom>
        </p:spPr>
        <p:txBody>
          <a:bodyPr lIns="0" tIns="0" rIns="0" bIns="0" anchor="ctr"/>
          <a:lstStyle>
            <a:lvl1pPr marL="0" indent="0" algn="l">
              <a:buNone/>
              <a:defRPr sz="2000" b="0">
                <a:solidFill>
                  <a:schemeClr val="tx1"/>
                </a:solidFill>
              </a:defRPr>
            </a:lvl1pPr>
          </a:lstStyle>
          <a:p>
            <a:pPr lvl="0"/>
            <a:r>
              <a:rPr lang="en-US"/>
              <a:t>Add your detailed small paragraph text here</a:t>
            </a:r>
          </a:p>
        </p:txBody>
      </p:sp>
      <p:sp>
        <p:nvSpPr>
          <p:cNvPr id="29" name="Text Placeholder 27">
            <a:extLst>
              <a:ext uri="{FF2B5EF4-FFF2-40B4-BE49-F238E27FC236}">
                <a16:creationId xmlns:a16="http://schemas.microsoft.com/office/drawing/2014/main" id="{5821BA4C-E7F4-AA7F-FE9D-164499083CAF}"/>
              </a:ext>
            </a:extLst>
          </p:cNvPr>
          <p:cNvSpPr>
            <a:spLocks noGrp="1"/>
          </p:cNvSpPr>
          <p:nvPr>
            <p:ph type="body" sz="quarter" idx="19" hasCustomPrompt="1"/>
          </p:nvPr>
        </p:nvSpPr>
        <p:spPr>
          <a:xfrm>
            <a:off x="3604846" y="2705121"/>
            <a:ext cx="5197655" cy="411199"/>
          </a:xfrm>
          <a:prstGeom prst="rect">
            <a:avLst/>
          </a:prstGeom>
        </p:spPr>
        <p:txBody>
          <a:bodyPr lIns="0" tIns="0" rIns="0" bIns="0" anchor="ctr"/>
          <a:lstStyle>
            <a:lvl1pPr marL="0" indent="0" algn="l">
              <a:buNone/>
              <a:defRPr sz="2000" b="0">
                <a:solidFill>
                  <a:schemeClr val="tx1"/>
                </a:solidFill>
              </a:defRPr>
            </a:lvl1pPr>
          </a:lstStyle>
          <a:p>
            <a:pPr lvl="0"/>
            <a:r>
              <a:rPr lang="en-US"/>
              <a:t>Add your detailed small paragraph text here</a:t>
            </a:r>
          </a:p>
        </p:txBody>
      </p:sp>
      <p:sp>
        <p:nvSpPr>
          <p:cNvPr id="30" name="Text Placeholder 27">
            <a:extLst>
              <a:ext uri="{FF2B5EF4-FFF2-40B4-BE49-F238E27FC236}">
                <a16:creationId xmlns:a16="http://schemas.microsoft.com/office/drawing/2014/main" id="{8619CC68-A73E-CDC1-5EF3-2544B94FC4F0}"/>
              </a:ext>
            </a:extLst>
          </p:cNvPr>
          <p:cNvSpPr>
            <a:spLocks noGrp="1"/>
          </p:cNvSpPr>
          <p:nvPr>
            <p:ph type="body" sz="quarter" idx="20" hasCustomPrompt="1"/>
          </p:nvPr>
        </p:nvSpPr>
        <p:spPr>
          <a:xfrm>
            <a:off x="3604846" y="3278652"/>
            <a:ext cx="5197655" cy="411199"/>
          </a:xfrm>
          <a:prstGeom prst="rect">
            <a:avLst/>
          </a:prstGeom>
        </p:spPr>
        <p:txBody>
          <a:bodyPr lIns="0" tIns="0" rIns="0" bIns="0" anchor="ctr"/>
          <a:lstStyle>
            <a:lvl1pPr marL="0" indent="0" algn="l">
              <a:buNone/>
              <a:defRPr sz="2000" b="0">
                <a:solidFill>
                  <a:schemeClr val="tx1"/>
                </a:solidFill>
              </a:defRPr>
            </a:lvl1pPr>
          </a:lstStyle>
          <a:p>
            <a:pPr lvl="0"/>
            <a:r>
              <a:rPr lang="en-US"/>
              <a:t>Add your detailed small paragraph text here</a:t>
            </a:r>
          </a:p>
        </p:txBody>
      </p:sp>
      <p:sp>
        <p:nvSpPr>
          <p:cNvPr id="31" name="Text Placeholder 27">
            <a:extLst>
              <a:ext uri="{FF2B5EF4-FFF2-40B4-BE49-F238E27FC236}">
                <a16:creationId xmlns:a16="http://schemas.microsoft.com/office/drawing/2014/main" id="{0EE95282-9112-326A-8FFC-0EC0F5959479}"/>
              </a:ext>
            </a:extLst>
          </p:cNvPr>
          <p:cNvSpPr>
            <a:spLocks noGrp="1"/>
          </p:cNvSpPr>
          <p:nvPr>
            <p:ph type="body" sz="quarter" idx="21" hasCustomPrompt="1"/>
          </p:nvPr>
        </p:nvSpPr>
        <p:spPr>
          <a:xfrm>
            <a:off x="3604846" y="3857090"/>
            <a:ext cx="5197655" cy="411199"/>
          </a:xfrm>
          <a:prstGeom prst="rect">
            <a:avLst/>
          </a:prstGeom>
        </p:spPr>
        <p:txBody>
          <a:bodyPr lIns="0" tIns="0" rIns="0" bIns="0" anchor="ctr"/>
          <a:lstStyle>
            <a:lvl1pPr marL="0" indent="0" algn="l">
              <a:buNone/>
              <a:defRPr sz="2000" b="0">
                <a:solidFill>
                  <a:schemeClr val="tx1"/>
                </a:solidFill>
              </a:defRPr>
            </a:lvl1pPr>
          </a:lstStyle>
          <a:p>
            <a:pPr lvl="0"/>
            <a:r>
              <a:rPr lang="en-US"/>
              <a:t>Add your detailed small paragraph text here</a:t>
            </a:r>
          </a:p>
        </p:txBody>
      </p:sp>
      <p:sp>
        <p:nvSpPr>
          <p:cNvPr id="44" name="Text Placeholder 27">
            <a:extLst>
              <a:ext uri="{FF2B5EF4-FFF2-40B4-BE49-F238E27FC236}">
                <a16:creationId xmlns:a16="http://schemas.microsoft.com/office/drawing/2014/main" id="{D1B77F36-E561-34BF-7CB8-2865A088B785}"/>
              </a:ext>
            </a:extLst>
          </p:cNvPr>
          <p:cNvSpPr>
            <a:spLocks noGrp="1"/>
          </p:cNvSpPr>
          <p:nvPr>
            <p:ph type="body" sz="quarter" idx="22" hasCustomPrompt="1"/>
          </p:nvPr>
        </p:nvSpPr>
        <p:spPr>
          <a:xfrm>
            <a:off x="574356" y="3076082"/>
            <a:ext cx="2171961" cy="613769"/>
          </a:xfrm>
          <a:prstGeom prst="rect">
            <a:avLst/>
          </a:prstGeom>
        </p:spPr>
        <p:txBody>
          <a:bodyPr lIns="0" tIns="0" rIns="0" bIns="0" anchor="ctr"/>
          <a:lstStyle>
            <a:lvl1pPr marL="0" indent="0" algn="ctr">
              <a:buNone/>
              <a:defRPr sz="2000" b="1">
                <a:solidFill>
                  <a:schemeClr val="bg1"/>
                </a:solidFill>
              </a:defRPr>
            </a:lvl1pPr>
          </a:lstStyle>
          <a:p>
            <a:r>
              <a:rPr lang="en-IN">
                <a:latin typeface="Arial" pitchFamily="34" charset="0"/>
              </a:rPr>
              <a:t>Add Your Title Here</a:t>
            </a:r>
          </a:p>
        </p:txBody>
      </p:sp>
      <p:sp>
        <p:nvSpPr>
          <p:cNvPr id="9" name="Freeform 5">
            <a:extLst>
              <a:ext uri="{FF2B5EF4-FFF2-40B4-BE49-F238E27FC236}">
                <a16:creationId xmlns:a16="http://schemas.microsoft.com/office/drawing/2014/main" id="{24902C59-6F28-F3D1-357E-8394F283B68A}"/>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90D921C8-1DD2-3A4E-DC24-0175F2DFC772}"/>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1" name="Picture 10">
            <a:extLst>
              <a:ext uri="{FF2B5EF4-FFF2-40B4-BE49-F238E27FC236}">
                <a16:creationId xmlns:a16="http://schemas.microsoft.com/office/drawing/2014/main" id="{513768AD-34F2-E30A-1A3A-13B9BBC02C9C}"/>
              </a:ext>
            </a:extLst>
          </p:cNvPr>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23" name="Freeform 5">
            <a:extLst>
              <a:ext uri="{FF2B5EF4-FFF2-40B4-BE49-F238E27FC236}">
                <a16:creationId xmlns:a16="http://schemas.microsoft.com/office/drawing/2014/main" id="{1D23B684-9A76-D6C5-BD57-4BA14E14F4C4}"/>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24" name="Freeform 5">
            <a:extLst>
              <a:ext uri="{FF2B5EF4-FFF2-40B4-BE49-F238E27FC236}">
                <a16:creationId xmlns:a16="http://schemas.microsoft.com/office/drawing/2014/main" id="{6AC11259-A402-824F-2103-EF8296763626}"/>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25" name="Picture 24">
            <a:extLst>
              <a:ext uri="{FF2B5EF4-FFF2-40B4-BE49-F238E27FC236}">
                <a16:creationId xmlns:a16="http://schemas.microsoft.com/office/drawing/2014/main" id="{E1B8F0BA-0CCA-B524-CDAB-11AA51AF0F54}"/>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8" name="Content Placeholder 41">
            <a:extLst>
              <a:ext uri="{FF2B5EF4-FFF2-40B4-BE49-F238E27FC236}">
                <a16:creationId xmlns:a16="http://schemas.microsoft.com/office/drawing/2014/main" id="{C56E3429-7FDD-8CD0-087E-FF9EDA2243AD}"/>
              </a:ext>
            </a:extLst>
          </p:cNvPr>
          <p:cNvSpPr>
            <a:spLocks noGrp="1"/>
          </p:cNvSpPr>
          <p:nvPr>
            <p:ph sz="quarter" idx="47" hasCustomPrompt="1"/>
          </p:nvPr>
        </p:nvSpPr>
        <p:spPr>
          <a:xfrm>
            <a:off x="598487" y="1336675"/>
            <a:ext cx="2214401" cy="1429577"/>
          </a:xfrm>
        </p:spPr>
        <p:txBody>
          <a:bodyPr/>
          <a:lstStyle>
            <a:lvl1pPr marL="0" indent="0">
              <a:buNone/>
              <a:defRPr/>
            </a:lvl1pPr>
          </a:lstStyle>
          <a:p>
            <a:pPr lvl="0"/>
            <a:r>
              <a:rPr lang="en-CA"/>
              <a:t>Click icon to add picture</a:t>
            </a:r>
          </a:p>
        </p:txBody>
      </p:sp>
    </p:spTree>
    <p:extLst>
      <p:ext uri="{BB962C8B-B14F-4D97-AF65-F5344CB8AC3E}">
        <p14:creationId xmlns:p14="http://schemas.microsoft.com/office/powerpoint/2010/main" val="47934258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List (Three-Point)">
    <p:spTree>
      <p:nvGrpSpPr>
        <p:cNvPr id="1" name=""/>
        <p:cNvGrpSpPr/>
        <p:nvPr/>
      </p:nvGrpSpPr>
      <p:grpSpPr>
        <a:xfrm>
          <a:off x="0" y="0"/>
          <a: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a:t>Three-Point Hexagon List Example</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8" name="Freeform 5">
            <a:extLst>
              <a:ext uri="{FF2B5EF4-FFF2-40B4-BE49-F238E27FC236}">
                <a16:creationId xmlns:a16="http://schemas.microsoft.com/office/drawing/2014/main" id="{5F209D70-A613-4CE0-92B0-AA846AE420BA}"/>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DF8AC24F-090E-4C2F-93A6-8AD40ACB72F0}"/>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grpSp>
        <p:nvGrpSpPr>
          <p:cNvPr id="126" name="Group 125">
            <a:extLst>
              <a:ext uri="{FF2B5EF4-FFF2-40B4-BE49-F238E27FC236}">
                <a16:creationId xmlns:a16="http://schemas.microsoft.com/office/drawing/2014/main" id="{00EA499E-E047-6F9C-D8A8-FAFA9E4F2CEB}"/>
              </a:ext>
            </a:extLst>
          </p:cNvPr>
          <p:cNvGrpSpPr/>
          <p:nvPr userDrawn="1"/>
        </p:nvGrpSpPr>
        <p:grpSpPr>
          <a:xfrm>
            <a:off x="524444" y="1620833"/>
            <a:ext cx="8116797" cy="1489871"/>
            <a:chOff x="524444" y="1620833"/>
            <a:chExt cx="8116797" cy="1489871"/>
          </a:xfrm>
        </p:grpSpPr>
        <p:grpSp>
          <p:nvGrpSpPr>
            <p:cNvPr id="105" name="Group 104">
              <a:extLst>
                <a:ext uri="{FF2B5EF4-FFF2-40B4-BE49-F238E27FC236}">
                  <a16:creationId xmlns:a16="http://schemas.microsoft.com/office/drawing/2014/main" id="{B96D80DE-FE65-07BA-A688-C0D4C988A06B}"/>
                </a:ext>
              </a:extLst>
            </p:cNvPr>
            <p:cNvGrpSpPr/>
            <p:nvPr/>
          </p:nvGrpSpPr>
          <p:grpSpPr>
            <a:xfrm>
              <a:off x="524444" y="1622830"/>
              <a:ext cx="1614762" cy="1487874"/>
              <a:chOff x="953862" y="1402419"/>
              <a:chExt cx="1614762" cy="1487874"/>
            </a:xfrm>
          </p:grpSpPr>
          <p:sp>
            <p:nvSpPr>
              <p:cNvPr id="106" name="4">
                <a:extLst>
                  <a:ext uri="{FF2B5EF4-FFF2-40B4-BE49-F238E27FC236}">
                    <a16:creationId xmlns:a16="http://schemas.microsoft.com/office/drawing/2014/main" id="{981F2442-7800-DA9D-25AC-3BC32CB4AE9C}"/>
                  </a:ext>
                </a:extLst>
              </p:cNvPr>
              <p:cNvSpPr/>
              <p:nvPr/>
            </p:nvSpPr>
            <p:spPr>
              <a:xfrm rot="2700000">
                <a:off x="1080752" y="1402421"/>
                <a:ext cx="1487872" cy="1487872"/>
              </a:xfrm>
              <a:prstGeom prst="roundRect">
                <a:avLst>
                  <a:gd name="adj" fmla="val 12083"/>
                </a:avLst>
              </a:prstGeom>
              <a:solidFill>
                <a:schemeClr val="accent1"/>
              </a:solidFill>
              <a:ln w="222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107" name="3">
                <a:extLst>
                  <a:ext uri="{FF2B5EF4-FFF2-40B4-BE49-F238E27FC236}">
                    <a16:creationId xmlns:a16="http://schemas.microsoft.com/office/drawing/2014/main" id="{E6B58972-7988-7690-0A36-F4CDEFBD5035}"/>
                  </a:ext>
                </a:extLst>
              </p:cNvPr>
              <p:cNvSpPr/>
              <p:nvPr/>
            </p:nvSpPr>
            <p:spPr>
              <a:xfrm rot="2700000">
                <a:off x="953861" y="1402420"/>
                <a:ext cx="1487873" cy="1487872"/>
              </a:xfrm>
              <a:prstGeom prst="roundRect">
                <a:avLst>
                  <a:gd name="adj" fmla="val 12083"/>
                </a:avLst>
              </a:prstGeom>
              <a:gradFill>
                <a:gsLst>
                  <a:gs pos="100000">
                    <a:srgbClr val="F5F5F5"/>
                  </a:gs>
                  <a:gs pos="0">
                    <a:schemeClr val="bg1">
                      <a:lumMod val="85000"/>
                    </a:schemeClr>
                  </a:gs>
                </a:gsLst>
                <a:lin ang="0" scaled="0"/>
              </a:gradFill>
              <a:ln w="22225">
                <a:solidFill>
                  <a:schemeClr val="accent1"/>
                </a:solid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grpSp>
        <p:sp>
          <p:nvSpPr>
            <p:cNvPr id="108" name="53">
              <a:extLst>
                <a:ext uri="{FF2B5EF4-FFF2-40B4-BE49-F238E27FC236}">
                  <a16:creationId xmlns:a16="http://schemas.microsoft.com/office/drawing/2014/main" id="{8D3C8C6B-D19B-4E68-8E45-9957E0399BBA}"/>
                </a:ext>
              </a:extLst>
            </p:cNvPr>
            <p:cNvSpPr txBox="1"/>
            <p:nvPr/>
          </p:nvSpPr>
          <p:spPr>
            <a:xfrm>
              <a:off x="784769" y="1814768"/>
              <a:ext cx="1081518" cy="553998"/>
            </a:xfrm>
            <a:prstGeom prst="rect">
              <a:avLst/>
            </a:prstGeom>
            <a:noFill/>
          </p:spPr>
          <p:txBody>
            <a:bodyPr wrap="square" rtlCol="0">
              <a:spAutoFit/>
            </a:bodyPr>
            <a:lstStyle/>
            <a:p>
              <a:pPr algn="ctr"/>
              <a:r>
                <a:rPr lang="en-US" altLang="zh-CN" sz="3000">
                  <a:solidFill>
                    <a:schemeClr val="accent1"/>
                  </a:solidFill>
                  <a:latin typeface="+mn-lt"/>
                  <a:cs typeface="+mn-ea"/>
                  <a:sym typeface="+mn-lt"/>
                </a:rPr>
                <a:t>95</a:t>
              </a:r>
              <a:r>
                <a:rPr lang="en-US" altLang="zh-CN" sz="1800">
                  <a:solidFill>
                    <a:schemeClr val="accent1"/>
                  </a:solidFill>
                  <a:latin typeface="+mn-lt"/>
                  <a:cs typeface="+mn-ea"/>
                  <a:sym typeface="+mn-lt"/>
                </a:rPr>
                <a:t>%</a:t>
              </a:r>
              <a:endParaRPr lang="zh-CN" altLang="en-US" sz="3000">
                <a:solidFill>
                  <a:schemeClr val="accent1"/>
                </a:solidFill>
                <a:latin typeface="+mn-lt"/>
                <a:cs typeface="+mn-ea"/>
                <a:sym typeface="+mn-lt"/>
              </a:endParaRPr>
            </a:p>
          </p:txBody>
        </p:sp>
        <p:sp>
          <p:nvSpPr>
            <p:cNvPr id="109" name="56">
              <a:extLst>
                <a:ext uri="{FF2B5EF4-FFF2-40B4-BE49-F238E27FC236}">
                  <a16:creationId xmlns:a16="http://schemas.microsoft.com/office/drawing/2014/main" id="{5C465B87-D905-C02D-41B3-D27DD0DC6FA7}"/>
                </a:ext>
              </a:extLst>
            </p:cNvPr>
            <p:cNvSpPr txBox="1"/>
            <p:nvPr/>
          </p:nvSpPr>
          <p:spPr>
            <a:xfrm>
              <a:off x="718932" y="2339699"/>
              <a:ext cx="1140898" cy="575607"/>
            </a:xfrm>
            <a:prstGeom prst="rect">
              <a:avLst/>
            </a:prstGeom>
            <a:noFill/>
          </p:spPr>
          <p:txBody>
            <a:bodyPr wrap="square" rtlCol="0">
              <a:spAutoFit/>
            </a:bodyPr>
            <a:lstStyle/>
            <a:p>
              <a:pPr algn="ctr">
                <a:lnSpc>
                  <a:spcPct val="120000"/>
                </a:lnSpc>
              </a:pPr>
              <a:r>
                <a:rPr lang="en-US" altLang="zh-CN" sz="900">
                  <a:solidFill>
                    <a:schemeClr val="tx1"/>
                  </a:solidFill>
                  <a:latin typeface="Arial" pitchFamily="34" charset="0"/>
                  <a:cs typeface="Arial" pitchFamily="34" charset="0"/>
                  <a:sym typeface="+mn-lt"/>
                </a:rPr>
                <a:t>Click here to add content that matches the title</a:t>
              </a:r>
              <a:endParaRPr lang="zh-CN" altLang="en-US" sz="900">
                <a:solidFill>
                  <a:schemeClr val="tx1"/>
                </a:solidFill>
                <a:latin typeface="Arial" pitchFamily="34" charset="0"/>
                <a:cs typeface="Arial" pitchFamily="34" charset="0"/>
                <a:sym typeface="+mn-lt"/>
              </a:endParaRPr>
            </a:p>
          </p:txBody>
        </p:sp>
        <p:grpSp>
          <p:nvGrpSpPr>
            <p:cNvPr id="112" name="Group 111">
              <a:extLst>
                <a:ext uri="{FF2B5EF4-FFF2-40B4-BE49-F238E27FC236}">
                  <a16:creationId xmlns:a16="http://schemas.microsoft.com/office/drawing/2014/main" id="{2DC6CB38-A52D-1958-B721-F586EC5801D8}"/>
                </a:ext>
              </a:extLst>
            </p:cNvPr>
            <p:cNvGrpSpPr/>
            <p:nvPr/>
          </p:nvGrpSpPr>
          <p:grpSpPr>
            <a:xfrm>
              <a:off x="3826471" y="1622830"/>
              <a:ext cx="1614764" cy="1487873"/>
              <a:chOff x="3745369" y="1402421"/>
              <a:chExt cx="1614764" cy="1487873"/>
            </a:xfrm>
          </p:grpSpPr>
          <p:sp>
            <p:nvSpPr>
              <p:cNvPr id="113" name="7">
                <a:extLst>
                  <a:ext uri="{FF2B5EF4-FFF2-40B4-BE49-F238E27FC236}">
                    <a16:creationId xmlns:a16="http://schemas.microsoft.com/office/drawing/2014/main" id="{76642051-DEBA-B376-2BB8-D3692FE356C9}"/>
                  </a:ext>
                </a:extLst>
              </p:cNvPr>
              <p:cNvSpPr/>
              <p:nvPr/>
            </p:nvSpPr>
            <p:spPr>
              <a:xfrm rot="2700000">
                <a:off x="3872260" y="1402422"/>
                <a:ext cx="1487873" cy="1487872"/>
              </a:xfrm>
              <a:prstGeom prst="roundRect">
                <a:avLst>
                  <a:gd name="adj" fmla="val 12083"/>
                </a:avLst>
              </a:prstGeom>
              <a:solidFill>
                <a:schemeClr val="accent4"/>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114" name="8">
                <a:extLst>
                  <a:ext uri="{FF2B5EF4-FFF2-40B4-BE49-F238E27FC236}">
                    <a16:creationId xmlns:a16="http://schemas.microsoft.com/office/drawing/2014/main" id="{A272DEAE-0664-D8E1-F3C4-79EC6B92E47E}"/>
                  </a:ext>
                </a:extLst>
              </p:cNvPr>
              <p:cNvSpPr/>
              <p:nvPr/>
            </p:nvSpPr>
            <p:spPr>
              <a:xfrm rot="2700000">
                <a:off x="3745368" y="1402422"/>
                <a:ext cx="1487873" cy="1487872"/>
              </a:xfrm>
              <a:prstGeom prst="roundRect">
                <a:avLst>
                  <a:gd name="adj" fmla="val 12083"/>
                </a:avLst>
              </a:prstGeom>
              <a:gradFill>
                <a:gsLst>
                  <a:gs pos="100000">
                    <a:srgbClr val="F5F5F5"/>
                  </a:gs>
                  <a:gs pos="0">
                    <a:schemeClr val="bg1">
                      <a:lumMod val="85000"/>
                    </a:schemeClr>
                  </a:gs>
                </a:gsLst>
                <a:lin ang="0" scaled="0"/>
              </a:gradFill>
              <a:ln w="22225">
                <a:solidFill>
                  <a:srgbClr val="45A7BE"/>
                </a:solid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grpSp>
        <p:sp>
          <p:nvSpPr>
            <p:cNvPr id="115" name="54">
              <a:extLst>
                <a:ext uri="{FF2B5EF4-FFF2-40B4-BE49-F238E27FC236}">
                  <a16:creationId xmlns:a16="http://schemas.microsoft.com/office/drawing/2014/main" id="{1D836C92-D5B5-592D-F9CD-84370C889EC8}"/>
                </a:ext>
              </a:extLst>
            </p:cNvPr>
            <p:cNvSpPr txBox="1"/>
            <p:nvPr/>
          </p:nvSpPr>
          <p:spPr>
            <a:xfrm>
              <a:off x="4017660" y="1814766"/>
              <a:ext cx="1081518" cy="553998"/>
            </a:xfrm>
            <a:prstGeom prst="rect">
              <a:avLst/>
            </a:prstGeom>
            <a:noFill/>
          </p:spPr>
          <p:txBody>
            <a:bodyPr wrap="square" rtlCol="0">
              <a:spAutoFit/>
            </a:bodyPr>
            <a:lstStyle/>
            <a:p>
              <a:pPr algn="ctr"/>
              <a:r>
                <a:rPr lang="en-US" altLang="zh-CN" sz="3000">
                  <a:solidFill>
                    <a:srgbClr val="45A7BE"/>
                  </a:solidFill>
                  <a:latin typeface="+mn-lt"/>
                  <a:cs typeface="+mn-ea"/>
                  <a:sym typeface="+mn-lt"/>
                </a:rPr>
                <a:t>76</a:t>
              </a:r>
              <a:r>
                <a:rPr lang="en-US" altLang="zh-CN" sz="1800">
                  <a:solidFill>
                    <a:srgbClr val="45A7BE"/>
                  </a:solidFill>
                  <a:latin typeface="+mn-lt"/>
                  <a:cs typeface="+mn-ea"/>
                  <a:sym typeface="+mn-lt"/>
                </a:rPr>
                <a:t>%</a:t>
              </a:r>
              <a:endParaRPr lang="zh-CN" altLang="en-US" sz="2700">
                <a:solidFill>
                  <a:srgbClr val="45A7BE"/>
                </a:solidFill>
                <a:latin typeface="+mn-lt"/>
                <a:cs typeface="+mn-ea"/>
                <a:sym typeface="+mn-lt"/>
              </a:endParaRPr>
            </a:p>
          </p:txBody>
        </p:sp>
        <p:sp>
          <p:nvSpPr>
            <p:cNvPr id="116" name="57">
              <a:extLst>
                <a:ext uri="{FF2B5EF4-FFF2-40B4-BE49-F238E27FC236}">
                  <a16:creationId xmlns:a16="http://schemas.microsoft.com/office/drawing/2014/main" id="{62F4A62A-8AE6-C01B-BAC4-559ADE7E0967}"/>
                </a:ext>
              </a:extLst>
            </p:cNvPr>
            <p:cNvSpPr txBox="1"/>
            <p:nvPr/>
          </p:nvSpPr>
          <p:spPr>
            <a:xfrm>
              <a:off x="3951823" y="2339697"/>
              <a:ext cx="1140898" cy="575607"/>
            </a:xfrm>
            <a:prstGeom prst="rect">
              <a:avLst/>
            </a:prstGeom>
            <a:noFill/>
          </p:spPr>
          <p:txBody>
            <a:bodyPr wrap="square" rtlCol="0">
              <a:spAutoFit/>
            </a:bodyPr>
            <a:lstStyle/>
            <a:p>
              <a:pPr algn="ctr">
                <a:lnSpc>
                  <a:spcPct val="120000"/>
                </a:lnSpc>
              </a:pPr>
              <a:r>
                <a:rPr lang="en-US" altLang="zh-CN" sz="900">
                  <a:solidFill>
                    <a:schemeClr val="tx1"/>
                  </a:solidFill>
                  <a:latin typeface="Arial" pitchFamily="34" charset="0"/>
                  <a:cs typeface="Arial" pitchFamily="34" charset="0"/>
                  <a:sym typeface="+mn-lt"/>
                </a:rPr>
                <a:t>Click here to add content that matches the title</a:t>
              </a:r>
              <a:endParaRPr lang="zh-CN" altLang="en-US" sz="900">
                <a:solidFill>
                  <a:schemeClr val="tx1"/>
                </a:solidFill>
                <a:latin typeface="Arial" pitchFamily="34" charset="0"/>
                <a:cs typeface="Arial" pitchFamily="34" charset="0"/>
                <a:sym typeface="+mn-lt"/>
              </a:endParaRPr>
            </a:p>
          </p:txBody>
        </p:sp>
        <p:grpSp>
          <p:nvGrpSpPr>
            <p:cNvPr id="119" name="Group 118">
              <a:extLst>
                <a:ext uri="{FF2B5EF4-FFF2-40B4-BE49-F238E27FC236}">
                  <a16:creationId xmlns:a16="http://schemas.microsoft.com/office/drawing/2014/main" id="{B810A173-9889-6A78-87C7-EBCCA494581D}"/>
                </a:ext>
              </a:extLst>
            </p:cNvPr>
            <p:cNvGrpSpPr/>
            <p:nvPr/>
          </p:nvGrpSpPr>
          <p:grpSpPr>
            <a:xfrm>
              <a:off x="7026477" y="1620833"/>
              <a:ext cx="1614764" cy="1487873"/>
              <a:chOff x="6536877" y="1402421"/>
              <a:chExt cx="1614764" cy="1487873"/>
            </a:xfrm>
          </p:grpSpPr>
          <p:sp>
            <p:nvSpPr>
              <p:cNvPr id="120" name="10">
                <a:extLst>
                  <a:ext uri="{FF2B5EF4-FFF2-40B4-BE49-F238E27FC236}">
                    <a16:creationId xmlns:a16="http://schemas.microsoft.com/office/drawing/2014/main" id="{A4D00629-6BAE-9958-B3B1-D5E63DA7E3D3}"/>
                  </a:ext>
                </a:extLst>
              </p:cNvPr>
              <p:cNvSpPr/>
              <p:nvPr/>
            </p:nvSpPr>
            <p:spPr>
              <a:xfrm rot="2700000">
                <a:off x="6663768" y="1402422"/>
                <a:ext cx="1487873" cy="1487872"/>
              </a:xfrm>
              <a:prstGeom prst="roundRect">
                <a:avLst>
                  <a:gd name="adj" fmla="val 12083"/>
                </a:avLst>
              </a:prstGeom>
              <a:solidFill>
                <a:schemeClr val="accent2"/>
              </a:solidFill>
              <a:ln w="222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121" name="11">
                <a:extLst>
                  <a:ext uri="{FF2B5EF4-FFF2-40B4-BE49-F238E27FC236}">
                    <a16:creationId xmlns:a16="http://schemas.microsoft.com/office/drawing/2014/main" id="{609C3429-2DF6-3BF7-9C16-CB6087693424}"/>
                  </a:ext>
                </a:extLst>
              </p:cNvPr>
              <p:cNvSpPr/>
              <p:nvPr/>
            </p:nvSpPr>
            <p:spPr>
              <a:xfrm rot="2700000">
                <a:off x="6536876" y="1402422"/>
                <a:ext cx="1487873" cy="1487872"/>
              </a:xfrm>
              <a:prstGeom prst="roundRect">
                <a:avLst>
                  <a:gd name="adj" fmla="val 12083"/>
                </a:avLst>
              </a:prstGeom>
              <a:gradFill>
                <a:gsLst>
                  <a:gs pos="100000">
                    <a:srgbClr val="F5F5F5"/>
                  </a:gs>
                  <a:gs pos="0">
                    <a:schemeClr val="bg1">
                      <a:lumMod val="85000"/>
                    </a:schemeClr>
                  </a:gs>
                </a:gsLst>
                <a:lin ang="0" scaled="0"/>
              </a:gradFill>
              <a:ln w="22225">
                <a:solidFill>
                  <a:srgbClr val="58595B"/>
                </a:solid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grpSp>
        <p:sp>
          <p:nvSpPr>
            <p:cNvPr id="122" name="55">
              <a:extLst>
                <a:ext uri="{FF2B5EF4-FFF2-40B4-BE49-F238E27FC236}">
                  <a16:creationId xmlns:a16="http://schemas.microsoft.com/office/drawing/2014/main" id="{01C1CFEB-D928-DD4A-08B8-F04C035557C5}"/>
                </a:ext>
              </a:extLst>
            </p:cNvPr>
            <p:cNvSpPr txBox="1"/>
            <p:nvPr/>
          </p:nvSpPr>
          <p:spPr>
            <a:xfrm>
              <a:off x="7286803" y="1812769"/>
              <a:ext cx="1081518" cy="553998"/>
            </a:xfrm>
            <a:prstGeom prst="rect">
              <a:avLst/>
            </a:prstGeom>
            <a:noFill/>
          </p:spPr>
          <p:txBody>
            <a:bodyPr wrap="square" rtlCol="0">
              <a:spAutoFit/>
            </a:bodyPr>
            <a:lstStyle/>
            <a:p>
              <a:pPr algn="ctr"/>
              <a:r>
                <a:rPr lang="en-US" altLang="zh-CN" sz="3000">
                  <a:solidFill>
                    <a:srgbClr val="58595B"/>
                  </a:solidFill>
                  <a:latin typeface="+mn-lt"/>
                  <a:cs typeface="+mn-ea"/>
                  <a:sym typeface="+mn-lt"/>
                </a:rPr>
                <a:t>47</a:t>
              </a:r>
              <a:r>
                <a:rPr lang="en-US" altLang="zh-CN" sz="1800">
                  <a:solidFill>
                    <a:srgbClr val="58595B"/>
                  </a:solidFill>
                  <a:latin typeface="+mn-lt"/>
                  <a:cs typeface="+mn-ea"/>
                  <a:sym typeface="+mn-lt"/>
                </a:rPr>
                <a:t>%</a:t>
              </a:r>
              <a:endParaRPr lang="zh-CN" altLang="en-US" sz="2700">
                <a:solidFill>
                  <a:srgbClr val="58595B"/>
                </a:solidFill>
                <a:latin typeface="+mn-lt"/>
                <a:cs typeface="+mn-ea"/>
                <a:sym typeface="+mn-lt"/>
              </a:endParaRPr>
            </a:p>
          </p:txBody>
        </p:sp>
        <p:sp>
          <p:nvSpPr>
            <p:cNvPr id="123" name="58">
              <a:extLst>
                <a:ext uri="{FF2B5EF4-FFF2-40B4-BE49-F238E27FC236}">
                  <a16:creationId xmlns:a16="http://schemas.microsoft.com/office/drawing/2014/main" id="{1568E3A2-8C93-0967-D24B-82FF417C185C}"/>
                </a:ext>
              </a:extLst>
            </p:cNvPr>
            <p:cNvSpPr txBox="1"/>
            <p:nvPr userDrawn="1"/>
          </p:nvSpPr>
          <p:spPr>
            <a:xfrm>
              <a:off x="7222605" y="2337700"/>
              <a:ext cx="1140898" cy="575607"/>
            </a:xfrm>
            <a:prstGeom prst="rect">
              <a:avLst/>
            </a:prstGeom>
            <a:noFill/>
          </p:spPr>
          <p:txBody>
            <a:bodyPr wrap="square" rtlCol="0">
              <a:spAutoFit/>
            </a:bodyPr>
            <a:lstStyle/>
            <a:p>
              <a:pPr algn="ctr">
                <a:lnSpc>
                  <a:spcPct val="120000"/>
                </a:lnSpc>
              </a:pPr>
              <a:r>
                <a:rPr lang="en-US" altLang="zh-CN" sz="900">
                  <a:solidFill>
                    <a:schemeClr val="tx1"/>
                  </a:solidFill>
                  <a:latin typeface="Arial" pitchFamily="34" charset="0"/>
                  <a:cs typeface="Arial" pitchFamily="34" charset="0"/>
                  <a:sym typeface="+mn-lt"/>
                </a:rPr>
                <a:t>Click here to add content that matches the title</a:t>
              </a:r>
              <a:endParaRPr lang="zh-CN" altLang="en-US" sz="900">
                <a:solidFill>
                  <a:schemeClr val="tx1"/>
                </a:solidFill>
                <a:latin typeface="Arial" pitchFamily="34" charset="0"/>
                <a:cs typeface="Arial" pitchFamily="34" charset="0"/>
                <a:sym typeface="+mn-lt"/>
              </a:endParaRPr>
            </a:p>
          </p:txBody>
        </p:sp>
      </p:grpSp>
      <p:pic>
        <p:nvPicPr>
          <p:cNvPr id="127" name="Picture 126">
            <a:extLst>
              <a:ext uri="{FF2B5EF4-FFF2-40B4-BE49-F238E27FC236}">
                <a16:creationId xmlns:a16="http://schemas.microsoft.com/office/drawing/2014/main" id="{2DCA4D93-2FB5-1215-9990-B35C756F924B}"/>
              </a:ext>
            </a:extLst>
          </p:cNvPr>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4" name="Freeform 5">
            <a:extLst>
              <a:ext uri="{FF2B5EF4-FFF2-40B4-BE49-F238E27FC236}">
                <a16:creationId xmlns:a16="http://schemas.microsoft.com/office/drawing/2014/main" id="{2A9D89D6-4ED8-7773-4902-DC379ED60D91}"/>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7" name="Freeform 5">
            <a:extLst>
              <a:ext uri="{FF2B5EF4-FFF2-40B4-BE49-F238E27FC236}">
                <a16:creationId xmlns:a16="http://schemas.microsoft.com/office/drawing/2014/main" id="{3C7DBB15-AC34-FED5-E403-4B7F4617EB7A}"/>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grpSp>
        <p:nvGrpSpPr>
          <p:cNvPr id="14" name="Group 13">
            <a:extLst>
              <a:ext uri="{FF2B5EF4-FFF2-40B4-BE49-F238E27FC236}">
                <a16:creationId xmlns:a16="http://schemas.microsoft.com/office/drawing/2014/main" id="{16354355-06B6-9681-B9E3-0630C64CE46E}"/>
              </a:ext>
            </a:extLst>
          </p:cNvPr>
          <p:cNvGrpSpPr/>
          <p:nvPr userDrawn="1"/>
        </p:nvGrpSpPr>
        <p:grpSpPr>
          <a:xfrm>
            <a:off x="524444" y="1620833"/>
            <a:ext cx="8116797" cy="1489871"/>
            <a:chOff x="524444" y="1620833"/>
            <a:chExt cx="8116797" cy="1489871"/>
          </a:xfrm>
        </p:grpSpPr>
        <p:grpSp>
          <p:nvGrpSpPr>
            <p:cNvPr id="15" name="Group 14">
              <a:extLst>
                <a:ext uri="{FF2B5EF4-FFF2-40B4-BE49-F238E27FC236}">
                  <a16:creationId xmlns:a16="http://schemas.microsoft.com/office/drawing/2014/main" id="{798BB59A-1CE2-839B-25EA-A9D9F224B110}"/>
                </a:ext>
              </a:extLst>
            </p:cNvPr>
            <p:cNvGrpSpPr/>
            <p:nvPr/>
          </p:nvGrpSpPr>
          <p:grpSpPr>
            <a:xfrm>
              <a:off x="524444" y="1622830"/>
              <a:ext cx="1614762" cy="1487874"/>
              <a:chOff x="953862" y="1402419"/>
              <a:chExt cx="1614762" cy="1487874"/>
            </a:xfrm>
          </p:grpSpPr>
          <p:sp>
            <p:nvSpPr>
              <p:cNvPr id="28" name="4">
                <a:extLst>
                  <a:ext uri="{FF2B5EF4-FFF2-40B4-BE49-F238E27FC236}">
                    <a16:creationId xmlns:a16="http://schemas.microsoft.com/office/drawing/2014/main" id="{A7401834-FE4B-99DB-6C8A-29D80C8BF7B6}"/>
                  </a:ext>
                </a:extLst>
              </p:cNvPr>
              <p:cNvSpPr/>
              <p:nvPr/>
            </p:nvSpPr>
            <p:spPr>
              <a:xfrm rot="2700000">
                <a:off x="1080752" y="1402421"/>
                <a:ext cx="1487872" cy="1487872"/>
              </a:xfrm>
              <a:prstGeom prst="roundRect">
                <a:avLst>
                  <a:gd name="adj" fmla="val 12083"/>
                </a:avLst>
              </a:prstGeom>
              <a:solidFill>
                <a:schemeClr val="accent1"/>
              </a:solidFill>
              <a:ln w="222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29" name="3">
                <a:extLst>
                  <a:ext uri="{FF2B5EF4-FFF2-40B4-BE49-F238E27FC236}">
                    <a16:creationId xmlns:a16="http://schemas.microsoft.com/office/drawing/2014/main" id="{2BEBF74E-2AD0-A861-7792-6BFBBF1D36C9}"/>
                  </a:ext>
                </a:extLst>
              </p:cNvPr>
              <p:cNvSpPr/>
              <p:nvPr/>
            </p:nvSpPr>
            <p:spPr>
              <a:xfrm rot="2700000">
                <a:off x="953861" y="1402420"/>
                <a:ext cx="1487873" cy="1487872"/>
              </a:xfrm>
              <a:prstGeom prst="roundRect">
                <a:avLst>
                  <a:gd name="adj" fmla="val 12083"/>
                </a:avLst>
              </a:prstGeom>
              <a:gradFill>
                <a:gsLst>
                  <a:gs pos="100000">
                    <a:srgbClr val="F5F5F5"/>
                  </a:gs>
                  <a:gs pos="0">
                    <a:schemeClr val="bg1">
                      <a:lumMod val="85000"/>
                    </a:schemeClr>
                  </a:gs>
                </a:gsLst>
                <a:lin ang="0" scaled="0"/>
              </a:gradFill>
              <a:ln w="22225">
                <a:solidFill>
                  <a:schemeClr val="accent1"/>
                </a:solid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grpSp>
        <p:sp>
          <p:nvSpPr>
            <p:cNvPr id="16" name="53">
              <a:extLst>
                <a:ext uri="{FF2B5EF4-FFF2-40B4-BE49-F238E27FC236}">
                  <a16:creationId xmlns:a16="http://schemas.microsoft.com/office/drawing/2014/main" id="{D2776D25-AA46-892C-1D83-ED3D24BC809E}"/>
                </a:ext>
              </a:extLst>
            </p:cNvPr>
            <p:cNvSpPr txBox="1"/>
            <p:nvPr/>
          </p:nvSpPr>
          <p:spPr>
            <a:xfrm>
              <a:off x="784769" y="1814768"/>
              <a:ext cx="1081518" cy="553998"/>
            </a:xfrm>
            <a:prstGeom prst="rect">
              <a:avLst/>
            </a:prstGeom>
            <a:noFill/>
          </p:spPr>
          <p:txBody>
            <a:bodyPr wrap="square" rtlCol="0">
              <a:spAutoFit/>
            </a:bodyPr>
            <a:lstStyle/>
            <a:p>
              <a:pPr algn="ctr"/>
              <a:r>
                <a:rPr lang="en-US" altLang="zh-CN" sz="3000">
                  <a:solidFill>
                    <a:schemeClr val="accent1"/>
                  </a:solidFill>
                  <a:latin typeface="+mn-lt"/>
                  <a:cs typeface="+mn-ea"/>
                  <a:sym typeface="+mn-lt"/>
                </a:rPr>
                <a:t>95</a:t>
              </a:r>
              <a:r>
                <a:rPr lang="en-US" altLang="zh-CN" sz="1800">
                  <a:solidFill>
                    <a:schemeClr val="accent1"/>
                  </a:solidFill>
                  <a:latin typeface="+mn-lt"/>
                  <a:cs typeface="+mn-ea"/>
                  <a:sym typeface="+mn-lt"/>
                </a:rPr>
                <a:t>%</a:t>
              </a:r>
              <a:endParaRPr lang="zh-CN" altLang="en-US" sz="3000">
                <a:solidFill>
                  <a:schemeClr val="accent1"/>
                </a:solidFill>
                <a:latin typeface="+mn-lt"/>
                <a:cs typeface="+mn-ea"/>
                <a:sym typeface="+mn-lt"/>
              </a:endParaRPr>
            </a:p>
          </p:txBody>
        </p:sp>
        <p:sp>
          <p:nvSpPr>
            <p:cNvPr id="17" name="56">
              <a:extLst>
                <a:ext uri="{FF2B5EF4-FFF2-40B4-BE49-F238E27FC236}">
                  <a16:creationId xmlns:a16="http://schemas.microsoft.com/office/drawing/2014/main" id="{5E532A3B-C8DC-59BB-64F0-F02F0A487D27}"/>
                </a:ext>
              </a:extLst>
            </p:cNvPr>
            <p:cNvSpPr txBox="1"/>
            <p:nvPr/>
          </p:nvSpPr>
          <p:spPr>
            <a:xfrm>
              <a:off x="718932" y="2339699"/>
              <a:ext cx="1140898" cy="575607"/>
            </a:xfrm>
            <a:prstGeom prst="rect">
              <a:avLst/>
            </a:prstGeom>
            <a:noFill/>
          </p:spPr>
          <p:txBody>
            <a:bodyPr wrap="square" rtlCol="0">
              <a:spAutoFit/>
            </a:bodyPr>
            <a:lstStyle/>
            <a:p>
              <a:pPr algn="ctr">
                <a:lnSpc>
                  <a:spcPct val="120000"/>
                </a:lnSpc>
              </a:pPr>
              <a:r>
                <a:rPr lang="en-US" altLang="zh-CN" sz="900">
                  <a:solidFill>
                    <a:schemeClr val="tx1"/>
                  </a:solidFill>
                  <a:latin typeface="Arial" pitchFamily="34" charset="0"/>
                  <a:cs typeface="Arial" pitchFamily="34" charset="0"/>
                  <a:sym typeface="+mn-lt"/>
                </a:rPr>
                <a:t>Click here to add content that matches the title</a:t>
              </a:r>
              <a:endParaRPr lang="zh-CN" altLang="en-US" sz="900">
                <a:solidFill>
                  <a:schemeClr val="tx1"/>
                </a:solidFill>
                <a:latin typeface="Arial" pitchFamily="34" charset="0"/>
                <a:cs typeface="Arial" pitchFamily="34" charset="0"/>
                <a:sym typeface="+mn-lt"/>
              </a:endParaRPr>
            </a:p>
          </p:txBody>
        </p:sp>
        <p:grpSp>
          <p:nvGrpSpPr>
            <p:cNvPr id="18" name="Group 17">
              <a:extLst>
                <a:ext uri="{FF2B5EF4-FFF2-40B4-BE49-F238E27FC236}">
                  <a16:creationId xmlns:a16="http://schemas.microsoft.com/office/drawing/2014/main" id="{464300DD-9F58-A1A1-A531-B6D595D2DF4C}"/>
                </a:ext>
              </a:extLst>
            </p:cNvPr>
            <p:cNvGrpSpPr/>
            <p:nvPr/>
          </p:nvGrpSpPr>
          <p:grpSpPr>
            <a:xfrm>
              <a:off x="3826471" y="1622830"/>
              <a:ext cx="1614764" cy="1487873"/>
              <a:chOff x="3745369" y="1402421"/>
              <a:chExt cx="1614764" cy="1487873"/>
            </a:xfrm>
          </p:grpSpPr>
          <p:sp>
            <p:nvSpPr>
              <p:cNvPr id="26" name="7">
                <a:extLst>
                  <a:ext uri="{FF2B5EF4-FFF2-40B4-BE49-F238E27FC236}">
                    <a16:creationId xmlns:a16="http://schemas.microsoft.com/office/drawing/2014/main" id="{2BEE2E58-A0D1-13FC-5B4A-6FC042B0B18B}"/>
                  </a:ext>
                </a:extLst>
              </p:cNvPr>
              <p:cNvSpPr/>
              <p:nvPr/>
            </p:nvSpPr>
            <p:spPr>
              <a:xfrm rot="2700000">
                <a:off x="3872260" y="1402422"/>
                <a:ext cx="1487873" cy="1487872"/>
              </a:xfrm>
              <a:prstGeom prst="roundRect">
                <a:avLst>
                  <a:gd name="adj" fmla="val 12083"/>
                </a:avLst>
              </a:prstGeom>
              <a:solidFill>
                <a:schemeClr val="accent4"/>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27" name="8">
                <a:extLst>
                  <a:ext uri="{FF2B5EF4-FFF2-40B4-BE49-F238E27FC236}">
                    <a16:creationId xmlns:a16="http://schemas.microsoft.com/office/drawing/2014/main" id="{A3B3ED9F-626C-3A3B-0B39-5D6C71776630}"/>
                  </a:ext>
                </a:extLst>
              </p:cNvPr>
              <p:cNvSpPr/>
              <p:nvPr/>
            </p:nvSpPr>
            <p:spPr>
              <a:xfrm rot="2700000">
                <a:off x="3745368" y="1402422"/>
                <a:ext cx="1487873" cy="1487872"/>
              </a:xfrm>
              <a:prstGeom prst="roundRect">
                <a:avLst>
                  <a:gd name="adj" fmla="val 12083"/>
                </a:avLst>
              </a:prstGeom>
              <a:gradFill>
                <a:gsLst>
                  <a:gs pos="100000">
                    <a:srgbClr val="F5F5F5"/>
                  </a:gs>
                  <a:gs pos="0">
                    <a:schemeClr val="bg1">
                      <a:lumMod val="85000"/>
                    </a:schemeClr>
                  </a:gs>
                </a:gsLst>
                <a:lin ang="0" scaled="0"/>
              </a:gradFill>
              <a:ln w="22225">
                <a:solidFill>
                  <a:srgbClr val="45A7BE"/>
                </a:solid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grpSp>
        <p:sp>
          <p:nvSpPr>
            <p:cNvPr id="19" name="54">
              <a:extLst>
                <a:ext uri="{FF2B5EF4-FFF2-40B4-BE49-F238E27FC236}">
                  <a16:creationId xmlns:a16="http://schemas.microsoft.com/office/drawing/2014/main" id="{426FE37C-AAB1-98C1-CC8F-4A3009080B54}"/>
                </a:ext>
              </a:extLst>
            </p:cNvPr>
            <p:cNvSpPr txBox="1"/>
            <p:nvPr/>
          </p:nvSpPr>
          <p:spPr>
            <a:xfrm>
              <a:off x="4017660" y="1814766"/>
              <a:ext cx="1081518" cy="553998"/>
            </a:xfrm>
            <a:prstGeom prst="rect">
              <a:avLst/>
            </a:prstGeom>
            <a:noFill/>
          </p:spPr>
          <p:txBody>
            <a:bodyPr wrap="square" rtlCol="0">
              <a:spAutoFit/>
            </a:bodyPr>
            <a:lstStyle/>
            <a:p>
              <a:pPr algn="ctr"/>
              <a:r>
                <a:rPr lang="en-US" altLang="zh-CN" sz="3000">
                  <a:solidFill>
                    <a:srgbClr val="45A7BE"/>
                  </a:solidFill>
                  <a:latin typeface="+mn-lt"/>
                  <a:cs typeface="+mn-ea"/>
                  <a:sym typeface="+mn-lt"/>
                </a:rPr>
                <a:t>76</a:t>
              </a:r>
              <a:r>
                <a:rPr lang="en-US" altLang="zh-CN" sz="1800">
                  <a:solidFill>
                    <a:srgbClr val="45A7BE"/>
                  </a:solidFill>
                  <a:latin typeface="+mn-lt"/>
                  <a:cs typeface="+mn-ea"/>
                  <a:sym typeface="+mn-lt"/>
                </a:rPr>
                <a:t>%</a:t>
              </a:r>
              <a:endParaRPr lang="zh-CN" altLang="en-US" sz="2700">
                <a:solidFill>
                  <a:srgbClr val="45A7BE"/>
                </a:solidFill>
                <a:latin typeface="+mn-lt"/>
                <a:cs typeface="+mn-ea"/>
                <a:sym typeface="+mn-lt"/>
              </a:endParaRPr>
            </a:p>
          </p:txBody>
        </p:sp>
        <p:sp>
          <p:nvSpPr>
            <p:cNvPr id="20" name="57">
              <a:extLst>
                <a:ext uri="{FF2B5EF4-FFF2-40B4-BE49-F238E27FC236}">
                  <a16:creationId xmlns:a16="http://schemas.microsoft.com/office/drawing/2014/main" id="{93E52134-0BEA-6CC3-38FE-7A8384659FFB}"/>
                </a:ext>
              </a:extLst>
            </p:cNvPr>
            <p:cNvSpPr txBox="1"/>
            <p:nvPr/>
          </p:nvSpPr>
          <p:spPr>
            <a:xfrm>
              <a:off x="3951823" y="2339697"/>
              <a:ext cx="1140898" cy="575607"/>
            </a:xfrm>
            <a:prstGeom prst="rect">
              <a:avLst/>
            </a:prstGeom>
            <a:noFill/>
          </p:spPr>
          <p:txBody>
            <a:bodyPr wrap="square" rtlCol="0">
              <a:spAutoFit/>
            </a:bodyPr>
            <a:lstStyle/>
            <a:p>
              <a:pPr algn="ctr">
                <a:lnSpc>
                  <a:spcPct val="120000"/>
                </a:lnSpc>
              </a:pPr>
              <a:r>
                <a:rPr lang="en-US" altLang="zh-CN" sz="900">
                  <a:solidFill>
                    <a:schemeClr val="tx1"/>
                  </a:solidFill>
                  <a:latin typeface="Arial" pitchFamily="34" charset="0"/>
                  <a:cs typeface="Arial" pitchFamily="34" charset="0"/>
                  <a:sym typeface="+mn-lt"/>
                </a:rPr>
                <a:t>Click here to add content that matches the title</a:t>
              </a:r>
              <a:endParaRPr lang="zh-CN" altLang="en-US" sz="900">
                <a:solidFill>
                  <a:schemeClr val="tx1"/>
                </a:solidFill>
                <a:latin typeface="Arial" pitchFamily="34" charset="0"/>
                <a:cs typeface="Arial" pitchFamily="34" charset="0"/>
                <a:sym typeface="+mn-lt"/>
              </a:endParaRPr>
            </a:p>
          </p:txBody>
        </p:sp>
        <p:grpSp>
          <p:nvGrpSpPr>
            <p:cNvPr id="21" name="Group 20">
              <a:extLst>
                <a:ext uri="{FF2B5EF4-FFF2-40B4-BE49-F238E27FC236}">
                  <a16:creationId xmlns:a16="http://schemas.microsoft.com/office/drawing/2014/main" id="{81C09F79-46E0-4B19-6EBE-0064175A70C3}"/>
                </a:ext>
              </a:extLst>
            </p:cNvPr>
            <p:cNvGrpSpPr/>
            <p:nvPr/>
          </p:nvGrpSpPr>
          <p:grpSpPr>
            <a:xfrm>
              <a:off x="7026477" y="1620833"/>
              <a:ext cx="1614764" cy="1487873"/>
              <a:chOff x="6536877" y="1402421"/>
              <a:chExt cx="1614764" cy="1487873"/>
            </a:xfrm>
          </p:grpSpPr>
          <p:sp>
            <p:nvSpPr>
              <p:cNvPr id="24" name="10">
                <a:extLst>
                  <a:ext uri="{FF2B5EF4-FFF2-40B4-BE49-F238E27FC236}">
                    <a16:creationId xmlns:a16="http://schemas.microsoft.com/office/drawing/2014/main" id="{1EE77D1C-DA93-B01B-FA5E-6B815F20DA48}"/>
                  </a:ext>
                </a:extLst>
              </p:cNvPr>
              <p:cNvSpPr/>
              <p:nvPr/>
            </p:nvSpPr>
            <p:spPr>
              <a:xfrm rot="2700000">
                <a:off x="6663768" y="1402422"/>
                <a:ext cx="1487873" cy="1487872"/>
              </a:xfrm>
              <a:prstGeom prst="roundRect">
                <a:avLst>
                  <a:gd name="adj" fmla="val 12083"/>
                </a:avLst>
              </a:prstGeom>
              <a:solidFill>
                <a:schemeClr val="accent2"/>
              </a:solidFill>
              <a:ln w="222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25" name="11">
                <a:extLst>
                  <a:ext uri="{FF2B5EF4-FFF2-40B4-BE49-F238E27FC236}">
                    <a16:creationId xmlns:a16="http://schemas.microsoft.com/office/drawing/2014/main" id="{7D02A38C-65AC-EBB9-D08A-F63907D12FCA}"/>
                  </a:ext>
                </a:extLst>
              </p:cNvPr>
              <p:cNvSpPr/>
              <p:nvPr/>
            </p:nvSpPr>
            <p:spPr>
              <a:xfrm rot="2700000">
                <a:off x="6536876" y="1402422"/>
                <a:ext cx="1487873" cy="1487872"/>
              </a:xfrm>
              <a:prstGeom prst="roundRect">
                <a:avLst>
                  <a:gd name="adj" fmla="val 12083"/>
                </a:avLst>
              </a:prstGeom>
              <a:gradFill>
                <a:gsLst>
                  <a:gs pos="100000">
                    <a:srgbClr val="F5F5F5"/>
                  </a:gs>
                  <a:gs pos="0">
                    <a:schemeClr val="bg1">
                      <a:lumMod val="85000"/>
                    </a:schemeClr>
                  </a:gs>
                </a:gsLst>
                <a:lin ang="0" scaled="0"/>
              </a:gradFill>
              <a:ln w="22225">
                <a:solidFill>
                  <a:srgbClr val="58595B"/>
                </a:solid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grpSp>
        <p:sp>
          <p:nvSpPr>
            <p:cNvPr id="22" name="55">
              <a:extLst>
                <a:ext uri="{FF2B5EF4-FFF2-40B4-BE49-F238E27FC236}">
                  <a16:creationId xmlns:a16="http://schemas.microsoft.com/office/drawing/2014/main" id="{7B41C9F1-294F-C374-0ABB-5E5B4265CF90}"/>
                </a:ext>
              </a:extLst>
            </p:cNvPr>
            <p:cNvSpPr txBox="1"/>
            <p:nvPr userDrawn="1"/>
          </p:nvSpPr>
          <p:spPr>
            <a:xfrm>
              <a:off x="7286803" y="1812769"/>
              <a:ext cx="1081518" cy="553998"/>
            </a:xfrm>
            <a:prstGeom prst="rect">
              <a:avLst/>
            </a:prstGeom>
            <a:noFill/>
          </p:spPr>
          <p:txBody>
            <a:bodyPr wrap="square" rtlCol="0">
              <a:spAutoFit/>
            </a:bodyPr>
            <a:lstStyle/>
            <a:p>
              <a:pPr algn="ctr"/>
              <a:r>
                <a:rPr lang="en-US" altLang="zh-CN" sz="3000">
                  <a:solidFill>
                    <a:srgbClr val="58595B"/>
                  </a:solidFill>
                  <a:latin typeface="+mn-lt"/>
                  <a:cs typeface="+mn-ea"/>
                  <a:sym typeface="+mn-lt"/>
                </a:rPr>
                <a:t>47</a:t>
              </a:r>
              <a:r>
                <a:rPr lang="en-US" altLang="zh-CN" sz="1800">
                  <a:solidFill>
                    <a:srgbClr val="58595B"/>
                  </a:solidFill>
                  <a:latin typeface="+mn-lt"/>
                  <a:cs typeface="+mn-ea"/>
                  <a:sym typeface="+mn-lt"/>
                </a:rPr>
                <a:t>%</a:t>
              </a:r>
              <a:endParaRPr lang="zh-CN" altLang="en-US" sz="2700">
                <a:solidFill>
                  <a:srgbClr val="58595B"/>
                </a:solidFill>
                <a:latin typeface="+mn-lt"/>
                <a:cs typeface="+mn-ea"/>
                <a:sym typeface="+mn-lt"/>
              </a:endParaRPr>
            </a:p>
          </p:txBody>
        </p:sp>
        <p:sp>
          <p:nvSpPr>
            <p:cNvPr id="23" name="58">
              <a:extLst>
                <a:ext uri="{FF2B5EF4-FFF2-40B4-BE49-F238E27FC236}">
                  <a16:creationId xmlns:a16="http://schemas.microsoft.com/office/drawing/2014/main" id="{8F02C9BE-48F9-2B94-DD42-2FC2F43E8183}"/>
                </a:ext>
              </a:extLst>
            </p:cNvPr>
            <p:cNvSpPr txBox="1"/>
            <p:nvPr userDrawn="1"/>
          </p:nvSpPr>
          <p:spPr>
            <a:xfrm>
              <a:off x="7222605" y="2337700"/>
              <a:ext cx="1140898" cy="575607"/>
            </a:xfrm>
            <a:prstGeom prst="rect">
              <a:avLst/>
            </a:prstGeom>
            <a:noFill/>
          </p:spPr>
          <p:txBody>
            <a:bodyPr wrap="square" rtlCol="0">
              <a:spAutoFit/>
            </a:bodyPr>
            <a:lstStyle/>
            <a:p>
              <a:pPr algn="ctr">
                <a:lnSpc>
                  <a:spcPct val="120000"/>
                </a:lnSpc>
              </a:pPr>
              <a:r>
                <a:rPr lang="en-US" altLang="zh-CN" sz="900">
                  <a:solidFill>
                    <a:schemeClr val="tx1"/>
                  </a:solidFill>
                  <a:latin typeface="Arial" pitchFamily="34" charset="0"/>
                  <a:cs typeface="Arial" pitchFamily="34" charset="0"/>
                  <a:sym typeface="+mn-lt"/>
                </a:rPr>
                <a:t>Click here to add content that matches the title</a:t>
              </a:r>
              <a:endParaRPr lang="zh-CN" altLang="en-US" sz="900">
                <a:solidFill>
                  <a:schemeClr val="tx1"/>
                </a:solidFill>
                <a:latin typeface="Arial" pitchFamily="34" charset="0"/>
                <a:cs typeface="Arial" pitchFamily="34" charset="0"/>
                <a:sym typeface="+mn-lt"/>
              </a:endParaRPr>
            </a:p>
          </p:txBody>
        </p:sp>
      </p:grpSp>
      <p:pic>
        <p:nvPicPr>
          <p:cNvPr id="96" name="Picture 95">
            <a:extLst>
              <a:ext uri="{FF2B5EF4-FFF2-40B4-BE49-F238E27FC236}">
                <a16:creationId xmlns:a16="http://schemas.microsoft.com/office/drawing/2014/main" id="{DAB09F65-C94F-0FAB-C200-56B6F5B500A3}"/>
              </a:ext>
            </a:extLst>
          </p:cNvPr>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98" name="Freeform 5">
            <a:extLst>
              <a:ext uri="{FF2B5EF4-FFF2-40B4-BE49-F238E27FC236}">
                <a16:creationId xmlns:a16="http://schemas.microsoft.com/office/drawing/2014/main" id="{99112C14-68A1-A9B3-250D-EF8231E331CE}"/>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99" name="Freeform 5">
            <a:extLst>
              <a:ext uri="{FF2B5EF4-FFF2-40B4-BE49-F238E27FC236}">
                <a16:creationId xmlns:a16="http://schemas.microsoft.com/office/drawing/2014/main" id="{FCEAC040-4505-D813-8924-0968401172E9}"/>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grpSp>
        <p:nvGrpSpPr>
          <p:cNvPr id="104" name="Group 103">
            <a:extLst>
              <a:ext uri="{FF2B5EF4-FFF2-40B4-BE49-F238E27FC236}">
                <a16:creationId xmlns:a16="http://schemas.microsoft.com/office/drawing/2014/main" id="{4482F7C4-0C67-2079-8217-8D73B0EA93C7}"/>
              </a:ext>
            </a:extLst>
          </p:cNvPr>
          <p:cNvGrpSpPr/>
          <p:nvPr userDrawn="1"/>
        </p:nvGrpSpPr>
        <p:grpSpPr>
          <a:xfrm>
            <a:off x="524444" y="1620833"/>
            <a:ext cx="8116797" cy="1489871"/>
            <a:chOff x="524444" y="1620833"/>
            <a:chExt cx="8116797" cy="1489871"/>
          </a:xfrm>
        </p:grpSpPr>
        <p:grpSp>
          <p:nvGrpSpPr>
            <p:cNvPr id="128" name="Group 127">
              <a:extLst>
                <a:ext uri="{FF2B5EF4-FFF2-40B4-BE49-F238E27FC236}">
                  <a16:creationId xmlns:a16="http://schemas.microsoft.com/office/drawing/2014/main" id="{9CFF7C67-8D45-ECE8-D65B-FAFAC3F2D992}"/>
                </a:ext>
              </a:extLst>
            </p:cNvPr>
            <p:cNvGrpSpPr/>
            <p:nvPr userDrawn="1"/>
          </p:nvGrpSpPr>
          <p:grpSpPr>
            <a:xfrm>
              <a:off x="524444" y="1622830"/>
              <a:ext cx="1614762" cy="1487874"/>
              <a:chOff x="953862" y="1402419"/>
              <a:chExt cx="1614762" cy="1487874"/>
            </a:xfrm>
          </p:grpSpPr>
          <p:sp>
            <p:nvSpPr>
              <p:cNvPr id="141" name="4">
                <a:extLst>
                  <a:ext uri="{FF2B5EF4-FFF2-40B4-BE49-F238E27FC236}">
                    <a16:creationId xmlns:a16="http://schemas.microsoft.com/office/drawing/2014/main" id="{80D23C43-4934-80C9-0535-825178DB52A7}"/>
                  </a:ext>
                </a:extLst>
              </p:cNvPr>
              <p:cNvSpPr/>
              <p:nvPr/>
            </p:nvSpPr>
            <p:spPr>
              <a:xfrm rot="2700000">
                <a:off x="1080752" y="1402421"/>
                <a:ext cx="1487872" cy="1487872"/>
              </a:xfrm>
              <a:prstGeom prst="roundRect">
                <a:avLst>
                  <a:gd name="adj" fmla="val 12083"/>
                </a:avLst>
              </a:prstGeom>
              <a:solidFill>
                <a:schemeClr val="accent1"/>
              </a:solidFill>
              <a:ln w="222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142" name="3">
                <a:extLst>
                  <a:ext uri="{FF2B5EF4-FFF2-40B4-BE49-F238E27FC236}">
                    <a16:creationId xmlns:a16="http://schemas.microsoft.com/office/drawing/2014/main" id="{C58DBBB2-6766-A216-56FC-2E28A017B2BB}"/>
                  </a:ext>
                </a:extLst>
              </p:cNvPr>
              <p:cNvSpPr/>
              <p:nvPr/>
            </p:nvSpPr>
            <p:spPr>
              <a:xfrm rot="2700000">
                <a:off x="953861" y="1402420"/>
                <a:ext cx="1487873" cy="1487872"/>
              </a:xfrm>
              <a:prstGeom prst="roundRect">
                <a:avLst>
                  <a:gd name="adj" fmla="val 12083"/>
                </a:avLst>
              </a:prstGeom>
              <a:gradFill>
                <a:gsLst>
                  <a:gs pos="100000">
                    <a:srgbClr val="F5F5F5"/>
                  </a:gs>
                  <a:gs pos="0">
                    <a:schemeClr val="bg1">
                      <a:lumMod val="85000"/>
                    </a:schemeClr>
                  </a:gs>
                </a:gsLst>
                <a:lin ang="0" scaled="0"/>
              </a:gradFill>
              <a:ln w="22225">
                <a:solidFill>
                  <a:schemeClr val="accent1"/>
                </a:solid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grpSp>
        <p:grpSp>
          <p:nvGrpSpPr>
            <p:cNvPr id="131" name="Group 130">
              <a:extLst>
                <a:ext uri="{FF2B5EF4-FFF2-40B4-BE49-F238E27FC236}">
                  <a16:creationId xmlns:a16="http://schemas.microsoft.com/office/drawing/2014/main" id="{BD46D3F1-0F8A-CD1D-3F06-3F0AB0E72943}"/>
                </a:ext>
              </a:extLst>
            </p:cNvPr>
            <p:cNvGrpSpPr/>
            <p:nvPr userDrawn="1"/>
          </p:nvGrpSpPr>
          <p:grpSpPr>
            <a:xfrm>
              <a:off x="3826471" y="1622830"/>
              <a:ext cx="1614764" cy="1487873"/>
              <a:chOff x="3745369" y="1402421"/>
              <a:chExt cx="1614764" cy="1487873"/>
            </a:xfrm>
          </p:grpSpPr>
          <p:sp>
            <p:nvSpPr>
              <p:cNvPr id="139" name="7">
                <a:extLst>
                  <a:ext uri="{FF2B5EF4-FFF2-40B4-BE49-F238E27FC236}">
                    <a16:creationId xmlns:a16="http://schemas.microsoft.com/office/drawing/2014/main" id="{7FB1DE7D-1BF7-8E92-A3EA-D0F91EAA3C25}"/>
                  </a:ext>
                </a:extLst>
              </p:cNvPr>
              <p:cNvSpPr/>
              <p:nvPr/>
            </p:nvSpPr>
            <p:spPr>
              <a:xfrm rot="2700000">
                <a:off x="3872260" y="1402422"/>
                <a:ext cx="1487873" cy="1487872"/>
              </a:xfrm>
              <a:prstGeom prst="roundRect">
                <a:avLst>
                  <a:gd name="adj" fmla="val 12083"/>
                </a:avLst>
              </a:prstGeom>
              <a:solidFill>
                <a:schemeClr val="accent4"/>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140" name="8">
                <a:extLst>
                  <a:ext uri="{FF2B5EF4-FFF2-40B4-BE49-F238E27FC236}">
                    <a16:creationId xmlns:a16="http://schemas.microsoft.com/office/drawing/2014/main" id="{09B6D0CE-3E4C-6FDA-9DD3-63DA189CD295}"/>
                  </a:ext>
                </a:extLst>
              </p:cNvPr>
              <p:cNvSpPr/>
              <p:nvPr/>
            </p:nvSpPr>
            <p:spPr>
              <a:xfrm rot="2700000">
                <a:off x="3745368" y="1402422"/>
                <a:ext cx="1487873" cy="1487872"/>
              </a:xfrm>
              <a:prstGeom prst="roundRect">
                <a:avLst>
                  <a:gd name="adj" fmla="val 12083"/>
                </a:avLst>
              </a:prstGeom>
              <a:gradFill>
                <a:gsLst>
                  <a:gs pos="100000">
                    <a:srgbClr val="F5F5F5"/>
                  </a:gs>
                  <a:gs pos="0">
                    <a:schemeClr val="bg1">
                      <a:lumMod val="85000"/>
                    </a:schemeClr>
                  </a:gs>
                </a:gsLst>
                <a:lin ang="0" scaled="0"/>
              </a:gradFill>
              <a:ln w="22225">
                <a:solidFill>
                  <a:srgbClr val="45A7BE"/>
                </a:solid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grpSp>
        <p:grpSp>
          <p:nvGrpSpPr>
            <p:cNvPr id="134" name="Group 133">
              <a:extLst>
                <a:ext uri="{FF2B5EF4-FFF2-40B4-BE49-F238E27FC236}">
                  <a16:creationId xmlns:a16="http://schemas.microsoft.com/office/drawing/2014/main" id="{8F918B3C-8D28-C7C0-DF38-F30155D0F5BE}"/>
                </a:ext>
              </a:extLst>
            </p:cNvPr>
            <p:cNvGrpSpPr/>
            <p:nvPr userDrawn="1"/>
          </p:nvGrpSpPr>
          <p:grpSpPr>
            <a:xfrm>
              <a:off x="7026477" y="1620833"/>
              <a:ext cx="1614764" cy="1487873"/>
              <a:chOff x="6536877" y="1402421"/>
              <a:chExt cx="1614764" cy="1487873"/>
            </a:xfrm>
          </p:grpSpPr>
          <p:sp>
            <p:nvSpPr>
              <p:cNvPr id="137" name="10">
                <a:extLst>
                  <a:ext uri="{FF2B5EF4-FFF2-40B4-BE49-F238E27FC236}">
                    <a16:creationId xmlns:a16="http://schemas.microsoft.com/office/drawing/2014/main" id="{2B8A8710-B5A8-874D-CEA9-52D1A02BB5CA}"/>
                  </a:ext>
                </a:extLst>
              </p:cNvPr>
              <p:cNvSpPr/>
              <p:nvPr/>
            </p:nvSpPr>
            <p:spPr>
              <a:xfrm rot="2700000">
                <a:off x="6663768" y="1402422"/>
                <a:ext cx="1487873" cy="1487872"/>
              </a:xfrm>
              <a:prstGeom prst="roundRect">
                <a:avLst>
                  <a:gd name="adj" fmla="val 12083"/>
                </a:avLst>
              </a:prstGeom>
              <a:solidFill>
                <a:schemeClr val="accent2"/>
              </a:solidFill>
              <a:ln w="222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138" name="11">
                <a:extLst>
                  <a:ext uri="{FF2B5EF4-FFF2-40B4-BE49-F238E27FC236}">
                    <a16:creationId xmlns:a16="http://schemas.microsoft.com/office/drawing/2014/main" id="{64A332AC-858C-4B13-209A-90817DDFC20B}"/>
                  </a:ext>
                </a:extLst>
              </p:cNvPr>
              <p:cNvSpPr/>
              <p:nvPr/>
            </p:nvSpPr>
            <p:spPr>
              <a:xfrm rot="2700000">
                <a:off x="6536876" y="1402422"/>
                <a:ext cx="1487873" cy="1487872"/>
              </a:xfrm>
              <a:prstGeom prst="roundRect">
                <a:avLst>
                  <a:gd name="adj" fmla="val 12083"/>
                </a:avLst>
              </a:prstGeom>
              <a:gradFill>
                <a:gsLst>
                  <a:gs pos="100000">
                    <a:srgbClr val="F5F5F5"/>
                  </a:gs>
                  <a:gs pos="0">
                    <a:schemeClr val="bg1">
                      <a:lumMod val="85000"/>
                    </a:schemeClr>
                  </a:gs>
                </a:gsLst>
                <a:lin ang="0" scaled="0"/>
              </a:gradFill>
              <a:ln w="22225">
                <a:solidFill>
                  <a:srgbClr val="58595B"/>
                </a:solid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grpSp>
      </p:grpSp>
      <p:pic>
        <p:nvPicPr>
          <p:cNvPr id="145" name="Picture 144">
            <a:extLst>
              <a:ext uri="{FF2B5EF4-FFF2-40B4-BE49-F238E27FC236}">
                <a16:creationId xmlns:a16="http://schemas.microsoft.com/office/drawing/2014/main" id="{A3B43137-974D-36BD-CBD7-FCE1391E79C8}"/>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147" name="Text Placeholder 146">
            <a:extLst>
              <a:ext uri="{FF2B5EF4-FFF2-40B4-BE49-F238E27FC236}">
                <a16:creationId xmlns:a16="http://schemas.microsoft.com/office/drawing/2014/main" id="{0E5C5FCD-41C3-5A09-3002-7307A0B2F093}"/>
              </a:ext>
            </a:extLst>
          </p:cNvPr>
          <p:cNvSpPr>
            <a:spLocks noGrp="1"/>
          </p:cNvSpPr>
          <p:nvPr>
            <p:ph type="body" sz="quarter" idx="12" hasCustomPrompt="1"/>
          </p:nvPr>
        </p:nvSpPr>
        <p:spPr>
          <a:xfrm>
            <a:off x="762680" y="1706372"/>
            <a:ext cx="1053401" cy="575607"/>
          </a:xfrm>
        </p:spPr>
        <p:txBody>
          <a:bodyPr/>
          <a:lstStyle>
            <a:lvl1pPr marL="0" indent="0" algn="ctr">
              <a:buNone/>
              <a:defRPr b="0">
                <a:solidFill>
                  <a:schemeClr val="accent1"/>
                </a:solidFill>
              </a:defRPr>
            </a:lvl1pPr>
            <a:lvl5pPr>
              <a:defRPr/>
            </a:lvl5pPr>
          </a:lstStyle>
          <a:p>
            <a:pPr lvl="0"/>
            <a:r>
              <a:rPr lang="en-CA"/>
              <a:t>95%</a:t>
            </a:r>
          </a:p>
        </p:txBody>
      </p:sp>
      <p:sp>
        <p:nvSpPr>
          <p:cNvPr id="149" name="Text Placeholder 148">
            <a:extLst>
              <a:ext uri="{FF2B5EF4-FFF2-40B4-BE49-F238E27FC236}">
                <a16:creationId xmlns:a16="http://schemas.microsoft.com/office/drawing/2014/main" id="{5C9E18CB-E7C7-61C7-D21D-C018EDB22382}"/>
              </a:ext>
            </a:extLst>
          </p:cNvPr>
          <p:cNvSpPr>
            <a:spLocks noGrp="1"/>
          </p:cNvSpPr>
          <p:nvPr>
            <p:ph type="body" sz="quarter" idx="13" hasCustomPrompt="1"/>
          </p:nvPr>
        </p:nvSpPr>
        <p:spPr>
          <a:xfrm>
            <a:off x="642119" y="2306637"/>
            <a:ext cx="1205097" cy="530225"/>
          </a:xfrm>
        </p:spPr>
        <p:txBody>
          <a:bodyPr/>
          <a:lstStyle>
            <a:lvl1pPr marL="0" indent="0" algn="ctr">
              <a:buNone/>
              <a:defRPr sz="900"/>
            </a:lvl1pPr>
          </a:lstStyle>
          <a:p>
            <a:pPr lvl="0"/>
            <a:r>
              <a:rPr lang="en-CA"/>
              <a:t>Click here to add content that matches the title</a:t>
            </a:r>
          </a:p>
        </p:txBody>
      </p:sp>
      <p:sp>
        <p:nvSpPr>
          <p:cNvPr id="165" name="Text Placeholder 146">
            <a:extLst>
              <a:ext uri="{FF2B5EF4-FFF2-40B4-BE49-F238E27FC236}">
                <a16:creationId xmlns:a16="http://schemas.microsoft.com/office/drawing/2014/main" id="{A320B31D-F3B6-1BC3-7EFA-192E88DF4031}"/>
              </a:ext>
            </a:extLst>
          </p:cNvPr>
          <p:cNvSpPr>
            <a:spLocks noGrp="1"/>
          </p:cNvSpPr>
          <p:nvPr>
            <p:ph type="body" sz="quarter" idx="14" hasCustomPrompt="1"/>
          </p:nvPr>
        </p:nvSpPr>
        <p:spPr>
          <a:xfrm>
            <a:off x="4123218" y="1705328"/>
            <a:ext cx="1053401" cy="575607"/>
          </a:xfrm>
        </p:spPr>
        <p:txBody>
          <a:bodyPr/>
          <a:lstStyle>
            <a:lvl1pPr marL="0" indent="0" algn="ctr">
              <a:buNone/>
              <a:defRPr b="0">
                <a:solidFill>
                  <a:srgbClr val="45A7BE"/>
                </a:solidFill>
              </a:defRPr>
            </a:lvl1pPr>
            <a:lvl5pPr>
              <a:defRPr/>
            </a:lvl5pPr>
          </a:lstStyle>
          <a:p>
            <a:pPr lvl="0"/>
            <a:r>
              <a:rPr lang="en-CA"/>
              <a:t>76%</a:t>
            </a:r>
          </a:p>
        </p:txBody>
      </p:sp>
      <p:sp>
        <p:nvSpPr>
          <p:cNvPr id="166" name="Text Placeholder 148">
            <a:extLst>
              <a:ext uri="{FF2B5EF4-FFF2-40B4-BE49-F238E27FC236}">
                <a16:creationId xmlns:a16="http://schemas.microsoft.com/office/drawing/2014/main" id="{46EEF47A-D979-D07E-F090-CF2BB3239D32}"/>
              </a:ext>
            </a:extLst>
          </p:cNvPr>
          <p:cNvSpPr>
            <a:spLocks noGrp="1"/>
          </p:cNvSpPr>
          <p:nvPr>
            <p:ph type="body" sz="quarter" idx="15" hasCustomPrompt="1"/>
          </p:nvPr>
        </p:nvSpPr>
        <p:spPr>
          <a:xfrm>
            <a:off x="4002657" y="2305593"/>
            <a:ext cx="1205097" cy="530225"/>
          </a:xfrm>
        </p:spPr>
        <p:txBody>
          <a:bodyPr/>
          <a:lstStyle>
            <a:lvl1pPr marL="0" indent="0" algn="ctr">
              <a:buNone/>
              <a:defRPr sz="900"/>
            </a:lvl1pPr>
          </a:lstStyle>
          <a:p>
            <a:pPr lvl="0"/>
            <a:r>
              <a:rPr lang="en-CA"/>
              <a:t>Click here to add content that matches the title</a:t>
            </a:r>
          </a:p>
        </p:txBody>
      </p:sp>
      <p:sp>
        <p:nvSpPr>
          <p:cNvPr id="167" name="Text Placeholder 146">
            <a:extLst>
              <a:ext uri="{FF2B5EF4-FFF2-40B4-BE49-F238E27FC236}">
                <a16:creationId xmlns:a16="http://schemas.microsoft.com/office/drawing/2014/main" id="{76192B61-CEAD-692C-C3D8-038214C5ABF2}"/>
              </a:ext>
            </a:extLst>
          </p:cNvPr>
          <p:cNvSpPr>
            <a:spLocks noGrp="1"/>
          </p:cNvSpPr>
          <p:nvPr>
            <p:ph type="body" sz="quarter" idx="16" hasCustomPrompt="1"/>
          </p:nvPr>
        </p:nvSpPr>
        <p:spPr>
          <a:xfrm>
            <a:off x="7290115" y="1705328"/>
            <a:ext cx="1053401" cy="575607"/>
          </a:xfrm>
        </p:spPr>
        <p:txBody>
          <a:bodyPr/>
          <a:lstStyle>
            <a:lvl1pPr marL="0" indent="0" algn="ctr">
              <a:buNone/>
              <a:defRPr b="0">
                <a:solidFill>
                  <a:srgbClr val="58595B"/>
                </a:solidFill>
              </a:defRPr>
            </a:lvl1pPr>
            <a:lvl5pPr>
              <a:defRPr/>
            </a:lvl5pPr>
          </a:lstStyle>
          <a:p>
            <a:pPr lvl="0"/>
            <a:r>
              <a:rPr lang="en-CA"/>
              <a:t>47%</a:t>
            </a:r>
          </a:p>
        </p:txBody>
      </p:sp>
      <p:sp>
        <p:nvSpPr>
          <p:cNvPr id="168" name="Text Placeholder 148">
            <a:extLst>
              <a:ext uri="{FF2B5EF4-FFF2-40B4-BE49-F238E27FC236}">
                <a16:creationId xmlns:a16="http://schemas.microsoft.com/office/drawing/2014/main" id="{24E93800-6E47-F604-579E-E97C1767ECA1}"/>
              </a:ext>
            </a:extLst>
          </p:cNvPr>
          <p:cNvSpPr>
            <a:spLocks noGrp="1"/>
          </p:cNvSpPr>
          <p:nvPr>
            <p:ph type="body" sz="quarter" idx="17" hasCustomPrompt="1"/>
          </p:nvPr>
        </p:nvSpPr>
        <p:spPr>
          <a:xfrm>
            <a:off x="7169554" y="2305593"/>
            <a:ext cx="1205097" cy="530225"/>
          </a:xfrm>
        </p:spPr>
        <p:txBody>
          <a:bodyPr/>
          <a:lstStyle>
            <a:lvl1pPr marL="0" indent="0" algn="ctr">
              <a:buNone/>
              <a:defRPr sz="900"/>
            </a:lvl1pPr>
          </a:lstStyle>
          <a:p>
            <a:pPr lvl="0"/>
            <a:r>
              <a:rPr lang="en-CA"/>
              <a:t>Click here to add content that matches the title</a:t>
            </a:r>
          </a:p>
        </p:txBody>
      </p:sp>
      <p:sp>
        <p:nvSpPr>
          <p:cNvPr id="169" name="Text Placeholder 148">
            <a:extLst>
              <a:ext uri="{FF2B5EF4-FFF2-40B4-BE49-F238E27FC236}">
                <a16:creationId xmlns:a16="http://schemas.microsoft.com/office/drawing/2014/main" id="{B7DC16AB-547C-A2A3-A59D-89B1C761A9A4}"/>
              </a:ext>
            </a:extLst>
          </p:cNvPr>
          <p:cNvSpPr>
            <a:spLocks noGrp="1"/>
          </p:cNvSpPr>
          <p:nvPr>
            <p:ph type="body" sz="quarter" idx="18" hasCustomPrompt="1"/>
          </p:nvPr>
        </p:nvSpPr>
        <p:spPr>
          <a:xfrm>
            <a:off x="343185" y="3560914"/>
            <a:ext cx="1976013" cy="421532"/>
          </a:xfrm>
        </p:spPr>
        <p:txBody>
          <a:bodyPr/>
          <a:lstStyle>
            <a:lvl1pPr marL="0" indent="0" algn="ctr">
              <a:buNone/>
              <a:defRPr sz="2000" b="1"/>
            </a:lvl1pPr>
          </a:lstStyle>
          <a:p>
            <a:pPr lvl="0"/>
            <a:r>
              <a:rPr lang="en-CA"/>
              <a:t>Add title text</a:t>
            </a:r>
          </a:p>
        </p:txBody>
      </p:sp>
      <p:sp>
        <p:nvSpPr>
          <p:cNvPr id="170" name="Text Placeholder 148">
            <a:extLst>
              <a:ext uri="{FF2B5EF4-FFF2-40B4-BE49-F238E27FC236}">
                <a16:creationId xmlns:a16="http://schemas.microsoft.com/office/drawing/2014/main" id="{064AF06D-4564-2338-CE73-E9AC6AEEF43D}"/>
              </a:ext>
            </a:extLst>
          </p:cNvPr>
          <p:cNvSpPr>
            <a:spLocks noGrp="1"/>
          </p:cNvSpPr>
          <p:nvPr>
            <p:ph type="body" sz="quarter" idx="19" hasCustomPrompt="1"/>
          </p:nvPr>
        </p:nvSpPr>
        <p:spPr>
          <a:xfrm>
            <a:off x="343185" y="3982447"/>
            <a:ext cx="1976013" cy="702120"/>
          </a:xfrm>
        </p:spPr>
        <p:txBody>
          <a:bodyPr/>
          <a:lstStyle>
            <a:lvl1pPr marL="0" indent="0" algn="ctr">
              <a:buNone/>
              <a:defRPr sz="1800" b="0"/>
            </a:lvl1pPr>
          </a:lstStyle>
          <a:p>
            <a:pPr lvl="0"/>
            <a:r>
              <a:rPr lang="en-CA"/>
              <a:t>Click here to add content that matches the title</a:t>
            </a:r>
          </a:p>
        </p:txBody>
      </p:sp>
      <p:sp>
        <p:nvSpPr>
          <p:cNvPr id="171" name="Text Placeholder 148">
            <a:extLst>
              <a:ext uri="{FF2B5EF4-FFF2-40B4-BE49-F238E27FC236}">
                <a16:creationId xmlns:a16="http://schemas.microsoft.com/office/drawing/2014/main" id="{194B1015-E5D4-30A6-5C02-3AD211C5615B}"/>
              </a:ext>
            </a:extLst>
          </p:cNvPr>
          <p:cNvSpPr>
            <a:spLocks noGrp="1"/>
          </p:cNvSpPr>
          <p:nvPr>
            <p:ph type="body" sz="quarter" idx="20" hasCustomPrompt="1"/>
          </p:nvPr>
        </p:nvSpPr>
        <p:spPr>
          <a:xfrm>
            <a:off x="3659985" y="3560914"/>
            <a:ext cx="1976013" cy="421532"/>
          </a:xfrm>
        </p:spPr>
        <p:txBody>
          <a:bodyPr/>
          <a:lstStyle>
            <a:lvl1pPr marL="0" indent="0" algn="ctr">
              <a:buNone/>
              <a:defRPr sz="2000" b="1"/>
            </a:lvl1pPr>
          </a:lstStyle>
          <a:p>
            <a:pPr lvl="0"/>
            <a:r>
              <a:rPr lang="en-CA"/>
              <a:t>Add title text</a:t>
            </a:r>
          </a:p>
        </p:txBody>
      </p:sp>
      <p:sp>
        <p:nvSpPr>
          <p:cNvPr id="172" name="Text Placeholder 148">
            <a:extLst>
              <a:ext uri="{FF2B5EF4-FFF2-40B4-BE49-F238E27FC236}">
                <a16:creationId xmlns:a16="http://schemas.microsoft.com/office/drawing/2014/main" id="{95A7BC4E-F244-E204-4E26-544587AF0E86}"/>
              </a:ext>
            </a:extLst>
          </p:cNvPr>
          <p:cNvSpPr>
            <a:spLocks noGrp="1"/>
          </p:cNvSpPr>
          <p:nvPr>
            <p:ph type="body" sz="quarter" idx="21" hasCustomPrompt="1"/>
          </p:nvPr>
        </p:nvSpPr>
        <p:spPr>
          <a:xfrm>
            <a:off x="3659985" y="3982447"/>
            <a:ext cx="1976013" cy="702120"/>
          </a:xfrm>
        </p:spPr>
        <p:txBody>
          <a:bodyPr/>
          <a:lstStyle>
            <a:lvl1pPr marL="0" indent="0" algn="ctr">
              <a:buNone/>
              <a:defRPr sz="1800" b="0"/>
            </a:lvl1pPr>
          </a:lstStyle>
          <a:p>
            <a:pPr lvl="0"/>
            <a:r>
              <a:rPr lang="en-CA"/>
              <a:t>Click here to add content that matches the title</a:t>
            </a:r>
          </a:p>
        </p:txBody>
      </p:sp>
      <p:sp>
        <p:nvSpPr>
          <p:cNvPr id="173" name="Text Placeholder 148">
            <a:extLst>
              <a:ext uri="{FF2B5EF4-FFF2-40B4-BE49-F238E27FC236}">
                <a16:creationId xmlns:a16="http://schemas.microsoft.com/office/drawing/2014/main" id="{468852E8-D574-9819-1332-952989F04402}"/>
              </a:ext>
            </a:extLst>
          </p:cNvPr>
          <p:cNvSpPr>
            <a:spLocks noGrp="1"/>
          </p:cNvSpPr>
          <p:nvPr>
            <p:ph type="body" sz="quarter" idx="22" hasCustomPrompt="1"/>
          </p:nvPr>
        </p:nvSpPr>
        <p:spPr>
          <a:xfrm>
            <a:off x="6733099" y="3560913"/>
            <a:ext cx="1976013" cy="421532"/>
          </a:xfrm>
        </p:spPr>
        <p:txBody>
          <a:bodyPr/>
          <a:lstStyle>
            <a:lvl1pPr marL="0" indent="0" algn="ctr">
              <a:buNone/>
              <a:defRPr sz="2000" b="1"/>
            </a:lvl1pPr>
          </a:lstStyle>
          <a:p>
            <a:pPr lvl="0"/>
            <a:r>
              <a:rPr lang="en-CA"/>
              <a:t>Add title text</a:t>
            </a:r>
          </a:p>
        </p:txBody>
      </p:sp>
      <p:sp>
        <p:nvSpPr>
          <p:cNvPr id="174" name="Text Placeholder 148">
            <a:extLst>
              <a:ext uri="{FF2B5EF4-FFF2-40B4-BE49-F238E27FC236}">
                <a16:creationId xmlns:a16="http://schemas.microsoft.com/office/drawing/2014/main" id="{1D4AEB64-FC62-98D8-10FB-54FBC495A8CB}"/>
              </a:ext>
            </a:extLst>
          </p:cNvPr>
          <p:cNvSpPr>
            <a:spLocks noGrp="1"/>
          </p:cNvSpPr>
          <p:nvPr>
            <p:ph type="body" sz="quarter" idx="23" hasCustomPrompt="1"/>
          </p:nvPr>
        </p:nvSpPr>
        <p:spPr>
          <a:xfrm>
            <a:off x="6733099" y="3982446"/>
            <a:ext cx="1976013" cy="702120"/>
          </a:xfrm>
        </p:spPr>
        <p:txBody>
          <a:bodyPr/>
          <a:lstStyle>
            <a:lvl1pPr marL="0" indent="0" algn="ctr">
              <a:buNone/>
              <a:defRPr sz="1800" b="0"/>
            </a:lvl1pPr>
          </a:lstStyle>
          <a:p>
            <a:pPr lvl="0"/>
            <a:r>
              <a:rPr lang="en-CA"/>
              <a:t>Click here to add content that matches the title</a:t>
            </a:r>
          </a:p>
        </p:txBody>
      </p:sp>
    </p:spTree>
    <p:extLst>
      <p:ext uri="{BB962C8B-B14F-4D97-AF65-F5344CB8AC3E}">
        <p14:creationId xmlns:p14="http://schemas.microsoft.com/office/powerpoint/2010/main" val="313334594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List (Four-Point)">
    <p:spTree>
      <p:nvGrpSpPr>
        <p:cNvPr id="1" name=""/>
        <p:cNvGrpSpPr/>
        <p:nvPr/>
      </p:nvGrpSpPr>
      <p:grpSpPr>
        <a:xfrm>
          <a:off x="0" y="0"/>
          <a: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a:t>Alternative List Example (Four-Point)</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pic>
        <p:nvPicPr>
          <p:cNvPr id="58" name="图片 48">
            <a:extLst>
              <a:ext uri="{FF2B5EF4-FFF2-40B4-BE49-F238E27FC236}">
                <a16:creationId xmlns:a16="http://schemas.microsoft.com/office/drawing/2014/main" id="{F88BABE2-F763-ADAA-709B-7EBCE0A1A936}"/>
              </a:ext>
            </a:extLst>
          </p:cNvPr>
          <p:cNvPicPr>
            <a:picLocks noChangeAspect="1"/>
          </p:cNvPicPr>
          <p:nvPr/>
        </p:nvPicPr>
        <p:blipFill>
          <a:blip r:embed="rId1">
            <a:extLst>
              <a:ext uri="{28A0092B-C50C-407E-A947-70E740481C1C}">
                <a14:useLocalDpi xmlns:a14="http://schemas.microsoft.com/office/drawing/2010/main"/>
              </a:ext>
            </a:extLst>
          </a:blip>
          <a:srcRect t="-36423" b="23717"/>
          <a:stretch>
            <a:fillRect/>
          </a:stretch>
        </p:blipFill>
        <p:spPr>
          <a:xfrm>
            <a:off x="0" y="577516"/>
            <a:ext cx="9144000" cy="2188787"/>
          </a:xfrm>
          <a:prstGeom prst="rect">
            <a:avLst/>
          </a:prstGeom>
        </p:spPr>
      </p:pic>
      <p:sp>
        <p:nvSpPr>
          <p:cNvPr id="60" name="Text Placeholder 27">
            <a:extLst>
              <a:ext uri="{FF2B5EF4-FFF2-40B4-BE49-F238E27FC236}">
                <a16:creationId xmlns:a16="http://schemas.microsoft.com/office/drawing/2014/main" id="{DAFC0300-37C4-0F36-4FBC-3C72FA3154CF}"/>
              </a:ext>
            </a:extLst>
          </p:cNvPr>
          <p:cNvSpPr>
            <a:spLocks noGrp="1"/>
          </p:cNvSpPr>
          <p:nvPr>
            <p:ph type="body" sz="quarter" idx="12" hasCustomPrompt="1"/>
          </p:nvPr>
        </p:nvSpPr>
        <p:spPr>
          <a:xfrm>
            <a:off x="176328" y="3346098"/>
            <a:ext cx="2100964" cy="1374159"/>
          </a:xfrm>
          <a:prstGeom prst="rect">
            <a:avLst/>
          </a:prstGeom>
        </p:spPr>
        <p:txBody>
          <a:bodyPr wrap="square" lIns="91440" tIns="45720" rIns="91440" bIns="0" anchor="ctr">
            <a:spAutoFit/>
          </a:bodyPr>
          <a:lstStyle>
            <a:lvl1pPr marL="0" indent="0" algn="ctr">
              <a:buNone/>
              <a:defRPr sz="2000" b="0">
                <a:solidFill>
                  <a:schemeClr val="tx1"/>
                </a:solidFill>
                <a:latin typeface="Arial" pitchFamily="34" charset="0"/>
                <a:cs typeface="Arial" pitchFamily="34" charset="0"/>
              </a:defRPr>
            </a:lvl1pPr>
          </a:lstStyle>
          <a:p>
            <a:pPr lvl="0"/>
            <a:r>
              <a:rPr lang="en-US"/>
              <a:t>Add your detailed small paragraph text here</a:t>
            </a:r>
            <a:endParaRPr lang="en-IN"/>
          </a:p>
        </p:txBody>
      </p:sp>
      <p:sp>
        <p:nvSpPr>
          <p:cNvPr id="61" name="Text Placeholder 27">
            <a:extLst>
              <a:ext uri="{FF2B5EF4-FFF2-40B4-BE49-F238E27FC236}">
                <a16:creationId xmlns:a16="http://schemas.microsoft.com/office/drawing/2014/main" id="{729CA922-04A3-2973-832E-CF64C18C4200}"/>
              </a:ext>
            </a:extLst>
          </p:cNvPr>
          <p:cNvSpPr>
            <a:spLocks noGrp="1"/>
          </p:cNvSpPr>
          <p:nvPr>
            <p:ph type="body" sz="quarter" idx="13" hasCustomPrompt="1"/>
          </p:nvPr>
        </p:nvSpPr>
        <p:spPr>
          <a:xfrm>
            <a:off x="176328" y="2906829"/>
            <a:ext cx="2100964" cy="420884"/>
          </a:xfrm>
          <a:prstGeom prst="rect">
            <a:avLst/>
          </a:prstGeom>
        </p:spPr>
        <p:txBody>
          <a:bodyPr wrap="square" lIns="91440" tIns="45720" rIns="91440" bIns="0" anchor="ctr">
            <a:spAutoFit/>
          </a:bodyPr>
          <a:lstStyle>
            <a:lvl1pPr marL="0" indent="0" algn="ctr">
              <a:buNone/>
              <a:defRPr sz="2400" b="0">
                <a:solidFill>
                  <a:schemeClr val="tx1"/>
                </a:solidFill>
                <a:latin typeface="Arial" pitchFamily="34" charset="0"/>
                <a:cs typeface="Arial" pitchFamily="34" charset="0"/>
              </a:defRPr>
            </a:lvl1pPr>
          </a:lstStyle>
          <a:p>
            <a:pPr lvl="0"/>
            <a:r>
              <a:rPr lang="en-US"/>
              <a:t>Add a title</a:t>
            </a:r>
            <a:endParaRPr lang="en-IN"/>
          </a:p>
        </p:txBody>
      </p:sp>
      <p:sp>
        <p:nvSpPr>
          <p:cNvPr id="62" name="Text Placeholder 27">
            <a:extLst>
              <a:ext uri="{FF2B5EF4-FFF2-40B4-BE49-F238E27FC236}">
                <a16:creationId xmlns:a16="http://schemas.microsoft.com/office/drawing/2014/main" id="{0898FD81-FF1D-C72F-B367-C551F0C01FA8}"/>
              </a:ext>
            </a:extLst>
          </p:cNvPr>
          <p:cNvSpPr>
            <a:spLocks noGrp="1"/>
          </p:cNvSpPr>
          <p:nvPr>
            <p:ph type="body" sz="quarter" idx="14" hasCustomPrompt="1"/>
          </p:nvPr>
        </p:nvSpPr>
        <p:spPr>
          <a:xfrm>
            <a:off x="2278902" y="3346098"/>
            <a:ext cx="2100964" cy="1374159"/>
          </a:xfrm>
          <a:prstGeom prst="rect">
            <a:avLst/>
          </a:prstGeom>
        </p:spPr>
        <p:txBody>
          <a:bodyPr wrap="square" lIns="91440" tIns="45720" rIns="91440" bIns="0" anchor="ctr">
            <a:spAutoFit/>
          </a:bodyPr>
          <a:lstStyle>
            <a:lvl1pPr marL="0" indent="0" algn="ctr">
              <a:buNone/>
              <a:defRPr sz="2000" b="0">
                <a:solidFill>
                  <a:schemeClr val="tx1"/>
                </a:solidFill>
                <a:latin typeface="Arial" pitchFamily="34" charset="0"/>
                <a:cs typeface="Arial" pitchFamily="34" charset="0"/>
              </a:defRPr>
            </a:lvl1pPr>
          </a:lstStyle>
          <a:p>
            <a:pPr lvl="0"/>
            <a:r>
              <a:rPr lang="en-US"/>
              <a:t>Add your detailed small paragraph text here</a:t>
            </a:r>
            <a:endParaRPr lang="en-IN"/>
          </a:p>
        </p:txBody>
      </p:sp>
      <p:sp>
        <p:nvSpPr>
          <p:cNvPr id="63" name="Text Placeholder 27">
            <a:extLst>
              <a:ext uri="{FF2B5EF4-FFF2-40B4-BE49-F238E27FC236}">
                <a16:creationId xmlns:a16="http://schemas.microsoft.com/office/drawing/2014/main" id="{C75E855F-3D1C-201D-4668-04EA16F395AE}"/>
              </a:ext>
            </a:extLst>
          </p:cNvPr>
          <p:cNvSpPr>
            <a:spLocks noGrp="1"/>
          </p:cNvSpPr>
          <p:nvPr>
            <p:ph type="body" sz="quarter" idx="15" hasCustomPrompt="1"/>
          </p:nvPr>
        </p:nvSpPr>
        <p:spPr>
          <a:xfrm>
            <a:off x="2278902" y="2906829"/>
            <a:ext cx="2100964" cy="420884"/>
          </a:xfrm>
          <a:prstGeom prst="rect">
            <a:avLst/>
          </a:prstGeom>
        </p:spPr>
        <p:txBody>
          <a:bodyPr wrap="square" lIns="91440" tIns="45720" rIns="91440" bIns="0" anchor="ctr">
            <a:spAutoFit/>
          </a:bodyPr>
          <a:lstStyle>
            <a:lvl1pPr marL="0" indent="0" algn="ctr">
              <a:buNone/>
              <a:defRPr sz="2400" b="0">
                <a:solidFill>
                  <a:schemeClr val="tx1"/>
                </a:solidFill>
                <a:latin typeface="Arial" pitchFamily="34" charset="0"/>
                <a:cs typeface="Arial" pitchFamily="34" charset="0"/>
              </a:defRPr>
            </a:lvl1pPr>
          </a:lstStyle>
          <a:p>
            <a:pPr lvl="0"/>
            <a:r>
              <a:rPr lang="en-US"/>
              <a:t>Add a title</a:t>
            </a:r>
            <a:endParaRPr lang="en-IN"/>
          </a:p>
        </p:txBody>
      </p:sp>
      <p:sp>
        <p:nvSpPr>
          <p:cNvPr id="64" name="Text Placeholder 27">
            <a:extLst>
              <a:ext uri="{FF2B5EF4-FFF2-40B4-BE49-F238E27FC236}">
                <a16:creationId xmlns:a16="http://schemas.microsoft.com/office/drawing/2014/main" id="{E2337051-E878-225B-DDE2-51CD6D632662}"/>
              </a:ext>
            </a:extLst>
          </p:cNvPr>
          <p:cNvSpPr>
            <a:spLocks noGrp="1"/>
          </p:cNvSpPr>
          <p:nvPr>
            <p:ph type="body" sz="quarter" idx="16" hasCustomPrompt="1"/>
          </p:nvPr>
        </p:nvSpPr>
        <p:spPr>
          <a:xfrm>
            <a:off x="4470267" y="3346098"/>
            <a:ext cx="2100964" cy="1374159"/>
          </a:xfrm>
          <a:prstGeom prst="rect">
            <a:avLst/>
          </a:prstGeom>
        </p:spPr>
        <p:txBody>
          <a:bodyPr wrap="square" lIns="91440" tIns="45720" rIns="91440" bIns="0" anchor="ctr">
            <a:spAutoFit/>
          </a:bodyPr>
          <a:lstStyle>
            <a:lvl1pPr marL="0" indent="0" algn="ctr">
              <a:buNone/>
              <a:defRPr sz="2000" b="0">
                <a:solidFill>
                  <a:schemeClr val="tx1"/>
                </a:solidFill>
                <a:latin typeface="Arial" pitchFamily="34" charset="0"/>
                <a:cs typeface="Arial" pitchFamily="34" charset="0"/>
              </a:defRPr>
            </a:lvl1pPr>
          </a:lstStyle>
          <a:p>
            <a:pPr lvl="0"/>
            <a:r>
              <a:rPr lang="en-US"/>
              <a:t>Add your detailed small paragraph text here</a:t>
            </a:r>
            <a:endParaRPr lang="en-IN"/>
          </a:p>
        </p:txBody>
      </p:sp>
      <p:sp>
        <p:nvSpPr>
          <p:cNvPr id="65" name="Text Placeholder 27">
            <a:extLst>
              <a:ext uri="{FF2B5EF4-FFF2-40B4-BE49-F238E27FC236}">
                <a16:creationId xmlns:a16="http://schemas.microsoft.com/office/drawing/2014/main" id="{BC3A6D56-D3CD-27DC-F630-51D3D6055CF2}"/>
              </a:ext>
            </a:extLst>
          </p:cNvPr>
          <p:cNvSpPr>
            <a:spLocks noGrp="1"/>
          </p:cNvSpPr>
          <p:nvPr>
            <p:ph type="body" sz="quarter" idx="17" hasCustomPrompt="1"/>
          </p:nvPr>
        </p:nvSpPr>
        <p:spPr>
          <a:xfrm>
            <a:off x="4470267" y="2906829"/>
            <a:ext cx="2100964" cy="420884"/>
          </a:xfrm>
          <a:prstGeom prst="rect">
            <a:avLst/>
          </a:prstGeom>
        </p:spPr>
        <p:txBody>
          <a:bodyPr wrap="square" lIns="91440" tIns="45720" rIns="91440" bIns="0" anchor="ctr">
            <a:spAutoFit/>
          </a:bodyPr>
          <a:lstStyle>
            <a:lvl1pPr marL="0" indent="0" algn="ctr">
              <a:buNone/>
              <a:defRPr sz="2400" b="0">
                <a:solidFill>
                  <a:schemeClr val="tx1"/>
                </a:solidFill>
                <a:latin typeface="Arial" pitchFamily="34" charset="0"/>
                <a:cs typeface="Arial" pitchFamily="34" charset="0"/>
              </a:defRPr>
            </a:lvl1pPr>
          </a:lstStyle>
          <a:p>
            <a:pPr lvl="0"/>
            <a:r>
              <a:rPr lang="en-US"/>
              <a:t>Add a title</a:t>
            </a:r>
            <a:endParaRPr lang="en-IN"/>
          </a:p>
        </p:txBody>
      </p:sp>
      <p:sp>
        <p:nvSpPr>
          <p:cNvPr id="66" name="Text Placeholder 27">
            <a:extLst>
              <a:ext uri="{FF2B5EF4-FFF2-40B4-BE49-F238E27FC236}">
                <a16:creationId xmlns:a16="http://schemas.microsoft.com/office/drawing/2014/main" id="{E57D5D5C-5551-FFF4-0F17-4DAF6793F5BB}"/>
              </a:ext>
            </a:extLst>
          </p:cNvPr>
          <p:cNvSpPr>
            <a:spLocks noGrp="1"/>
          </p:cNvSpPr>
          <p:nvPr>
            <p:ph type="body" sz="quarter" idx="18" hasCustomPrompt="1"/>
          </p:nvPr>
        </p:nvSpPr>
        <p:spPr>
          <a:xfrm>
            <a:off x="6661632" y="3346098"/>
            <a:ext cx="2100964" cy="1374159"/>
          </a:xfrm>
          <a:prstGeom prst="rect">
            <a:avLst/>
          </a:prstGeom>
        </p:spPr>
        <p:txBody>
          <a:bodyPr wrap="square" lIns="91440" tIns="45720" rIns="91440" bIns="0" anchor="ctr">
            <a:spAutoFit/>
          </a:bodyPr>
          <a:lstStyle>
            <a:lvl1pPr marL="0" indent="0" algn="ctr">
              <a:buNone/>
              <a:defRPr sz="2000" b="0">
                <a:solidFill>
                  <a:schemeClr val="tx1"/>
                </a:solidFill>
                <a:latin typeface="Arial" pitchFamily="34" charset="0"/>
                <a:cs typeface="Arial" pitchFamily="34" charset="0"/>
              </a:defRPr>
            </a:lvl1pPr>
          </a:lstStyle>
          <a:p>
            <a:pPr lvl="0"/>
            <a:r>
              <a:rPr lang="en-US"/>
              <a:t>Add your detailed small paragraph text here</a:t>
            </a:r>
            <a:endParaRPr lang="en-IN"/>
          </a:p>
        </p:txBody>
      </p:sp>
      <p:sp>
        <p:nvSpPr>
          <p:cNvPr id="67" name="Text Placeholder 27">
            <a:extLst>
              <a:ext uri="{FF2B5EF4-FFF2-40B4-BE49-F238E27FC236}">
                <a16:creationId xmlns:a16="http://schemas.microsoft.com/office/drawing/2014/main" id="{A3A2AB80-1243-0476-7574-B30D827D7E3B}"/>
              </a:ext>
            </a:extLst>
          </p:cNvPr>
          <p:cNvSpPr>
            <a:spLocks noGrp="1"/>
          </p:cNvSpPr>
          <p:nvPr>
            <p:ph type="body" sz="quarter" idx="19" hasCustomPrompt="1"/>
          </p:nvPr>
        </p:nvSpPr>
        <p:spPr>
          <a:xfrm>
            <a:off x="6661632" y="2906829"/>
            <a:ext cx="2100964" cy="420884"/>
          </a:xfrm>
          <a:prstGeom prst="rect">
            <a:avLst/>
          </a:prstGeom>
        </p:spPr>
        <p:txBody>
          <a:bodyPr wrap="square" lIns="91440" tIns="45720" rIns="91440" bIns="0" anchor="ctr">
            <a:spAutoFit/>
          </a:bodyPr>
          <a:lstStyle>
            <a:lvl1pPr marL="0" indent="0" algn="ctr">
              <a:buNone/>
              <a:defRPr sz="2400" b="0">
                <a:solidFill>
                  <a:schemeClr val="tx1"/>
                </a:solidFill>
                <a:latin typeface="Arial" pitchFamily="34" charset="0"/>
                <a:cs typeface="Arial" pitchFamily="34" charset="0"/>
              </a:defRPr>
            </a:lvl1pPr>
          </a:lstStyle>
          <a:p>
            <a:pPr lvl="0"/>
            <a:r>
              <a:rPr lang="en-US"/>
              <a:t>Add a title</a:t>
            </a:r>
            <a:endParaRPr lang="en-IN"/>
          </a:p>
        </p:txBody>
      </p:sp>
      <p:sp>
        <p:nvSpPr>
          <p:cNvPr id="41" name="Freeform 5">
            <a:extLst>
              <a:ext uri="{FF2B5EF4-FFF2-40B4-BE49-F238E27FC236}">
                <a16:creationId xmlns:a16="http://schemas.microsoft.com/office/drawing/2014/main" id="{756DA166-0D1C-4A0B-89EB-5B97682034DE}"/>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44" name="Freeform 5">
            <a:extLst>
              <a:ext uri="{FF2B5EF4-FFF2-40B4-BE49-F238E27FC236}">
                <a16:creationId xmlns:a16="http://schemas.microsoft.com/office/drawing/2014/main" id="{2B7EDE58-1FA6-4EF0-914C-F71466901C83}"/>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3" name="Picture 2">
            <a:extLst>
              <a:ext uri="{FF2B5EF4-FFF2-40B4-BE49-F238E27FC236}">
                <a16:creationId xmlns:a16="http://schemas.microsoft.com/office/drawing/2014/main" id="{B5F70EFD-D377-E3E0-68B9-1494177A83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7" name="Freeform 5">
            <a:extLst>
              <a:ext uri="{FF2B5EF4-FFF2-40B4-BE49-F238E27FC236}">
                <a16:creationId xmlns:a16="http://schemas.microsoft.com/office/drawing/2014/main" id="{8500C012-0E0F-3008-83BF-851D65EE19DD}"/>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8" name="Freeform 5">
            <a:extLst>
              <a:ext uri="{FF2B5EF4-FFF2-40B4-BE49-F238E27FC236}">
                <a16:creationId xmlns:a16="http://schemas.microsoft.com/office/drawing/2014/main" id="{093A291D-DBD7-7B1C-3A37-D0D32B225E5E}"/>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9" name="Picture 8">
            <a:extLst>
              <a:ext uri="{FF2B5EF4-FFF2-40B4-BE49-F238E27FC236}">
                <a16:creationId xmlns:a16="http://schemas.microsoft.com/office/drawing/2014/main" id="{9DBA883F-AB26-5C05-C3EB-89078642B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grpSp>
        <p:nvGrpSpPr>
          <p:cNvPr id="119" name="Group 118">
            <a:extLst>
              <a:ext uri="{FF2B5EF4-FFF2-40B4-BE49-F238E27FC236}">
                <a16:creationId xmlns:a16="http://schemas.microsoft.com/office/drawing/2014/main" id="{D1E3C8F5-C14C-283D-3731-1228B0BA8CCA}"/>
              </a:ext>
            </a:extLst>
          </p:cNvPr>
          <p:cNvGrpSpPr>
            <a:grpSpLocks noGrp="1" noUngrp="1" noRot="1" noMove="1" noResize="1"/>
          </p:cNvGrpSpPr>
          <p:nvPr userDrawn="1"/>
        </p:nvGrpSpPr>
        <p:grpSpPr>
          <a:xfrm>
            <a:off x="-19373" y="1110321"/>
            <a:ext cx="9163373" cy="1707631"/>
            <a:chOff x="-19373" y="1110321"/>
            <a:chExt cx="9163373" cy="2116566"/>
          </a:xfrm>
        </p:grpSpPr>
        <p:pic>
          <p:nvPicPr>
            <p:cNvPr id="19" name="Picture 18" descr="A person using a computer&#10;&#10;Description automatically generated">
              <a:extLst>
                <a:ext uri="{FF2B5EF4-FFF2-40B4-BE49-F238E27FC236}">
                  <a16:creationId xmlns:a16="http://schemas.microsoft.com/office/drawing/2014/main" id="{B3B17CC9-29E3-6A80-287A-7F76390B5166}"/>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l="-211" t="22999" r="211" b="42031"/>
            <a:stretch>
              <a:fillRect/>
            </a:stretch>
          </p:blipFill>
          <p:spPr>
            <a:xfrm>
              <a:off x="-19373" y="1110321"/>
              <a:ext cx="9163373" cy="2116565"/>
            </a:xfrm>
            <a:prstGeom prst="rect">
              <a:avLst/>
            </a:prstGeom>
          </p:spPr>
        </p:pic>
        <p:sp>
          <p:nvSpPr>
            <p:cNvPr id="81" name="矩形 3">
              <a:extLst>
                <a:ext uri="{FF2B5EF4-FFF2-40B4-BE49-F238E27FC236}">
                  <a16:creationId xmlns:a16="http://schemas.microsoft.com/office/drawing/2014/main" id="{0C8D0BC3-53C5-5D96-1628-EE6B4DDBD43A}"/>
                </a:ext>
              </a:extLst>
            </p:cNvPr>
            <p:cNvSpPr>
              <a:spLocks noGrp="1" noRot="1" noMove="1" noResize="1" noEditPoints="1" noAdjustHandles="1" noChangeArrowheads="1" noChangeShapeType="1"/>
            </p:cNvSpPr>
            <p:nvPr userDrawn="1"/>
          </p:nvSpPr>
          <p:spPr>
            <a:xfrm>
              <a:off x="0" y="1110322"/>
              <a:ext cx="9143999" cy="2116565"/>
            </a:xfrm>
            <a:prstGeom prst="rect">
              <a:avLst/>
            </a:prstGeom>
            <a:solidFill>
              <a:srgbClr val="00688A">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lt"/>
                <a:cs typeface="+mn-ea"/>
                <a:sym typeface="+mn-lt"/>
              </a:endParaRPr>
            </a:p>
          </p:txBody>
        </p:sp>
      </p:grpSp>
      <p:sp>
        <p:nvSpPr>
          <p:cNvPr id="107" name="Freeform 5">
            <a:extLst>
              <a:ext uri="{FF2B5EF4-FFF2-40B4-BE49-F238E27FC236}">
                <a16:creationId xmlns:a16="http://schemas.microsoft.com/office/drawing/2014/main" id="{E0258C58-CD93-27E5-11E1-94CC44AF8B5A}"/>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8" name="Freeform 5">
            <a:extLst>
              <a:ext uri="{FF2B5EF4-FFF2-40B4-BE49-F238E27FC236}">
                <a16:creationId xmlns:a16="http://schemas.microsoft.com/office/drawing/2014/main" id="{C4523F2D-ECE7-5331-F386-6A442AE02D11}"/>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09" name="Picture 108">
            <a:extLst>
              <a:ext uri="{FF2B5EF4-FFF2-40B4-BE49-F238E27FC236}">
                <a16:creationId xmlns:a16="http://schemas.microsoft.com/office/drawing/2014/main" id="{AB2B126A-FBBA-725C-8399-C962D724F4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16" y="153363"/>
            <a:ext cx="662411" cy="664243"/>
          </a:xfrm>
          <a:prstGeom prst="rect">
            <a:avLst/>
          </a:prstGeom>
        </p:spPr>
      </p:pic>
      <p:sp>
        <p:nvSpPr>
          <p:cNvPr id="120" name="Content Placeholder 110">
            <a:extLst>
              <a:ext uri="{FF2B5EF4-FFF2-40B4-BE49-F238E27FC236}">
                <a16:creationId xmlns:a16="http://schemas.microsoft.com/office/drawing/2014/main" id="{64FDF256-629F-A127-E03A-0E53B8EB29B5}"/>
              </a:ext>
            </a:extLst>
          </p:cNvPr>
          <p:cNvSpPr>
            <a:spLocks noGrp="1"/>
          </p:cNvSpPr>
          <p:nvPr>
            <p:ph sz="quarter" idx="20" hasCustomPrompt="1"/>
          </p:nvPr>
        </p:nvSpPr>
        <p:spPr>
          <a:xfrm>
            <a:off x="2815732" y="1409642"/>
            <a:ext cx="1067404" cy="1016981"/>
          </a:xfrm>
        </p:spPr>
        <p:txBody>
          <a:bodyPr/>
          <a:lstStyle>
            <a:lvl1pPr marL="0" indent="0">
              <a:buNone/>
              <a:defRPr/>
            </a:lvl1pPr>
            <a:lvl2pPr marL="460375" indent="0">
              <a:buNone/>
              <a:defRPr/>
            </a:lvl2pPr>
            <a:lvl3pPr marL="914400" indent="0">
              <a:buNone/>
              <a:defRPr/>
            </a:lvl3pPr>
            <a:lvl4pPr marL="1374775" indent="0">
              <a:buNone/>
              <a:defRPr/>
            </a:lvl4pPr>
            <a:lvl5pPr marL="1828800" indent="0">
              <a:buNone/>
              <a:defRPr/>
            </a:lvl5pPr>
          </a:lstStyle>
          <a:p>
            <a:pPr lvl="2"/>
            <a:r>
              <a:rPr lang="en-CA"/>
              <a:t> </a:t>
            </a:r>
          </a:p>
        </p:txBody>
      </p:sp>
      <p:sp>
        <p:nvSpPr>
          <p:cNvPr id="121" name="Content Placeholder 110">
            <a:extLst>
              <a:ext uri="{FF2B5EF4-FFF2-40B4-BE49-F238E27FC236}">
                <a16:creationId xmlns:a16="http://schemas.microsoft.com/office/drawing/2014/main" id="{28B9295F-99A6-891C-5C6F-8809E12A6C61}"/>
              </a:ext>
            </a:extLst>
          </p:cNvPr>
          <p:cNvSpPr>
            <a:spLocks noGrp="1"/>
          </p:cNvSpPr>
          <p:nvPr>
            <p:ph sz="quarter" idx="21" hasCustomPrompt="1"/>
          </p:nvPr>
        </p:nvSpPr>
        <p:spPr>
          <a:xfrm>
            <a:off x="619768" y="1410883"/>
            <a:ext cx="1067404" cy="1016981"/>
          </a:xfrm>
        </p:spPr>
        <p:txBody>
          <a:bodyPr/>
          <a:lstStyle>
            <a:lvl1pPr marL="0" indent="0">
              <a:buNone/>
              <a:defRPr/>
            </a:lvl1pPr>
            <a:lvl2pPr marL="460375" indent="0">
              <a:buNone/>
              <a:defRPr/>
            </a:lvl2pPr>
            <a:lvl3pPr marL="914400" indent="0">
              <a:buNone/>
              <a:defRPr/>
            </a:lvl3pPr>
            <a:lvl4pPr marL="1374775" indent="0">
              <a:buNone/>
              <a:defRPr/>
            </a:lvl4pPr>
            <a:lvl5pPr marL="1828800" indent="0">
              <a:buNone/>
              <a:defRPr/>
            </a:lvl5pPr>
          </a:lstStyle>
          <a:p>
            <a:pPr lvl="2"/>
            <a:r>
              <a:rPr lang="en-CA"/>
              <a:t> </a:t>
            </a:r>
          </a:p>
        </p:txBody>
      </p:sp>
      <p:sp>
        <p:nvSpPr>
          <p:cNvPr id="122" name="Content Placeholder 110">
            <a:extLst>
              <a:ext uri="{FF2B5EF4-FFF2-40B4-BE49-F238E27FC236}">
                <a16:creationId xmlns:a16="http://schemas.microsoft.com/office/drawing/2014/main" id="{A77CB6D4-9B9C-9908-5537-869C4371BFF3}"/>
              </a:ext>
            </a:extLst>
          </p:cNvPr>
          <p:cNvSpPr>
            <a:spLocks noGrp="1"/>
          </p:cNvSpPr>
          <p:nvPr>
            <p:ph sz="quarter" idx="22" hasCustomPrompt="1"/>
          </p:nvPr>
        </p:nvSpPr>
        <p:spPr>
          <a:xfrm>
            <a:off x="5002498" y="1395122"/>
            <a:ext cx="1067404" cy="1016981"/>
          </a:xfrm>
        </p:spPr>
        <p:txBody>
          <a:bodyPr/>
          <a:lstStyle>
            <a:lvl1pPr marL="0" indent="0">
              <a:buNone/>
              <a:defRPr/>
            </a:lvl1pPr>
            <a:lvl2pPr marL="460375" indent="0">
              <a:buNone/>
              <a:defRPr/>
            </a:lvl2pPr>
            <a:lvl3pPr marL="914400" indent="0">
              <a:buNone/>
              <a:defRPr/>
            </a:lvl3pPr>
            <a:lvl4pPr marL="1374775" indent="0">
              <a:buNone/>
              <a:defRPr/>
            </a:lvl4pPr>
            <a:lvl5pPr marL="1828800" indent="0">
              <a:buNone/>
              <a:defRPr/>
            </a:lvl5pPr>
          </a:lstStyle>
          <a:p>
            <a:pPr lvl="2"/>
            <a:r>
              <a:rPr lang="en-CA"/>
              <a:t> </a:t>
            </a:r>
          </a:p>
        </p:txBody>
      </p:sp>
      <p:sp>
        <p:nvSpPr>
          <p:cNvPr id="123" name="Content Placeholder 110">
            <a:extLst>
              <a:ext uri="{FF2B5EF4-FFF2-40B4-BE49-F238E27FC236}">
                <a16:creationId xmlns:a16="http://schemas.microsoft.com/office/drawing/2014/main" id="{781FEBED-6BD2-049A-67C7-D79B65DD6B95}"/>
              </a:ext>
            </a:extLst>
          </p:cNvPr>
          <p:cNvSpPr>
            <a:spLocks noGrp="1"/>
          </p:cNvSpPr>
          <p:nvPr>
            <p:ph sz="quarter" idx="23" hasCustomPrompt="1"/>
          </p:nvPr>
        </p:nvSpPr>
        <p:spPr>
          <a:xfrm>
            <a:off x="7178412" y="1395122"/>
            <a:ext cx="1067404" cy="1016981"/>
          </a:xfrm>
        </p:spPr>
        <p:txBody>
          <a:bodyPr/>
          <a:lstStyle>
            <a:lvl1pPr marL="0" indent="0">
              <a:buNone/>
              <a:defRPr/>
            </a:lvl1pPr>
            <a:lvl2pPr marL="460375" indent="0">
              <a:buNone/>
              <a:defRPr/>
            </a:lvl2pPr>
            <a:lvl3pPr marL="914400" indent="0">
              <a:buNone/>
              <a:defRPr/>
            </a:lvl3pPr>
            <a:lvl4pPr marL="1374775" indent="0">
              <a:buNone/>
              <a:defRPr/>
            </a:lvl4pPr>
            <a:lvl5pPr marL="1828800" indent="0">
              <a:buNone/>
              <a:defRPr/>
            </a:lvl5pPr>
          </a:lstStyle>
          <a:p>
            <a:pPr lvl="2"/>
            <a:r>
              <a:rPr lang="en-CA"/>
              <a:t> </a:t>
            </a:r>
          </a:p>
        </p:txBody>
      </p:sp>
    </p:spTree>
    <p:extLst>
      <p:ext uri="{BB962C8B-B14F-4D97-AF65-F5344CB8AC3E}">
        <p14:creationId xmlns:p14="http://schemas.microsoft.com/office/powerpoint/2010/main" val="58083562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Growth Slide with Icons">
    <p:spTree>
      <p:nvGrpSpPr>
        <p:cNvPr id="1" name=""/>
        <p:cNvGrpSpPr/>
        <p:nvPr/>
      </p:nvGrpSpPr>
      <p:grpSpPr>
        <a:xfrm>
          <a:off x="0" y="0"/>
          <a: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r>
              <a:rPr lang="en-CA" b="1"/>
              <a:t>Growth Slide with Icons</a:t>
            </a:r>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8" name="Freeform 5">
            <a:extLst>
              <a:ext uri="{FF2B5EF4-FFF2-40B4-BE49-F238E27FC236}">
                <a16:creationId xmlns:a16="http://schemas.microsoft.com/office/drawing/2014/main" id="{5F209D70-A613-4CE0-92B0-AA846AE420BA}"/>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DF8AC24F-090E-4C2F-93A6-8AD40ACB72F0}"/>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grpSp>
        <p:nvGrpSpPr>
          <p:cNvPr id="165" name="Group 164">
            <a:extLst>
              <a:ext uri="{FF2B5EF4-FFF2-40B4-BE49-F238E27FC236}">
                <a16:creationId xmlns:a16="http://schemas.microsoft.com/office/drawing/2014/main" id="{037B19D9-A8CA-7F6D-C8E9-F44A42C16D87}"/>
              </a:ext>
            </a:extLst>
          </p:cNvPr>
          <p:cNvGrpSpPr/>
          <p:nvPr userDrawn="1"/>
        </p:nvGrpSpPr>
        <p:grpSpPr>
          <a:xfrm>
            <a:off x="573677" y="743327"/>
            <a:ext cx="7910919" cy="4279676"/>
            <a:chOff x="377077" y="654518"/>
            <a:chExt cx="7910919" cy="4279676"/>
          </a:xfrm>
        </p:grpSpPr>
        <p:sp>
          <p:nvSpPr>
            <p:cNvPr id="87" name="20">
              <a:extLst>
                <a:ext uri="{FF2B5EF4-FFF2-40B4-BE49-F238E27FC236}">
                  <a16:creationId xmlns:a16="http://schemas.microsoft.com/office/drawing/2014/main" id="{03AF699F-A23D-4725-2DA2-DE7367B3CE8B}"/>
                </a:ext>
              </a:extLst>
            </p:cNvPr>
            <p:cNvSpPr/>
            <p:nvPr userDrawn="1"/>
          </p:nvSpPr>
          <p:spPr>
            <a:xfrm>
              <a:off x="1641749" y="3643381"/>
              <a:ext cx="1361183" cy="1290813"/>
            </a:xfrm>
            <a:prstGeom prst="ellipse">
              <a:avLst/>
            </a:prstGeom>
            <a:gradFill flip="none" rotWithShape="1">
              <a:gsLst>
                <a:gs pos="100000">
                  <a:schemeClr val="bg1">
                    <a:lumMod val="79000"/>
                  </a:schemeClr>
                </a:gs>
                <a:gs pos="0">
                  <a:schemeClr val="bg1">
                    <a:lumMod val="93000"/>
                  </a:schemeClr>
                </a:gs>
              </a:gsLst>
              <a:lin ang="2700000" scaled="1"/>
            </a:gradFill>
            <a:ln>
              <a:noFill/>
            </a:ln>
            <a:effectLst>
              <a:outerShdw blurRad="203200" dist="88900" dir="2700000" algn="tl" rotWithShape="0">
                <a:prstClr val="black">
                  <a:alpha val="35000"/>
                </a:prstClr>
              </a:outerShdw>
            </a:effectLst>
            <a:scene3d>
              <a:camera prst="orthographicFront"/>
              <a:lightRig rig="threePt" dir="t"/>
            </a:scene3d>
            <a:sp3d prstMaterial="softEdge">
              <a:bevelT w="127000" h="254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solidFill>
                  <a:schemeClr val="tx1">
                    <a:lumMod val="50000"/>
                    <a:lumOff val="50000"/>
                  </a:schemeClr>
                </a:solidFill>
                <a:cs typeface="+mn-ea"/>
                <a:sym typeface="+mn-lt"/>
              </a:endParaRPr>
            </a:p>
          </p:txBody>
        </p:sp>
        <p:sp>
          <p:nvSpPr>
            <p:cNvPr id="88" name="21">
              <a:extLst>
                <a:ext uri="{FF2B5EF4-FFF2-40B4-BE49-F238E27FC236}">
                  <a16:creationId xmlns:a16="http://schemas.microsoft.com/office/drawing/2014/main" id="{AA5B5349-DE69-411C-48FB-D92FC0932F9A}"/>
                </a:ext>
              </a:extLst>
            </p:cNvPr>
            <p:cNvSpPr/>
            <p:nvPr/>
          </p:nvSpPr>
          <p:spPr>
            <a:xfrm>
              <a:off x="2871953" y="2654240"/>
              <a:ext cx="1361183" cy="1290813"/>
            </a:xfrm>
            <a:prstGeom prst="ellipse">
              <a:avLst/>
            </a:prstGeom>
            <a:gradFill flip="none" rotWithShape="1">
              <a:gsLst>
                <a:gs pos="100000">
                  <a:schemeClr val="bg1">
                    <a:lumMod val="79000"/>
                  </a:schemeClr>
                </a:gs>
                <a:gs pos="0">
                  <a:schemeClr val="bg1">
                    <a:lumMod val="93000"/>
                  </a:schemeClr>
                </a:gs>
              </a:gsLst>
              <a:lin ang="2700000" scaled="1"/>
            </a:gradFill>
            <a:ln>
              <a:noFill/>
            </a:ln>
            <a:effectLst>
              <a:outerShdw blurRad="203200" dist="88900" dir="2700000" algn="tl" rotWithShape="0">
                <a:prstClr val="black">
                  <a:alpha val="35000"/>
                </a:prstClr>
              </a:outerShdw>
            </a:effectLst>
            <a:scene3d>
              <a:camera prst="orthographicFront"/>
              <a:lightRig rig="threePt" dir="t"/>
            </a:scene3d>
            <a:sp3d prstMaterial="softEdge">
              <a:bevelT w="127000" h="254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solidFill>
                  <a:schemeClr val="tx1">
                    <a:lumMod val="50000"/>
                    <a:lumOff val="50000"/>
                  </a:schemeClr>
                </a:solidFill>
                <a:cs typeface="+mn-ea"/>
                <a:sym typeface="+mn-lt"/>
              </a:endParaRPr>
            </a:p>
          </p:txBody>
        </p:sp>
        <p:sp>
          <p:nvSpPr>
            <p:cNvPr id="89" name="22">
              <a:extLst>
                <a:ext uri="{FF2B5EF4-FFF2-40B4-BE49-F238E27FC236}">
                  <a16:creationId xmlns:a16="http://schemas.microsoft.com/office/drawing/2014/main" id="{09A9AF96-9F96-977A-89FC-8AFCA2C1973E}"/>
                </a:ext>
              </a:extLst>
            </p:cNvPr>
            <p:cNvSpPr/>
            <p:nvPr/>
          </p:nvSpPr>
          <p:spPr>
            <a:xfrm>
              <a:off x="3929878" y="1654379"/>
              <a:ext cx="1361183" cy="1290813"/>
            </a:xfrm>
            <a:prstGeom prst="ellipse">
              <a:avLst/>
            </a:prstGeom>
            <a:gradFill flip="none" rotWithShape="1">
              <a:gsLst>
                <a:gs pos="100000">
                  <a:schemeClr val="bg1">
                    <a:lumMod val="79000"/>
                  </a:schemeClr>
                </a:gs>
                <a:gs pos="0">
                  <a:schemeClr val="bg1">
                    <a:lumMod val="93000"/>
                  </a:schemeClr>
                </a:gs>
              </a:gsLst>
              <a:lin ang="2700000" scaled="1"/>
            </a:gradFill>
            <a:ln>
              <a:noFill/>
            </a:ln>
            <a:effectLst>
              <a:outerShdw blurRad="203200" dist="88900" dir="2700000" algn="tl" rotWithShape="0">
                <a:prstClr val="black">
                  <a:alpha val="35000"/>
                </a:prstClr>
              </a:outerShdw>
            </a:effectLst>
            <a:scene3d>
              <a:camera prst="orthographicFront"/>
              <a:lightRig rig="threePt" dir="t"/>
            </a:scene3d>
            <a:sp3d prstMaterial="softEdge">
              <a:bevelT w="127000" h="254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solidFill>
                  <a:schemeClr val="tx1">
                    <a:lumMod val="50000"/>
                    <a:lumOff val="50000"/>
                  </a:schemeClr>
                </a:solidFill>
                <a:cs typeface="+mn-ea"/>
                <a:sym typeface="+mn-lt"/>
              </a:endParaRPr>
            </a:p>
          </p:txBody>
        </p:sp>
        <p:sp>
          <p:nvSpPr>
            <p:cNvPr id="90" name="23">
              <a:extLst>
                <a:ext uri="{FF2B5EF4-FFF2-40B4-BE49-F238E27FC236}">
                  <a16:creationId xmlns:a16="http://schemas.microsoft.com/office/drawing/2014/main" id="{4F7FE3A1-373C-50FC-3DE1-27A3A3CD7416}"/>
                </a:ext>
              </a:extLst>
            </p:cNvPr>
            <p:cNvSpPr/>
            <p:nvPr/>
          </p:nvSpPr>
          <p:spPr>
            <a:xfrm>
              <a:off x="4987803" y="654518"/>
              <a:ext cx="1361183" cy="1290813"/>
            </a:xfrm>
            <a:prstGeom prst="ellipse">
              <a:avLst/>
            </a:prstGeom>
            <a:gradFill flip="none" rotWithShape="1">
              <a:gsLst>
                <a:gs pos="100000">
                  <a:schemeClr val="bg1">
                    <a:lumMod val="79000"/>
                  </a:schemeClr>
                </a:gs>
                <a:gs pos="0">
                  <a:schemeClr val="bg1">
                    <a:lumMod val="93000"/>
                  </a:schemeClr>
                </a:gs>
              </a:gsLst>
              <a:lin ang="2700000" scaled="1"/>
            </a:gradFill>
            <a:ln>
              <a:noFill/>
            </a:ln>
            <a:effectLst>
              <a:outerShdw blurRad="203200" dist="88900" dir="2700000" algn="tl" rotWithShape="0">
                <a:prstClr val="black">
                  <a:alpha val="35000"/>
                </a:prstClr>
              </a:outerShdw>
            </a:effectLst>
            <a:scene3d>
              <a:camera prst="orthographicFront"/>
              <a:lightRig rig="threePt" dir="t"/>
            </a:scene3d>
            <a:sp3d prstMaterial="softEdge">
              <a:bevelT w="127000" h="254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solidFill>
                  <a:schemeClr val="tx1">
                    <a:lumMod val="50000"/>
                    <a:lumOff val="50000"/>
                  </a:schemeClr>
                </a:solidFill>
                <a:cs typeface="+mn-ea"/>
                <a:sym typeface="+mn-lt"/>
              </a:endParaRPr>
            </a:p>
          </p:txBody>
        </p:sp>
        <p:sp>
          <p:nvSpPr>
            <p:cNvPr id="95" name="25">
              <a:extLst>
                <a:ext uri="{FF2B5EF4-FFF2-40B4-BE49-F238E27FC236}">
                  <a16:creationId xmlns:a16="http://schemas.microsoft.com/office/drawing/2014/main" id="{EEF2243E-D618-2BBF-2E26-AF96597E8CC9}"/>
                </a:ext>
              </a:extLst>
            </p:cNvPr>
            <p:cNvSpPr/>
            <p:nvPr/>
          </p:nvSpPr>
          <p:spPr>
            <a:xfrm flipH="1" flipV="1">
              <a:off x="4016780" y="1646518"/>
              <a:ext cx="88967" cy="88967"/>
            </a:xfrm>
            <a:prstGeom prst="ellipse">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lumOff val="50000"/>
                  </a:schemeClr>
                </a:solidFill>
                <a:cs typeface="+mn-ea"/>
                <a:sym typeface="+mn-lt"/>
              </a:endParaRPr>
            </a:p>
          </p:txBody>
        </p:sp>
        <p:sp>
          <p:nvSpPr>
            <p:cNvPr id="96" name="40">
              <a:extLst>
                <a:ext uri="{FF2B5EF4-FFF2-40B4-BE49-F238E27FC236}">
                  <a16:creationId xmlns:a16="http://schemas.microsoft.com/office/drawing/2014/main" id="{D22C978E-39F1-9613-F003-019893502AAA}"/>
                </a:ext>
              </a:extLst>
            </p:cNvPr>
            <p:cNvSpPr/>
            <p:nvPr/>
          </p:nvSpPr>
          <p:spPr>
            <a:xfrm flipH="1" flipV="1">
              <a:off x="2276732" y="1186128"/>
              <a:ext cx="1762171" cy="478971"/>
            </a:xfrm>
            <a:custGeom>
              <a:gdLst>
                <a:gd name="connsiteX0" fmla="*/ 0 w 2815771"/>
                <a:gd name="connsiteY0" fmla="*/ 0 h 638628"/>
                <a:gd name="connsiteX1" fmla="*/ 725714 w 2815771"/>
                <a:gd name="connsiteY1" fmla="*/ 638628 h 638628"/>
                <a:gd name="connsiteX2" fmla="*/ 2815771 w 2815771"/>
                <a:gd name="connsiteY2" fmla="*/ 638628 h 638628"/>
              </a:gd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317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lumOff val="50000"/>
                  </a:schemeClr>
                </a:solidFill>
                <a:cs typeface="+mn-ea"/>
                <a:sym typeface="+mn-lt"/>
              </a:endParaRPr>
            </a:p>
          </p:txBody>
        </p:sp>
        <p:sp>
          <p:nvSpPr>
            <p:cNvPr id="97" name="75">
              <a:extLst>
                <a:ext uri="{FF2B5EF4-FFF2-40B4-BE49-F238E27FC236}">
                  <a16:creationId xmlns:a16="http://schemas.microsoft.com/office/drawing/2014/main" id="{BF1FCD6B-610B-3FD7-2339-81ED10E81E1A}"/>
                </a:ext>
              </a:extLst>
            </p:cNvPr>
            <p:cNvSpPr/>
            <p:nvPr/>
          </p:nvSpPr>
          <p:spPr>
            <a:xfrm>
              <a:off x="6458981" y="1545148"/>
              <a:ext cx="88967" cy="88967"/>
            </a:xfrm>
            <a:prstGeom prst="ellipse">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lumOff val="50000"/>
                  </a:schemeClr>
                </a:solidFill>
                <a:cs typeface="+mn-ea"/>
                <a:sym typeface="+mn-lt"/>
              </a:endParaRPr>
            </a:p>
          </p:txBody>
        </p:sp>
        <p:sp>
          <p:nvSpPr>
            <p:cNvPr id="98" name="89">
              <a:extLst>
                <a:ext uri="{FF2B5EF4-FFF2-40B4-BE49-F238E27FC236}">
                  <a16:creationId xmlns:a16="http://schemas.microsoft.com/office/drawing/2014/main" id="{6814EAFB-0EDF-CAD0-B7F3-304B20029FF8}"/>
                </a:ext>
              </a:extLst>
            </p:cNvPr>
            <p:cNvSpPr/>
            <p:nvPr/>
          </p:nvSpPr>
          <p:spPr>
            <a:xfrm>
              <a:off x="6525825" y="1615534"/>
              <a:ext cx="1762171" cy="478971"/>
            </a:xfrm>
            <a:custGeom>
              <a:gdLst>
                <a:gd name="connsiteX0" fmla="*/ 0 w 2815771"/>
                <a:gd name="connsiteY0" fmla="*/ 0 h 638628"/>
                <a:gd name="connsiteX1" fmla="*/ 725714 w 2815771"/>
                <a:gd name="connsiteY1" fmla="*/ 638628 h 638628"/>
                <a:gd name="connsiteX2" fmla="*/ 2815771 w 2815771"/>
                <a:gd name="connsiteY2" fmla="*/ 638628 h 638628"/>
              </a:gd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317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lumOff val="50000"/>
                  </a:schemeClr>
                </a:solidFill>
                <a:cs typeface="+mn-ea"/>
                <a:sym typeface="+mn-lt"/>
              </a:endParaRPr>
            </a:p>
          </p:txBody>
        </p:sp>
        <p:sp>
          <p:nvSpPr>
            <p:cNvPr id="99" name="78">
              <a:extLst>
                <a:ext uri="{FF2B5EF4-FFF2-40B4-BE49-F238E27FC236}">
                  <a16:creationId xmlns:a16="http://schemas.microsoft.com/office/drawing/2014/main" id="{50AA8D00-8741-3B44-20E7-60C01AB820B4}"/>
                </a:ext>
              </a:extLst>
            </p:cNvPr>
            <p:cNvSpPr/>
            <p:nvPr/>
          </p:nvSpPr>
          <p:spPr>
            <a:xfrm>
              <a:off x="4343131" y="3637586"/>
              <a:ext cx="88967" cy="88967"/>
            </a:xfrm>
            <a:prstGeom prst="ellipse">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lumOff val="50000"/>
                  </a:schemeClr>
                </a:solidFill>
                <a:cs typeface="+mn-ea"/>
                <a:sym typeface="+mn-lt"/>
              </a:endParaRPr>
            </a:p>
          </p:txBody>
        </p:sp>
        <p:sp>
          <p:nvSpPr>
            <p:cNvPr id="100" name="94">
              <a:extLst>
                <a:ext uri="{FF2B5EF4-FFF2-40B4-BE49-F238E27FC236}">
                  <a16:creationId xmlns:a16="http://schemas.microsoft.com/office/drawing/2014/main" id="{03A74E5D-1BDF-7C9E-8463-60D16F0408B1}"/>
                </a:ext>
              </a:extLst>
            </p:cNvPr>
            <p:cNvSpPr/>
            <p:nvPr/>
          </p:nvSpPr>
          <p:spPr>
            <a:xfrm>
              <a:off x="4409975" y="3707972"/>
              <a:ext cx="1762171" cy="478971"/>
            </a:xfrm>
            <a:custGeom>
              <a:gdLst>
                <a:gd name="connsiteX0" fmla="*/ 0 w 2815771"/>
                <a:gd name="connsiteY0" fmla="*/ 0 h 638628"/>
                <a:gd name="connsiteX1" fmla="*/ 725714 w 2815771"/>
                <a:gd name="connsiteY1" fmla="*/ 638628 h 638628"/>
                <a:gd name="connsiteX2" fmla="*/ 2815771 w 2815771"/>
                <a:gd name="connsiteY2" fmla="*/ 638628 h 638628"/>
              </a:gd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317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lumOff val="50000"/>
                  </a:schemeClr>
                </a:solidFill>
                <a:cs typeface="+mn-ea"/>
                <a:sym typeface="+mn-lt"/>
              </a:endParaRPr>
            </a:p>
          </p:txBody>
        </p:sp>
        <p:sp>
          <p:nvSpPr>
            <p:cNvPr id="101" name="81">
              <a:extLst>
                <a:ext uri="{FF2B5EF4-FFF2-40B4-BE49-F238E27FC236}">
                  <a16:creationId xmlns:a16="http://schemas.microsoft.com/office/drawing/2014/main" id="{86F34010-5CD4-8C40-8E87-094CA51619C4}"/>
                </a:ext>
              </a:extLst>
            </p:cNvPr>
            <p:cNvSpPr/>
            <p:nvPr/>
          </p:nvSpPr>
          <p:spPr>
            <a:xfrm flipH="1" flipV="1">
              <a:off x="2117125" y="3504962"/>
              <a:ext cx="88967" cy="88967"/>
            </a:xfrm>
            <a:prstGeom prst="ellipse">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lumOff val="50000"/>
                  </a:schemeClr>
                </a:solidFill>
                <a:cs typeface="+mn-ea"/>
                <a:sym typeface="+mn-lt"/>
              </a:endParaRPr>
            </a:p>
          </p:txBody>
        </p:sp>
        <p:sp>
          <p:nvSpPr>
            <p:cNvPr id="102" name="99">
              <a:extLst>
                <a:ext uri="{FF2B5EF4-FFF2-40B4-BE49-F238E27FC236}">
                  <a16:creationId xmlns:a16="http://schemas.microsoft.com/office/drawing/2014/main" id="{921CB3A2-AF40-49CB-087C-0DD414E8583B}"/>
                </a:ext>
              </a:extLst>
            </p:cNvPr>
            <p:cNvSpPr/>
            <p:nvPr/>
          </p:nvSpPr>
          <p:spPr>
            <a:xfrm flipH="1" flipV="1">
              <a:off x="377077" y="3044572"/>
              <a:ext cx="1762171" cy="478971"/>
            </a:xfrm>
            <a:custGeom>
              <a:gdLst>
                <a:gd name="connsiteX0" fmla="*/ 0 w 2815771"/>
                <a:gd name="connsiteY0" fmla="*/ 0 h 638628"/>
                <a:gd name="connsiteX1" fmla="*/ 725714 w 2815771"/>
                <a:gd name="connsiteY1" fmla="*/ 638628 h 638628"/>
                <a:gd name="connsiteX2" fmla="*/ 2815771 w 2815771"/>
                <a:gd name="connsiteY2" fmla="*/ 638628 h 638628"/>
              </a:gd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317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lumOff val="50000"/>
                  </a:schemeClr>
                </a:solidFill>
                <a:cs typeface="+mn-ea"/>
                <a:sym typeface="+mn-lt"/>
              </a:endParaRPr>
            </a:p>
          </p:txBody>
        </p:sp>
        <p:grpSp>
          <p:nvGrpSpPr>
            <p:cNvPr id="113" name="Group 112">
              <a:extLst>
                <a:ext uri="{FF2B5EF4-FFF2-40B4-BE49-F238E27FC236}">
                  <a16:creationId xmlns:a16="http://schemas.microsoft.com/office/drawing/2014/main" id="{F78D2069-7BD9-81D4-3B8F-5685D77BA149}"/>
                </a:ext>
              </a:extLst>
            </p:cNvPr>
            <p:cNvGrpSpPr>
              <a:grpSpLocks noChangeAspect="1"/>
            </p:cNvGrpSpPr>
            <p:nvPr/>
          </p:nvGrpSpPr>
          <p:grpSpPr>
            <a:xfrm>
              <a:off x="3205269" y="2992062"/>
              <a:ext cx="587545" cy="469126"/>
              <a:chOff x="3775" y="2110"/>
              <a:chExt cx="129" cy="103"/>
            </a:xfrm>
            <a:solidFill>
              <a:srgbClr val="404040"/>
            </a:solidFill>
            <a:effectLst>
              <a:reflection blurRad="6350" stA="50000" endA="300" endPos="55000" dir="5400000" sy="-100000" algn="bl" rotWithShape="0"/>
            </a:effectLst>
          </p:grpSpPr>
          <p:sp>
            <p:nvSpPr>
              <p:cNvPr id="114" name="Freeform 63">
                <a:extLst>
                  <a:ext uri="{FF2B5EF4-FFF2-40B4-BE49-F238E27FC236}">
                    <a16:creationId xmlns:a16="http://schemas.microsoft.com/office/drawing/2014/main" id="{1D900797-BC7E-C477-71F8-2269E574765A}"/>
                  </a:ext>
                </a:extLst>
              </p:cNvPr>
              <p:cNvSpPr/>
              <p:nvPr/>
            </p:nvSpPr>
            <p:spPr bwMode="auto">
              <a:xfrm>
                <a:off x="3775" y="2177"/>
                <a:ext cx="40" cy="36"/>
              </a:xfrm>
              <a:custGeom>
                <a:gdLst>
                  <a:gd name="T0" fmla="*/ 5 w 16"/>
                  <a:gd name="T1" fmla="*/ 0 h 14"/>
                  <a:gd name="T2" fmla="*/ 0 w 16"/>
                  <a:gd name="T3" fmla="*/ 4 h 14"/>
                  <a:gd name="T4" fmla="*/ 10 w 16"/>
                  <a:gd name="T5" fmla="*/ 14 h 14"/>
                  <a:gd name="T6" fmla="*/ 16 w 16"/>
                  <a:gd name="T7" fmla="*/ 9 h 14"/>
                  <a:gd name="T8" fmla="*/ 5 w 16"/>
                  <a:gd name="T9" fmla="*/ 0 h 14"/>
                </a:gd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solidFill>
                    <a:schemeClr val="tx1">
                      <a:lumMod val="50000"/>
                      <a:lumOff val="50000"/>
                    </a:schemeClr>
                  </a:solidFill>
                  <a:latin typeface="+mn-lt"/>
                  <a:cs typeface="+mn-ea"/>
                  <a:sym typeface="+mn-lt"/>
                </a:endParaRPr>
              </a:p>
            </p:txBody>
          </p:sp>
          <p:sp>
            <p:nvSpPr>
              <p:cNvPr id="115" name="Freeform 64">
                <a:extLst>
                  <a:ext uri="{FF2B5EF4-FFF2-40B4-BE49-F238E27FC236}">
                    <a16:creationId xmlns:a16="http://schemas.microsoft.com/office/drawing/2014/main" id="{5E9BECC9-F83C-5493-3F1E-3C11E92CAD98}"/>
                  </a:ext>
                </a:extLst>
              </p:cNvPr>
              <p:cNvSpPr/>
              <p:nvPr/>
            </p:nvSpPr>
            <p:spPr bwMode="auto">
              <a:xfrm>
                <a:off x="3795" y="2156"/>
                <a:ext cx="109" cy="41"/>
              </a:xfrm>
              <a:custGeom>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solidFill>
                    <a:schemeClr val="tx1">
                      <a:lumMod val="50000"/>
                      <a:lumOff val="50000"/>
                    </a:schemeClr>
                  </a:solidFill>
                  <a:latin typeface="+mn-lt"/>
                  <a:cs typeface="+mn-ea"/>
                  <a:sym typeface="+mn-lt"/>
                </a:endParaRPr>
              </a:p>
            </p:txBody>
          </p:sp>
          <p:sp>
            <p:nvSpPr>
              <p:cNvPr id="116" name="Freeform 65">
                <a:extLst>
                  <a:ext uri="{FF2B5EF4-FFF2-40B4-BE49-F238E27FC236}">
                    <a16:creationId xmlns:a16="http://schemas.microsoft.com/office/drawing/2014/main" id="{C76AD8BB-D5D5-AB1D-56FD-B8B096BFE953}"/>
                  </a:ext>
                </a:extLst>
              </p:cNvPr>
              <p:cNvSpPr>
                <a:spLocks noEditPoints="1"/>
              </p:cNvSpPr>
              <p:nvPr/>
            </p:nvSpPr>
            <p:spPr bwMode="auto">
              <a:xfrm>
                <a:off x="3810" y="2110"/>
                <a:ext cx="94" cy="41"/>
              </a:xfrm>
              <a:custGeom>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solidFill>
                    <a:schemeClr val="tx1">
                      <a:lumMod val="50000"/>
                      <a:lumOff val="50000"/>
                    </a:schemeClr>
                  </a:solidFill>
                  <a:latin typeface="+mn-lt"/>
                  <a:cs typeface="+mn-ea"/>
                  <a:sym typeface="+mn-lt"/>
                </a:endParaRPr>
              </a:p>
            </p:txBody>
          </p:sp>
        </p:grpSp>
        <p:grpSp>
          <p:nvGrpSpPr>
            <p:cNvPr id="132" name="Group 131">
              <a:extLst>
                <a:ext uri="{FF2B5EF4-FFF2-40B4-BE49-F238E27FC236}">
                  <a16:creationId xmlns:a16="http://schemas.microsoft.com/office/drawing/2014/main" id="{2418B744-9EE9-0A50-1306-CA1812EEFAA5}"/>
                </a:ext>
              </a:extLst>
            </p:cNvPr>
            <p:cNvGrpSpPr/>
            <p:nvPr/>
          </p:nvGrpSpPr>
          <p:grpSpPr>
            <a:xfrm>
              <a:off x="4267507" y="1945331"/>
              <a:ext cx="685924" cy="680010"/>
              <a:chOff x="4349123" y="2029564"/>
              <a:chExt cx="458887" cy="454931"/>
            </a:xfrm>
          </p:grpSpPr>
          <p:sp>
            <p:nvSpPr>
              <p:cNvPr id="126" name="Freeform 53">
                <a:extLst>
                  <a:ext uri="{FF2B5EF4-FFF2-40B4-BE49-F238E27FC236}">
                    <a16:creationId xmlns:a16="http://schemas.microsoft.com/office/drawing/2014/main" id="{4E2488AD-F903-24FD-C4E0-3BB39A65F952}"/>
                  </a:ext>
                </a:extLst>
              </p:cNvPr>
              <p:cNvSpPr>
                <a:spLocks noEditPoints="1"/>
              </p:cNvSpPr>
              <p:nvPr/>
            </p:nvSpPr>
            <p:spPr bwMode="auto">
              <a:xfrm>
                <a:off x="4349123" y="2029564"/>
                <a:ext cx="458887" cy="454931"/>
              </a:xfrm>
              <a:custGeom>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solidFill>
                    <a:schemeClr val="tx1">
                      <a:lumMod val="50000"/>
                      <a:lumOff val="50000"/>
                    </a:schemeClr>
                  </a:solidFill>
                  <a:latin typeface="+mn-lt"/>
                  <a:cs typeface="+mn-ea"/>
                  <a:sym typeface="+mn-lt"/>
                </a:endParaRPr>
              </a:p>
            </p:txBody>
          </p:sp>
          <p:sp>
            <p:nvSpPr>
              <p:cNvPr id="127" name="Freeform 55">
                <a:extLst>
                  <a:ext uri="{FF2B5EF4-FFF2-40B4-BE49-F238E27FC236}">
                    <a16:creationId xmlns:a16="http://schemas.microsoft.com/office/drawing/2014/main" id="{8EDD49CA-96D4-EB12-411C-2FB0B9C86BE2}"/>
                  </a:ext>
                </a:extLst>
              </p:cNvPr>
              <p:cNvSpPr/>
              <p:nvPr/>
            </p:nvSpPr>
            <p:spPr bwMode="auto">
              <a:xfrm>
                <a:off x="4570655" y="2080991"/>
                <a:ext cx="27691" cy="39559"/>
              </a:xfrm>
              <a:custGeom>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solidFill>
                    <a:schemeClr val="tx1">
                      <a:lumMod val="50000"/>
                      <a:lumOff val="50000"/>
                    </a:schemeClr>
                  </a:solidFill>
                  <a:latin typeface="+mn-lt"/>
                  <a:cs typeface="+mn-ea"/>
                  <a:sym typeface="+mn-lt"/>
                </a:endParaRPr>
              </a:p>
            </p:txBody>
          </p:sp>
          <p:sp>
            <p:nvSpPr>
              <p:cNvPr id="128" name="Freeform 56">
                <a:extLst>
                  <a:ext uri="{FF2B5EF4-FFF2-40B4-BE49-F238E27FC236}">
                    <a16:creationId xmlns:a16="http://schemas.microsoft.com/office/drawing/2014/main" id="{BF76B445-45C1-5C0B-436F-A94096DF9625}"/>
                  </a:ext>
                </a:extLst>
              </p:cNvPr>
              <p:cNvSpPr/>
              <p:nvPr/>
            </p:nvSpPr>
            <p:spPr bwMode="auto">
              <a:xfrm>
                <a:off x="4570655" y="2397465"/>
                <a:ext cx="27691" cy="39559"/>
              </a:xfrm>
              <a:custGeom>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solidFill>
                    <a:schemeClr val="tx1">
                      <a:lumMod val="50000"/>
                      <a:lumOff val="50000"/>
                    </a:schemeClr>
                  </a:solidFill>
                  <a:latin typeface="+mn-lt"/>
                  <a:cs typeface="+mn-ea"/>
                  <a:sym typeface="+mn-lt"/>
                </a:endParaRPr>
              </a:p>
            </p:txBody>
          </p:sp>
          <p:sp>
            <p:nvSpPr>
              <p:cNvPr id="129" name="Freeform 57">
                <a:extLst>
                  <a:ext uri="{FF2B5EF4-FFF2-40B4-BE49-F238E27FC236}">
                    <a16:creationId xmlns:a16="http://schemas.microsoft.com/office/drawing/2014/main" id="{6B55C6E0-AE95-0020-E0A3-E4D161E50BF1}"/>
                  </a:ext>
                </a:extLst>
              </p:cNvPr>
              <p:cNvSpPr/>
              <p:nvPr/>
            </p:nvSpPr>
            <p:spPr bwMode="auto">
              <a:xfrm>
                <a:off x="4400550" y="2239228"/>
                <a:ext cx="39559" cy="39559"/>
              </a:xfrm>
              <a:custGeom>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solidFill>
                    <a:schemeClr val="tx1">
                      <a:lumMod val="50000"/>
                      <a:lumOff val="50000"/>
                    </a:schemeClr>
                  </a:solidFill>
                  <a:latin typeface="+mn-lt"/>
                  <a:cs typeface="+mn-ea"/>
                  <a:sym typeface="+mn-lt"/>
                </a:endParaRPr>
              </a:p>
            </p:txBody>
          </p:sp>
          <p:sp>
            <p:nvSpPr>
              <p:cNvPr id="130" name="Freeform 58">
                <a:extLst>
                  <a:ext uri="{FF2B5EF4-FFF2-40B4-BE49-F238E27FC236}">
                    <a16:creationId xmlns:a16="http://schemas.microsoft.com/office/drawing/2014/main" id="{8F556CD1-1950-E05C-EBCC-70E811EE2987}"/>
                  </a:ext>
                </a:extLst>
              </p:cNvPr>
              <p:cNvSpPr/>
              <p:nvPr/>
            </p:nvSpPr>
            <p:spPr bwMode="auto">
              <a:xfrm>
                <a:off x="4720980" y="2239228"/>
                <a:ext cx="39559" cy="39559"/>
              </a:xfrm>
              <a:custGeom>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solidFill>
                    <a:schemeClr val="tx1">
                      <a:lumMod val="50000"/>
                      <a:lumOff val="50000"/>
                    </a:schemeClr>
                  </a:solidFill>
                  <a:latin typeface="+mn-lt"/>
                  <a:cs typeface="+mn-ea"/>
                  <a:sym typeface="+mn-lt"/>
                </a:endParaRPr>
              </a:p>
            </p:txBody>
          </p:sp>
          <p:sp>
            <p:nvSpPr>
              <p:cNvPr id="131" name="Freeform 59">
                <a:extLst>
                  <a:ext uri="{FF2B5EF4-FFF2-40B4-BE49-F238E27FC236}">
                    <a16:creationId xmlns:a16="http://schemas.microsoft.com/office/drawing/2014/main" id="{C1F401EA-00CD-B0DC-0124-79923CD17D59}"/>
                  </a:ext>
                </a:extLst>
              </p:cNvPr>
              <p:cNvSpPr/>
              <p:nvPr/>
            </p:nvSpPr>
            <p:spPr bwMode="auto">
              <a:xfrm>
                <a:off x="4467801" y="2128462"/>
                <a:ext cx="130545" cy="150325"/>
              </a:xfrm>
              <a:custGeom>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solidFill>
                    <a:schemeClr val="tx1">
                      <a:lumMod val="50000"/>
                      <a:lumOff val="50000"/>
                    </a:schemeClr>
                  </a:solidFill>
                  <a:latin typeface="+mn-lt"/>
                  <a:cs typeface="+mn-ea"/>
                  <a:sym typeface="+mn-lt"/>
                </a:endParaRPr>
              </a:p>
            </p:txBody>
          </p:sp>
        </p:grpSp>
        <p:grpSp>
          <p:nvGrpSpPr>
            <p:cNvPr id="164" name="Group 163">
              <a:extLst>
                <a:ext uri="{FF2B5EF4-FFF2-40B4-BE49-F238E27FC236}">
                  <a16:creationId xmlns:a16="http://schemas.microsoft.com/office/drawing/2014/main" id="{F87055C2-B4B3-2938-7A12-49E0554C2446}"/>
                </a:ext>
              </a:extLst>
            </p:cNvPr>
            <p:cNvGrpSpPr/>
            <p:nvPr/>
          </p:nvGrpSpPr>
          <p:grpSpPr>
            <a:xfrm>
              <a:off x="5334302" y="951490"/>
              <a:ext cx="668184" cy="635843"/>
              <a:chOff x="5446905" y="1409802"/>
              <a:chExt cx="417923" cy="397695"/>
            </a:xfrm>
          </p:grpSpPr>
          <p:sp>
            <p:nvSpPr>
              <p:cNvPr id="153" name="Freeform 69">
                <a:extLst>
                  <a:ext uri="{FF2B5EF4-FFF2-40B4-BE49-F238E27FC236}">
                    <a16:creationId xmlns:a16="http://schemas.microsoft.com/office/drawing/2014/main" id="{7EFCA1AE-0B36-74D7-7F11-EC4F3F67D7C8}"/>
                  </a:ext>
                </a:extLst>
              </p:cNvPr>
              <p:cNvSpPr/>
              <p:nvPr/>
            </p:nvSpPr>
            <p:spPr bwMode="auto">
              <a:xfrm>
                <a:off x="5446905" y="1694627"/>
                <a:ext cx="417923" cy="112870"/>
              </a:xfrm>
              <a:custGeom>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zh-CN" altLang="en-US" sz="1800">
                  <a:solidFill>
                    <a:schemeClr val="tx1">
                      <a:lumMod val="50000"/>
                      <a:lumOff val="50000"/>
                    </a:schemeClr>
                  </a:solidFill>
                  <a:latin typeface="+mn-lt"/>
                  <a:cs typeface="+mn-ea"/>
                  <a:sym typeface="+mn-lt"/>
                </a:endParaRPr>
              </a:p>
            </p:txBody>
          </p:sp>
          <p:sp>
            <p:nvSpPr>
              <p:cNvPr id="154" name="Freeform 70">
                <a:extLst>
                  <a:ext uri="{FF2B5EF4-FFF2-40B4-BE49-F238E27FC236}">
                    <a16:creationId xmlns:a16="http://schemas.microsoft.com/office/drawing/2014/main" id="{FB0AE40F-61CB-86B3-0949-FB5F5FE2AA0C}"/>
                  </a:ext>
                </a:extLst>
              </p:cNvPr>
              <p:cNvSpPr/>
              <p:nvPr/>
            </p:nvSpPr>
            <p:spPr bwMode="auto">
              <a:xfrm>
                <a:off x="5599427" y="1474988"/>
                <a:ext cx="112870" cy="210488"/>
              </a:xfrm>
              <a:custGeom>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zh-CN" altLang="en-US" sz="1800">
                  <a:solidFill>
                    <a:schemeClr val="tx1">
                      <a:lumMod val="50000"/>
                      <a:lumOff val="50000"/>
                    </a:schemeClr>
                  </a:solidFill>
                  <a:latin typeface="+mn-lt"/>
                  <a:cs typeface="+mn-ea"/>
                  <a:sym typeface="+mn-lt"/>
                </a:endParaRPr>
              </a:p>
            </p:txBody>
          </p:sp>
          <p:sp>
            <p:nvSpPr>
              <p:cNvPr id="155" name="Freeform 72">
                <a:extLst>
                  <a:ext uri="{FF2B5EF4-FFF2-40B4-BE49-F238E27FC236}">
                    <a16:creationId xmlns:a16="http://schemas.microsoft.com/office/drawing/2014/main" id="{A2000985-CB16-E539-5056-4294070B5242}"/>
                  </a:ext>
                </a:extLst>
              </p:cNvPr>
              <p:cNvSpPr/>
              <p:nvPr/>
            </p:nvSpPr>
            <p:spPr bwMode="auto">
              <a:xfrm>
                <a:off x="5747621" y="1524630"/>
                <a:ext cx="106769" cy="198287"/>
              </a:xfrm>
              <a:custGeom>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zh-CN" altLang="en-US" sz="1800">
                  <a:solidFill>
                    <a:schemeClr val="tx1">
                      <a:lumMod val="50000"/>
                      <a:lumOff val="50000"/>
                    </a:schemeClr>
                  </a:solidFill>
                  <a:latin typeface="+mn-lt"/>
                  <a:cs typeface="+mn-ea"/>
                  <a:sym typeface="+mn-lt"/>
                </a:endParaRPr>
              </a:p>
            </p:txBody>
          </p:sp>
          <p:sp>
            <p:nvSpPr>
              <p:cNvPr id="156" name="Freeform 74">
                <a:extLst>
                  <a:ext uri="{FF2B5EF4-FFF2-40B4-BE49-F238E27FC236}">
                    <a16:creationId xmlns:a16="http://schemas.microsoft.com/office/drawing/2014/main" id="{BDFBD910-EBE4-EA2D-4C47-DE470A36D8C8}"/>
                  </a:ext>
                </a:extLst>
              </p:cNvPr>
              <p:cNvSpPr/>
              <p:nvPr/>
            </p:nvSpPr>
            <p:spPr bwMode="auto">
              <a:xfrm>
                <a:off x="5471303" y="1526848"/>
                <a:ext cx="106770" cy="198287"/>
              </a:xfrm>
              <a:custGeom>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zh-CN" altLang="en-US" sz="1800">
                  <a:solidFill>
                    <a:schemeClr val="tx1">
                      <a:lumMod val="50000"/>
                      <a:lumOff val="50000"/>
                    </a:schemeClr>
                  </a:solidFill>
                  <a:latin typeface="+mn-lt"/>
                  <a:cs typeface="+mn-ea"/>
                  <a:sym typeface="+mn-lt"/>
                </a:endParaRPr>
              </a:p>
            </p:txBody>
          </p:sp>
          <p:sp>
            <p:nvSpPr>
              <p:cNvPr id="157" name="Isosceles Triangle 156">
                <a:extLst>
                  <a:ext uri="{FF2B5EF4-FFF2-40B4-BE49-F238E27FC236}">
                    <a16:creationId xmlns:a16="http://schemas.microsoft.com/office/drawing/2014/main" id="{38E9EE53-FEB0-6A9F-D7F0-4AE32DDE2CC6}"/>
                  </a:ext>
                </a:extLst>
              </p:cNvPr>
              <p:cNvSpPr/>
              <p:nvPr/>
            </p:nvSpPr>
            <p:spPr>
              <a:xfrm flipH="1">
                <a:off x="5474289" y="1581898"/>
                <a:ext cx="87140" cy="81299"/>
              </a:xfrm>
              <a:prstGeom prst="triangle">
                <a:avLst/>
              </a:prstGeom>
              <a:solidFill>
                <a:schemeClr val="tx1">
                  <a:lumMod val="75000"/>
                  <a:lumOff val="25000"/>
                </a:schemeClr>
              </a:solidFill>
              <a:ln>
                <a:solidFill>
                  <a:schemeClr val="tx1">
                    <a:lumMod val="75000"/>
                    <a:lumOff val="2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algn="ctr" rtl="0" eaLnBrk="0" fontAlgn="base" hangingPunct="0">
                  <a:spcBef>
                    <a:spcPct val="0"/>
                  </a:spcBef>
                  <a:spcAft>
                    <a:spcPct val="0"/>
                  </a:spcAft>
                  <a:defRPr sz="2400" kern="1200">
                    <a:solidFill>
                      <a:schemeClr val="lt1"/>
                    </a:solidFill>
                    <a:latin typeface="+mn-lt"/>
                    <a:ea typeface="+mn-ea"/>
                    <a:cs typeface="+mn-cs"/>
                  </a:defRPr>
                </a:lvl1pPr>
                <a:lvl2pPr marL="457200" algn="ctr" rtl="0" eaLnBrk="0" fontAlgn="base" hangingPunct="0">
                  <a:spcBef>
                    <a:spcPct val="0"/>
                  </a:spcBef>
                  <a:spcAft>
                    <a:spcPct val="0"/>
                  </a:spcAft>
                  <a:defRPr sz="2400" kern="1200">
                    <a:solidFill>
                      <a:schemeClr val="lt1"/>
                    </a:solidFill>
                    <a:latin typeface="+mn-lt"/>
                    <a:ea typeface="+mn-ea"/>
                    <a:cs typeface="+mn-cs"/>
                  </a:defRPr>
                </a:lvl2pPr>
                <a:lvl3pPr marL="914400" algn="ctr" rtl="0" eaLnBrk="0" fontAlgn="base" hangingPunct="0">
                  <a:spcBef>
                    <a:spcPct val="0"/>
                  </a:spcBef>
                  <a:spcAft>
                    <a:spcPct val="0"/>
                  </a:spcAft>
                  <a:defRPr sz="2400" kern="1200">
                    <a:solidFill>
                      <a:schemeClr val="lt1"/>
                    </a:solidFill>
                    <a:latin typeface="+mn-lt"/>
                    <a:ea typeface="+mn-ea"/>
                    <a:cs typeface="+mn-cs"/>
                  </a:defRPr>
                </a:lvl3pPr>
                <a:lvl4pPr marL="1371600" algn="ctr" rtl="0" eaLnBrk="0" fontAlgn="base" hangingPunct="0">
                  <a:spcBef>
                    <a:spcPct val="0"/>
                  </a:spcBef>
                  <a:spcAft>
                    <a:spcPct val="0"/>
                  </a:spcAft>
                  <a:defRPr sz="2400" kern="1200">
                    <a:solidFill>
                      <a:schemeClr val="lt1"/>
                    </a:solidFill>
                    <a:latin typeface="+mn-lt"/>
                    <a:ea typeface="+mn-ea"/>
                    <a:cs typeface="+mn-cs"/>
                  </a:defRPr>
                </a:lvl4pPr>
                <a:lvl5pPr marL="1828800" algn="ctr"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CA">
                  <a:latin typeface="Arial" pitchFamily="34" charset="0"/>
                  <a:cs typeface="Arial" pitchFamily="34" charset="0"/>
                </a:endParaRPr>
              </a:p>
            </p:txBody>
          </p:sp>
          <p:sp>
            <p:nvSpPr>
              <p:cNvPr id="158" name="Rectangle 157">
                <a:extLst>
                  <a:ext uri="{FF2B5EF4-FFF2-40B4-BE49-F238E27FC236}">
                    <a16:creationId xmlns:a16="http://schemas.microsoft.com/office/drawing/2014/main" id="{D2EDF75D-C12B-5F40-E15F-89DA70E3EC5F}"/>
                  </a:ext>
                </a:extLst>
              </p:cNvPr>
              <p:cNvSpPr/>
              <p:nvPr/>
            </p:nvSpPr>
            <p:spPr>
              <a:xfrm>
                <a:off x="5504567" y="1534512"/>
                <a:ext cx="32529" cy="9144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eaLnBrk="0" fontAlgn="base" hangingPunct="0">
                  <a:spcBef>
                    <a:spcPct val="0"/>
                  </a:spcBef>
                  <a:spcAft>
                    <a:spcPct val="0"/>
                  </a:spcAft>
                  <a:defRPr sz="2400" kern="1200">
                    <a:solidFill>
                      <a:schemeClr val="lt1"/>
                    </a:solidFill>
                    <a:latin typeface="+mn-lt"/>
                    <a:ea typeface="+mn-ea"/>
                    <a:cs typeface="+mn-cs"/>
                  </a:defRPr>
                </a:lvl1pPr>
                <a:lvl2pPr marL="457200" algn="ctr" rtl="0" eaLnBrk="0" fontAlgn="base" hangingPunct="0">
                  <a:spcBef>
                    <a:spcPct val="0"/>
                  </a:spcBef>
                  <a:spcAft>
                    <a:spcPct val="0"/>
                  </a:spcAft>
                  <a:defRPr sz="2400" kern="1200">
                    <a:solidFill>
                      <a:schemeClr val="lt1"/>
                    </a:solidFill>
                    <a:latin typeface="+mn-lt"/>
                    <a:ea typeface="+mn-ea"/>
                    <a:cs typeface="+mn-cs"/>
                  </a:defRPr>
                </a:lvl2pPr>
                <a:lvl3pPr marL="914400" algn="ctr" rtl="0" eaLnBrk="0" fontAlgn="base" hangingPunct="0">
                  <a:spcBef>
                    <a:spcPct val="0"/>
                  </a:spcBef>
                  <a:spcAft>
                    <a:spcPct val="0"/>
                  </a:spcAft>
                  <a:defRPr sz="2400" kern="1200">
                    <a:solidFill>
                      <a:schemeClr val="lt1"/>
                    </a:solidFill>
                    <a:latin typeface="+mn-lt"/>
                    <a:ea typeface="+mn-ea"/>
                    <a:cs typeface="+mn-cs"/>
                  </a:defRPr>
                </a:lvl3pPr>
                <a:lvl4pPr marL="1371600" algn="ctr" rtl="0" eaLnBrk="0" fontAlgn="base" hangingPunct="0">
                  <a:spcBef>
                    <a:spcPct val="0"/>
                  </a:spcBef>
                  <a:spcAft>
                    <a:spcPct val="0"/>
                  </a:spcAft>
                  <a:defRPr sz="2400" kern="1200">
                    <a:solidFill>
                      <a:schemeClr val="lt1"/>
                    </a:solidFill>
                    <a:latin typeface="+mn-lt"/>
                    <a:ea typeface="+mn-ea"/>
                    <a:cs typeface="+mn-cs"/>
                  </a:defRPr>
                </a:lvl4pPr>
                <a:lvl5pPr marL="1828800" algn="ctr"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CA">
                  <a:latin typeface="Arial" pitchFamily="34" charset="0"/>
                  <a:cs typeface="Arial" pitchFamily="34" charset="0"/>
                </a:endParaRPr>
              </a:p>
            </p:txBody>
          </p:sp>
          <p:sp>
            <p:nvSpPr>
              <p:cNvPr id="159" name="Isosceles Triangle 158">
                <a:extLst>
                  <a:ext uri="{FF2B5EF4-FFF2-40B4-BE49-F238E27FC236}">
                    <a16:creationId xmlns:a16="http://schemas.microsoft.com/office/drawing/2014/main" id="{15692968-6C49-CC86-A0EE-E478C96167E1}"/>
                  </a:ext>
                </a:extLst>
              </p:cNvPr>
              <p:cNvSpPr/>
              <p:nvPr/>
            </p:nvSpPr>
            <p:spPr>
              <a:xfrm flipH="1">
                <a:off x="5608581" y="1535115"/>
                <a:ext cx="87140" cy="81299"/>
              </a:xfrm>
              <a:prstGeom prst="triangle">
                <a:avLst/>
              </a:prstGeom>
              <a:solidFill>
                <a:schemeClr val="tx1">
                  <a:lumMod val="75000"/>
                  <a:lumOff val="25000"/>
                </a:schemeClr>
              </a:solidFill>
              <a:ln>
                <a:solidFill>
                  <a:schemeClr val="tx1">
                    <a:lumMod val="75000"/>
                    <a:lumOff val="2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algn="ctr" rtl="0" eaLnBrk="0" fontAlgn="base" hangingPunct="0">
                  <a:spcBef>
                    <a:spcPct val="0"/>
                  </a:spcBef>
                  <a:spcAft>
                    <a:spcPct val="0"/>
                  </a:spcAft>
                  <a:defRPr sz="2400" kern="1200">
                    <a:solidFill>
                      <a:schemeClr val="lt1"/>
                    </a:solidFill>
                    <a:latin typeface="+mn-lt"/>
                    <a:ea typeface="+mn-ea"/>
                    <a:cs typeface="+mn-cs"/>
                  </a:defRPr>
                </a:lvl1pPr>
                <a:lvl2pPr marL="457200" algn="ctr" rtl="0" eaLnBrk="0" fontAlgn="base" hangingPunct="0">
                  <a:spcBef>
                    <a:spcPct val="0"/>
                  </a:spcBef>
                  <a:spcAft>
                    <a:spcPct val="0"/>
                  </a:spcAft>
                  <a:defRPr sz="2400" kern="1200">
                    <a:solidFill>
                      <a:schemeClr val="lt1"/>
                    </a:solidFill>
                    <a:latin typeface="+mn-lt"/>
                    <a:ea typeface="+mn-ea"/>
                    <a:cs typeface="+mn-cs"/>
                  </a:defRPr>
                </a:lvl2pPr>
                <a:lvl3pPr marL="914400" algn="ctr" rtl="0" eaLnBrk="0" fontAlgn="base" hangingPunct="0">
                  <a:spcBef>
                    <a:spcPct val="0"/>
                  </a:spcBef>
                  <a:spcAft>
                    <a:spcPct val="0"/>
                  </a:spcAft>
                  <a:defRPr sz="2400" kern="1200">
                    <a:solidFill>
                      <a:schemeClr val="lt1"/>
                    </a:solidFill>
                    <a:latin typeface="+mn-lt"/>
                    <a:ea typeface="+mn-ea"/>
                    <a:cs typeface="+mn-cs"/>
                  </a:defRPr>
                </a:lvl3pPr>
                <a:lvl4pPr marL="1371600" algn="ctr" rtl="0" eaLnBrk="0" fontAlgn="base" hangingPunct="0">
                  <a:spcBef>
                    <a:spcPct val="0"/>
                  </a:spcBef>
                  <a:spcAft>
                    <a:spcPct val="0"/>
                  </a:spcAft>
                  <a:defRPr sz="2400" kern="1200">
                    <a:solidFill>
                      <a:schemeClr val="lt1"/>
                    </a:solidFill>
                    <a:latin typeface="+mn-lt"/>
                    <a:ea typeface="+mn-ea"/>
                    <a:cs typeface="+mn-cs"/>
                  </a:defRPr>
                </a:lvl4pPr>
                <a:lvl5pPr marL="1828800" algn="ctr"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CA">
                  <a:latin typeface="Arial" pitchFamily="34" charset="0"/>
                  <a:cs typeface="Arial" pitchFamily="34" charset="0"/>
                </a:endParaRPr>
              </a:p>
            </p:txBody>
          </p:sp>
          <p:sp>
            <p:nvSpPr>
              <p:cNvPr id="160" name="Rectangle 159">
                <a:extLst>
                  <a:ext uri="{FF2B5EF4-FFF2-40B4-BE49-F238E27FC236}">
                    <a16:creationId xmlns:a16="http://schemas.microsoft.com/office/drawing/2014/main" id="{E4D748AF-4E36-6474-C041-75579DC62871}"/>
                  </a:ext>
                </a:extLst>
              </p:cNvPr>
              <p:cNvSpPr/>
              <p:nvPr/>
            </p:nvSpPr>
            <p:spPr>
              <a:xfrm>
                <a:off x="5645141" y="1481128"/>
                <a:ext cx="28863" cy="9144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eaLnBrk="0" fontAlgn="base" hangingPunct="0">
                  <a:spcBef>
                    <a:spcPct val="0"/>
                  </a:spcBef>
                  <a:spcAft>
                    <a:spcPct val="0"/>
                  </a:spcAft>
                  <a:defRPr sz="2400" kern="1200">
                    <a:solidFill>
                      <a:schemeClr val="lt1"/>
                    </a:solidFill>
                    <a:latin typeface="+mn-lt"/>
                    <a:ea typeface="+mn-ea"/>
                    <a:cs typeface="+mn-cs"/>
                  </a:defRPr>
                </a:lvl1pPr>
                <a:lvl2pPr marL="457200" algn="ctr" rtl="0" eaLnBrk="0" fontAlgn="base" hangingPunct="0">
                  <a:spcBef>
                    <a:spcPct val="0"/>
                  </a:spcBef>
                  <a:spcAft>
                    <a:spcPct val="0"/>
                  </a:spcAft>
                  <a:defRPr sz="2400" kern="1200">
                    <a:solidFill>
                      <a:schemeClr val="lt1"/>
                    </a:solidFill>
                    <a:latin typeface="+mn-lt"/>
                    <a:ea typeface="+mn-ea"/>
                    <a:cs typeface="+mn-cs"/>
                  </a:defRPr>
                </a:lvl2pPr>
                <a:lvl3pPr marL="914400" algn="ctr" rtl="0" eaLnBrk="0" fontAlgn="base" hangingPunct="0">
                  <a:spcBef>
                    <a:spcPct val="0"/>
                  </a:spcBef>
                  <a:spcAft>
                    <a:spcPct val="0"/>
                  </a:spcAft>
                  <a:defRPr sz="2400" kern="1200">
                    <a:solidFill>
                      <a:schemeClr val="lt1"/>
                    </a:solidFill>
                    <a:latin typeface="+mn-lt"/>
                    <a:ea typeface="+mn-ea"/>
                    <a:cs typeface="+mn-cs"/>
                  </a:defRPr>
                </a:lvl3pPr>
                <a:lvl4pPr marL="1371600" algn="ctr" rtl="0" eaLnBrk="0" fontAlgn="base" hangingPunct="0">
                  <a:spcBef>
                    <a:spcPct val="0"/>
                  </a:spcBef>
                  <a:spcAft>
                    <a:spcPct val="0"/>
                  </a:spcAft>
                  <a:defRPr sz="2400" kern="1200">
                    <a:solidFill>
                      <a:schemeClr val="lt1"/>
                    </a:solidFill>
                    <a:latin typeface="+mn-lt"/>
                    <a:ea typeface="+mn-ea"/>
                    <a:cs typeface="+mn-cs"/>
                  </a:defRPr>
                </a:lvl4pPr>
                <a:lvl5pPr marL="1828800" algn="ctr"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CA">
                  <a:latin typeface="Arial" pitchFamily="34" charset="0"/>
                  <a:cs typeface="Arial" pitchFamily="34" charset="0"/>
                </a:endParaRPr>
              </a:p>
            </p:txBody>
          </p:sp>
          <p:sp>
            <p:nvSpPr>
              <p:cNvPr id="161" name="Oval 160">
                <a:extLst>
                  <a:ext uri="{FF2B5EF4-FFF2-40B4-BE49-F238E27FC236}">
                    <a16:creationId xmlns:a16="http://schemas.microsoft.com/office/drawing/2014/main" id="{ED2F81A7-1ECB-4F2E-283C-DDD9FDECA0E4}"/>
                  </a:ext>
                </a:extLst>
              </p:cNvPr>
              <p:cNvSpPr/>
              <p:nvPr/>
            </p:nvSpPr>
            <p:spPr>
              <a:xfrm>
                <a:off x="5776567" y="1465911"/>
                <a:ext cx="32597" cy="43462"/>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eaLnBrk="0" fontAlgn="base" hangingPunct="0">
                  <a:spcBef>
                    <a:spcPct val="0"/>
                  </a:spcBef>
                  <a:spcAft>
                    <a:spcPct val="0"/>
                  </a:spcAft>
                  <a:defRPr sz="2400" kern="1200">
                    <a:solidFill>
                      <a:schemeClr val="lt1"/>
                    </a:solidFill>
                    <a:latin typeface="+mn-lt"/>
                    <a:ea typeface="+mn-ea"/>
                    <a:cs typeface="+mn-cs"/>
                  </a:defRPr>
                </a:lvl1pPr>
                <a:lvl2pPr marL="457200" algn="ctr" rtl="0" eaLnBrk="0" fontAlgn="base" hangingPunct="0">
                  <a:spcBef>
                    <a:spcPct val="0"/>
                  </a:spcBef>
                  <a:spcAft>
                    <a:spcPct val="0"/>
                  </a:spcAft>
                  <a:defRPr sz="2400" kern="1200">
                    <a:solidFill>
                      <a:schemeClr val="lt1"/>
                    </a:solidFill>
                    <a:latin typeface="+mn-lt"/>
                    <a:ea typeface="+mn-ea"/>
                    <a:cs typeface="+mn-cs"/>
                  </a:defRPr>
                </a:lvl2pPr>
                <a:lvl3pPr marL="914400" algn="ctr" rtl="0" eaLnBrk="0" fontAlgn="base" hangingPunct="0">
                  <a:spcBef>
                    <a:spcPct val="0"/>
                  </a:spcBef>
                  <a:spcAft>
                    <a:spcPct val="0"/>
                  </a:spcAft>
                  <a:defRPr sz="2400" kern="1200">
                    <a:solidFill>
                      <a:schemeClr val="lt1"/>
                    </a:solidFill>
                    <a:latin typeface="+mn-lt"/>
                    <a:ea typeface="+mn-ea"/>
                    <a:cs typeface="+mn-cs"/>
                  </a:defRPr>
                </a:lvl3pPr>
                <a:lvl4pPr marL="1371600" algn="ctr" rtl="0" eaLnBrk="0" fontAlgn="base" hangingPunct="0">
                  <a:spcBef>
                    <a:spcPct val="0"/>
                  </a:spcBef>
                  <a:spcAft>
                    <a:spcPct val="0"/>
                  </a:spcAft>
                  <a:defRPr sz="2400" kern="1200">
                    <a:solidFill>
                      <a:schemeClr val="lt1"/>
                    </a:solidFill>
                    <a:latin typeface="+mn-lt"/>
                    <a:ea typeface="+mn-ea"/>
                    <a:cs typeface="+mn-cs"/>
                  </a:defRPr>
                </a:lvl4pPr>
                <a:lvl5pPr marL="1828800" algn="ctr"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CA">
                  <a:latin typeface="Arial" pitchFamily="34" charset="0"/>
                  <a:cs typeface="Arial" pitchFamily="34" charset="0"/>
                </a:endParaRPr>
              </a:p>
            </p:txBody>
          </p:sp>
          <p:sp>
            <p:nvSpPr>
              <p:cNvPr id="162" name="Oval 161">
                <a:extLst>
                  <a:ext uri="{FF2B5EF4-FFF2-40B4-BE49-F238E27FC236}">
                    <a16:creationId xmlns:a16="http://schemas.microsoft.com/office/drawing/2014/main" id="{A0132231-EA11-389C-E515-347F94DFA93E}"/>
                  </a:ext>
                </a:extLst>
              </p:cNvPr>
              <p:cNvSpPr/>
              <p:nvPr/>
            </p:nvSpPr>
            <p:spPr>
              <a:xfrm>
                <a:off x="5642729" y="1409802"/>
                <a:ext cx="32597" cy="43462"/>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eaLnBrk="0" fontAlgn="base" hangingPunct="0">
                  <a:spcBef>
                    <a:spcPct val="0"/>
                  </a:spcBef>
                  <a:spcAft>
                    <a:spcPct val="0"/>
                  </a:spcAft>
                  <a:defRPr sz="2400" kern="1200">
                    <a:solidFill>
                      <a:schemeClr val="lt1"/>
                    </a:solidFill>
                    <a:latin typeface="+mn-lt"/>
                    <a:ea typeface="+mn-ea"/>
                    <a:cs typeface="+mn-cs"/>
                  </a:defRPr>
                </a:lvl1pPr>
                <a:lvl2pPr marL="457200" algn="ctr" rtl="0" eaLnBrk="0" fontAlgn="base" hangingPunct="0">
                  <a:spcBef>
                    <a:spcPct val="0"/>
                  </a:spcBef>
                  <a:spcAft>
                    <a:spcPct val="0"/>
                  </a:spcAft>
                  <a:defRPr sz="2400" kern="1200">
                    <a:solidFill>
                      <a:schemeClr val="lt1"/>
                    </a:solidFill>
                    <a:latin typeface="+mn-lt"/>
                    <a:ea typeface="+mn-ea"/>
                    <a:cs typeface="+mn-cs"/>
                  </a:defRPr>
                </a:lvl2pPr>
                <a:lvl3pPr marL="914400" algn="ctr" rtl="0" eaLnBrk="0" fontAlgn="base" hangingPunct="0">
                  <a:spcBef>
                    <a:spcPct val="0"/>
                  </a:spcBef>
                  <a:spcAft>
                    <a:spcPct val="0"/>
                  </a:spcAft>
                  <a:defRPr sz="2400" kern="1200">
                    <a:solidFill>
                      <a:schemeClr val="lt1"/>
                    </a:solidFill>
                    <a:latin typeface="+mn-lt"/>
                    <a:ea typeface="+mn-ea"/>
                    <a:cs typeface="+mn-cs"/>
                  </a:defRPr>
                </a:lvl3pPr>
                <a:lvl4pPr marL="1371600" algn="ctr" rtl="0" eaLnBrk="0" fontAlgn="base" hangingPunct="0">
                  <a:spcBef>
                    <a:spcPct val="0"/>
                  </a:spcBef>
                  <a:spcAft>
                    <a:spcPct val="0"/>
                  </a:spcAft>
                  <a:defRPr sz="2400" kern="1200">
                    <a:solidFill>
                      <a:schemeClr val="lt1"/>
                    </a:solidFill>
                    <a:latin typeface="+mn-lt"/>
                    <a:ea typeface="+mn-ea"/>
                    <a:cs typeface="+mn-cs"/>
                  </a:defRPr>
                </a:lvl4pPr>
                <a:lvl5pPr marL="1828800" algn="ctr"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CA">
                  <a:latin typeface="Arial" pitchFamily="34" charset="0"/>
                  <a:cs typeface="Arial" pitchFamily="34" charset="0"/>
                </a:endParaRPr>
              </a:p>
            </p:txBody>
          </p:sp>
          <p:sp>
            <p:nvSpPr>
              <p:cNvPr id="163" name="Oval 162">
                <a:extLst>
                  <a:ext uri="{FF2B5EF4-FFF2-40B4-BE49-F238E27FC236}">
                    <a16:creationId xmlns:a16="http://schemas.microsoft.com/office/drawing/2014/main" id="{6ACE4BC9-EA4A-E5AC-8759-878D049AB608}"/>
                  </a:ext>
                </a:extLst>
              </p:cNvPr>
              <p:cNvSpPr/>
              <p:nvPr/>
            </p:nvSpPr>
            <p:spPr>
              <a:xfrm>
                <a:off x="5502628" y="1465911"/>
                <a:ext cx="32597" cy="43462"/>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rtl="0" eaLnBrk="0" fontAlgn="base" hangingPunct="0">
                  <a:spcBef>
                    <a:spcPct val="0"/>
                  </a:spcBef>
                  <a:spcAft>
                    <a:spcPct val="0"/>
                  </a:spcAft>
                  <a:defRPr sz="2400" kern="1200">
                    <a:solidFill>
                      <a:schemeClr val="lt1"/>
                    </a:solidFill>
                    <a:latin typeface="+mn-lt"/>
                    <a:ea typeface="+mn-ea"/>
                    <a:cs typeface="+mn-cs"/>
                  </a:defRPr>
                </a:lvl1pPr>
                <a:lvl2pPr marL="457200" algn="ctr" rtl="0" eaLnBrk="0" fontAlgn="base" hangingPunct="0">
                  <a:spcBef>
                    <a:spcPct val="0"/>
                  </a:spcBef>
                  <a:spcAft>
                    <a:spcPct val="0"/>
                  </a:spcAft>
                  <a:defRPr sz="2400" kern="1200">
                    <a:solidFill>
                      <a:schemeClr val="lt1"/>
                    </a:solidFill>
                    <a:latin typeface="+mn-lt"/>
                    <a:ea typeface="+mn-ea"/>
                    <a:cs typeface="+mn-cs"/>
                  </a:defRPr>
                </a:lvl2pPr>
                <a:lvl3pPr marL="914400" algn="ctr" rtl="0" eaLnBrk="0" fontAlgn="base" hangingPunct="0">
                  <a:spcBef>
                    <a:spcPct val="0"/>
                  </a:spcBef>
                  <a:spcAft>
                    <a:spcPct val="0"/>
                  </a:spcAft>
                  <a:defRPr sz="2400" kern="1200">
                    <a:solidFill>
                      <a:schemeClr val="lt1"/>
                    </a:solidFill>
                    <a:latin typeface="+mn-lt"/>
                    <a:ea typeface="+mn-ea"/>
                    <a:cs typeface="+mn-cs"/>
                  </a:defRPr>
                </a:lvl3pPr>
                <a:lvl4pPr marL="1371600" algn="ctr" rtl="0" eaLnBrk="0" fontAlgn="base" hangingPunct="0">
                  <a:spcBef>
                    <a:spcPct val="0"/>
                  </a:spcBef>
                  <a:spcAft>
                    <a:spcPct val="0"/>
                  </a:spcAft>
                  <a:defRPr sz="2400" kern="1200">
                    <a:solidFill>
                      <a:schemeClr val="lt1"/>
                    </a:solidFill>
                    <a:latin typeface="+mn-lt"/>
                    <a:ea typeface="+mn-ea"/>
                    <a:cs typeface="+mn-cs"/>
                  </a:defRPr>
                </a:lvl4pPr>
                <a:lvl5pPr marL="1828800" algn="ctr"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CA">
                  <a:latin typeface="Arial" pitchFamily="34" charset="0"/>
                  <a:cs typeface="Arial" pitchFamily="34" charset="0"/>
                </a:endParaRPr>
              </a:p>
            </p:txBody>
          </p:sp>
        </p:grpSp>
      </p:grpSp>
      <p:pic>
        <p:nvPicPr>
          <p:cNvPr id="203" name="Picture 202">
            <a:extLst>
              <a:ext uri="{FF2B5EF4-FFF2-40B4-BE49-F238E27FC236}">
                <a16:creationId xmlns:a16="http://schemas.microsoft.com/office/drawing/2014/main" id="{83AA7338-21D0-697C-8232-5DC95FC3F1BD}"/>
              </a:ext>
            </a:extLst>
          </p:cNvPr>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4" name="Freeform 5">
            <a:extLst>
              <a:ext uri="{FF2B5EF4-FFF2-40B4-BE49-F238E27FC236}">
                <a16:creationId xmlns:a16="http://schemas.microsoft.com/office/drawing/2014/main" id="{FF01DB91-36FE-E5CA-3B92-2BF8AE234737}"/>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7" name="Freeform 5">
            <a:extLst>
              <a:ext uri="{FF2B5EF4-FFF2-40B4-BE49-F238E27FC236}">
                <a16:creationId xmlns:a16="http://schemas.microsoft.com/office/drawing/2014/main" id="{D01CB20E-0AEB-A256-4138-46778A5B6B13}"/>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44" name="Picture 143">
            <a:extLst>
              <a:ext uri="{FF2B5EF4-FFF2-40B4-BE49-F238E27FC236}">
                <a16:creationId xmlns:a16="http://schemas.microsoft.com/office/drawing/2014/main" id="{B56691D1-0CE4-7A68-971F-37B69F357175}"/>
              </a:ext>
            </a:extLst>
          </p:cNvPr>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146" name="Freeform 5">
            <a:extLst>
              <a:ext uri="{FF2B5EF4-FFF2-40B4-BE49-F238E27FC236}">
                <a16:creationId xmlns:a16="http://schemas.microsoft.com/office/drawing/2014/main" id="{8EA649A0-4FCF-8766-DA04-744BA0C39090}"/>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47" name="Freeform 5">
            <a:extLst>
              <a:ext uri="{FF2B5EF4-FFF2-40B4-BE49-F238E27FC236}">
                <a16:creationId xmlns:a16="http://schemas.microsoft.com/office/drawing/2014/main" id="{76A74EA2-6356-1D58-16D7-882AC9AA6B82}"/>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50" name="21">
            <a:extLst>
              <a:ext uri="{FF2B5EF4-FFF2-40B4-BE49-F238E27FC236}">
                <a16:creationId xmlns:a16="http://schemas.microsoft.com/office/drawing/2014/main" id="{7BEEE379-4989-10DF-29A9-2F1B1662565B}"/>
              </a:ext>
            </a:extLst>
          </p:cNvPr>
          <p:cNvSpPr/>
          <p:nvPr userDrawn="1"/>
        </p:nvSpPr>
        <p:spPr>
          <a:xfrm>
            <a:off x="3068553" y="2743049"/>
            <a:ext cx="1361183" cy="1290813"/>
          </a:xfrm>
          <a:prstGeom prst="ellipse">
            <a:avLst/>
          </a:prstGeom>
          <a:gradFill flip="none" rotWithShape="1">
            <a:gsLst>
              <a:gs pos="100000">
                <a:schemeClr val="bg1">
                  <a:lumMod val="79000"/>
                </a:schemeClr>
              </a:gs>
              <a:gs pos="0">
                <a:schemeClr val="bg1">
                  <a:lumMod val="93000"/>
                </a:schemeClr>
              </a:gs>
            </a:gsLst>
            <a:lin ang="2700000" scaled="1"/>
          </a:gradFill>
          <a:ln>
            <a:noFill/>
          </a:ln>
          <a:effectLst>
            <a:outerShdw blurRad="203200" dist="88900" dir="2700000" algn="tl" rotWithShape="0">
              <a:prstClr val="black">
                <a:alpha val="35000"/>
              </a:prstClr>
            </a:outerShdw>
          </a:effectLst>
          <a:scene3d>
            <a:camera prst="orthographicFront"/>
            <a:lightRig rig="threePt" dir="t"/>
          </a:scene3d>
          <a:sp3d prstMaterial="softEdge">
            <a:bevelT w="127000" h="254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solidFill>
                <a:schemeClr val="tx1">
                  <a:lumMod val="50000"/>
                  <a:lumOff val="50000"/>
                </a:schemeClr>
              </a:solidFill>
              <a:cs typeface="+mn-ea"/>
              <a:sym typeface="+mn-lt"/>
            </a:endParaRPr>
          </a:p>
        </p:txBody>
      </p:sp>
      <p:sp>
        <p:nvSpPr>
          <p:cNvPr id="151" name="22">
            <a:extLst>
              <a:ext uri="{FF2B5EF4-FFF2-40B4-BE49-F238E27FC236}">
                <a16:creationId xmlns:a16="http://schemas.microsoft.com/office/drawing/2014/main" id="{77FE397A-99DF-89D2-A4F1-4DB5107FDEC0}"/>
              </a:ext>
            </a:extLst>
          </p:cNvPr>
          <p:cNvSpPr/>
          <p:nvPr userDrawn="1"/>
        </p:nvSpPr>
        <p:spPr>
          <a:xfrm>
            <a:off x="4126478" y="1743188"/>
            <a:ext cx="1361183" cy="1290813"/>
          </a:xfrm>
          <a:prstGeom prst="ellipse">
            <a:avLst/>
          </a:prstGeom>
          <a:gradFill flip="none" rotWithShape="1">
            <a:gsLst>
              <a:gs pos="100000">
                <a:schemeClr val="bg1">
                  <a:lumMod val="79000"/>
                </a:schemeClr>
              </a:gs>
              <a:gs pos="0">
                <a:schemeClr val="bg1">
                  <a:lumMod val="93000"/>
                </a:schemeClr>
              </a:gs>
            </a:gsLst>
            <a:lin ang="2700000" scaled="1"/>
          </a:gradFill>
          <a:ln>
            <a:noFill/>
          </a:ln>
          <a:effectLst>
            <a:outerShdw blurRad="203200" dist="88900" dir="2700000" algn="tl" rotWithShape="0">
              <a:prstClr val="black">
                <a:alpha val="35000"/>
              </a:prstClr>
            </a:outerShdw>
          </a:effectLst>
          <a:scene3d>
            <a:camera prst="orthographicFront"/>
            <a:lightRig rig="threePt" dir="t"/>
          </a:scene3d>
          <a:sp3d prstMaterial="softEdge">
            <a:bevelT w="127000" h="254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solidFill>
                <a:schemeClr val="tx1">
                  <a:lumMod val="50000"/>
                  <a:lumOff val="50000"/>
                </a:schemeClr>
              </a:solidFill>
              <a:cs typeface="+mn-ea"/>
              <a:sym typeface="+mn-lt"/>
            </a:endParaRPr>
          </a:p>
        </p:txBody>
      </p:sp>
      <p:sp>
        <p:nvSpPr>
          <p:cNvPr id="152" name="23">
            <a:extLst>
              <a:ext uri="{FF2B5EF4-FFF2-40B4-BE49-F238E27FC236}">
                <a16:creationId xmlns:a16="http://schemas.microsoft.com/office/drawing/2014/main" id="{FD1A1CBF-4172-787F-5002-AEBD950A2367}"/>
              </a:ext>
            </a:extLst>
          </p:cNvPr>
          <p:cNvSpPr/>
          <p:nvPr userDrawn="1"/>
        </p:nvSpPr>
        <p:spPr>
          <a:xfrm>
            <a:off x="5184403" y="743327"/>
            <a:ext cx="1361183" cy="1290813"/>
          </a:xfrm>
          <a:prstGeom prst="ellipse">
            <a:avLst/>
          </a:prstGeom>
          <a:gradFill flip="none" rotWithShape="1">
            <a:gsLst>
              <a:gs pos="100000">
                <a:schemeClr val="bg1">
                  <a:lumMod val="79000"/>
                </a:schemeClr>
              </a:gs>
              <a:gs pos="0">
                <a:schemeClr val="bg1">
                  <a:lumMod val="93000"/>
                </a:schemeClr>
              </a:gs>
            </a:gsLst>
            <a:lin ang="2700000" scaled="1"/>
          </a:gradFill>
          <a:ln>
            <a:noFill/>
          </a:ln>
          <a:effectLst>
            <a:outerShdw blurRad="203200" dist="88900" dir="2700000" algn="tl" rotWithShape="0">
              <a:prstClr val="black">
                <a:alpha val="35000"/>
              </a:prstClr>
            </a:outerShdw>
          </a:effectLst>
          <a:scene3d>
            <a:camera prst="orthographicFront"/>
            <a:lightRig rig="threePt" dir="t"/>
          </a:scene3d>
          <a:sp3d prstMaterial="softEdge">
            <a:bevelT w="127000" h="25400"/>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solidFill>
                <a:schemeClr val="tx1">
                  <a:lumMod val="50000"/>
                  <a:lumOff val="50000"/>
                </a:schemeClr>
              </a:solidFill>
              <a:cs typeface="+mn-ea"/>
              <a:sym typeface="+mn-lt"/>
            </a:endParaRPr>
          </a:p>
        </p:txBody>
      </p:sp>
      <p:sp>
        <p:nvSpPr>
          <p:cNvPr id="173" name="25">
            <a:extLst>
              <a:ext uri="{FF2B5EF4-FFF2-40B4-BE49-F238E27FC236}">
                <a16:creationId xmlns:a16="http://schemas.microsoft.com/office/drawing/2014/main" id="{83FB8628-0B2B-B142-9527-1E6FBB215373}"/>
              </a:ext>
            </a:extLst>
          </p:cNvPr>
          <p:cNvSpPr/>
          <p:nvPr userDrawn="1"/>
        </p:nvSpPr>
        <p:spPr>
          <a:xfrm flipH="1" flipV="1">
            <a:off x="4213380" y="1735327"/>
            <a:ext cx="88967" cy="88967"/>
          </a:xfrm>
          <a:prstGeom prst="ellipse">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lumOff val="50000"/>
                </a:schemeClr>
              </a:solidFill>
              <a:cs typeface="+mn-ea"/>
              <a:sym typeface="+mn-lt"/>
            </a:endParaRPr>
          </a:p>
        </p:txBody>
      </p:sp>
      <p:sp>
        <p:nvSpPr>
          <p:cNvPr id="179" name="40">
            <a:extLst>
              <a:ext uri="{FF2B5EF4-FFF2-40B4-BE49-F238E27FC236}">
                <a16:creationId xmlns:a16="http://schemas.microsoft.com/office/drawing/2014/main" id="{04F6BF2E-4677-409A-ECAB-379D4E1F5164}"/>
              </a:ext>
            </a:extLst>
          </p:cNvPr>
          <p:cNvSpPr/>
          <p:nvPr userDrawn="1"/>
        </p:nvSpPr>
        <p:spPr>
          <a:xfrm flipH="1" flipV="1">
            <a:off x="2473332" y="1274937"/>
            <a:ext cx="1762171" cy="478971"/>
          </a:xfrm>
          <a:custGeom>
            <a:gdLst>
              <a:gd name="connsiteX0" fmla="*/ 0 w 2815771"/>
              <a:gd name="connsiteY0" fmla="*/ 0 h 638628"/>
              <a:gd name="connsiteX1" fmla="*/ 725714 w 2815771"/>
              <a:gd name="connsiteY1" fmla="*/ 638628 h 638628"/>
              <a:gd name="connsiteX2" fmla="*/ 2815771 w 2815771"/>
              <a:gd name="connsiteY2" fmla="*/ 638628 h 638628"/>
            </a:gd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317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lumOff val="50000"/>
                </a:schemeClr>
              </a:solidFill>
              <a:cs typeface="+mn-ea"/>
              <a:sym typeface="+mn-lt"/>
            </a:endParaRPr>
          </a:p>
        </p:txBody>
      </p:sp>
      <p:sp>
        <p:nvSpPr>
          <p:cNvPr id="180" name="75">
            <a:extLst>
              <a:ext uri="{FF2B5EF4-FFF2-40B4-BE49-F238E27FC236}">
                <a16:creationId xmlns:a16="http://schemas.microsoft.com/office/drawing/2014/main" id="{C4D2E889-3FC8-6004-C09A-38FAD15924C1}"/>
              </a:ext>
            </a:extLst>
          </p:cNvPr>
          <p:cNvSpPr/>
          <p:nvPr userDrawn="1"/>
        </p:nvSpPr>
        <p:spPr>
          <a:xfrm>
            <a:off x="6655581" y="1633957"/>
            <a:ext cx="88967" cy="88967"/>
          </a:xfrm>
          <a:prstGeom prst="ellipse">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lumOff val="50000"/>
                </a:schemeClr>
              </a:solidFill>
              <a:cs typeface="+mn-ea"/>
              <a:sym typeface="+mn-lt"/>
            </a:endParaRPr>
          </a:p>
        </p:txBody>
      </p:sp>
      <p:sp>
        <p:nvSpPr>
          <p:cNvPr id="182" name="89">
            <a:extLst>
              <a:ext uri="{FF2B5EF4-FFF2-40B4-BE49-F238E27FC236}">
                <a16:creationId xmlns:a16="http://schemas.microsoft.com/office/drawing/2014/main" id="{F6ED1C1C-AF8E-27A6-548B-F50563010BE1}"/>
              </a:ext>
            </a:extLst>
          </p:cNvPr>
          <p:cNvSpPr/>
          <p:nvPr userDrawn="1"/>
        </p:nvSpPr>
        <p:spPr>
          <a:xfrm>
            <a:off x="6722425" y="1704343"/>
            <a:ext cx="1762171" cy="478971"/>
          </a:xfrm>
          <a:custGeom>
            <a:gdLst>
              <a:gd name="connsiteX0" fmla="*/ 0 w 2815771"/>
              <a:gd name="connsiteY0" fmla="*/ 0 h 638628"/>
              <a:gd name="connsiteX1" fmla="*/ 725714 w 2815771"/>
              <a:gd name="connsiteY1" fmla="*/ 638628 h 638628"/>
              <a:gd name="connsiteX2" fmla="*/ 2815771 w 2815771"/>
              <a:gd name="connsiteY2" fmla="*/ 638628 h 638628"/>
            </a:gd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317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lumOff val="50000"/>
                </a:schemeClr>
              </a:solidFill>
              <a:cs typeface="+mn-ea"/>
              <a:sym typeface="+mn-lt"/>
            </a:endParaRPr>
          </a:p>
        </p:txBody>
      </p:sp>
      <p:sp>
        <p:nvSpPr>
          <p:cNvPr id="183" name="78">
            <a:extLst>
              <a:ext uri="{FF2B5EF4-FFF2-40B4-BE49-F238E27FC236}">
                <a16:creationId xmlns:a16="http://schemas.microsoft.com/office/drawing/2014/main" id="{A7B1285F-20A0-9CF3-471A-3DB84E414201}"/>
              </a:ext>
            </a:extLst>
          </p:cNvPr>
          <p:cNvSpPr/>
          <p:nvPr userDrawn="1"/>
        </p:nvSpPr>
        <p:spPr>
          <a:xfrm>
            <a:off x="4539731" y="3726395"/>
            <a:ext cx="88967" cy="88967"/>
          </a:xfrm>
          <a:prstGeom prst="ellipse">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lumOff val="50000"/>
                </a:schemeClr>
              </a:solidFill>
              <a:cs typeface="+mn-ea"/>
              <a:sym typeface="+mn-lt"/>
            </a:endParaRPr>
          </a:p>
        </p:txBody>
      </p:sp>
      <p:sp>
        <p:nvSpPr>
          <p:cNvPr id="184" name="94">
            <a:extLst>
              <a:ext uri="{FF2B5EF4-FFF2-40B4-BE49-F238E27FC236}">
                <a16:creationId xmlns:a16="http://schemas.microsoft.com/office/drawing/2014/main" id="{9C93D37F-2B68-1AB1-3408-3D76E952B6C3}"/>
              </a:ext>
            </a:extLst>
          </p:cNvPr>
          <p:cNvSpPr/>
          <p:nvPr userDrawn="1"/>
        </p:nvSpPr>
        <p:spPr>
          <a:xfrm>
            <a:off x="4606575" y="3796781"/>
            <a:ext cx="1762171" cy="478971"/>
          </a:xfrm>
          <a:custGeom>
            <a:gdLst>
              <a:gd name="connsiteX0" fmla="*/ 0 w 2815771"/>
              <a:gd name="connsiteY0" fmla="*/ 0 h 638628"/>
              <a:gd name="connsiteX1" fmla="*/ 725714 w 2815771"/>
              <a:gd name="connsiteY1" fmla="*/ 638628 h 638628"/>
              <a:gd name="connsiteX2" fmla="*/ 2815771 w 2815771"/>
              <a:gd name="connsiteY2" fmla="*/ 638628 h 638628"/>
            </a:gd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317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lumOff val="50000"/>
                </a:schemeClr>
              </a:solidFill>
              <a:cs typeface="+mn-ea"/>
              <a:sym typeface="+mn-lt"/>
            </a:endParaRPr>
          </a:p>
        </p:txBody>
      </p:sp>
      <p:sp>
        <p:nvSpPr>
          <p:cNvPr id="185" name="81">
            <a:extLst>
              <a:ext uri="{FF2B5EF4-FFF2-40B4-BE49-F238E27FC236}">
                <a16:creationId xmlns:a16="http://schemas.microsoft.com/office/drawing/2014/main" id="{AD703978-9665-34BF-242C-FB9D55B40E68}"/>
              </a:ext>
            </a:extLst>
          </p:cNvPr>
          <p:cNvSpPr/>
          <p:nvPr userDrawn="1"/>
        </p:nvSpPr>
        <p:spPr>
          <a:xfrm flipH="1" flipV="1">
            <a:off x="2313725" y="3593771"/>
            <a:ext cx="88967" cy="88967"/>
          </a:xfrm>
          <a:prstGeom prst="ellipse">
            <a:avLst/>
          </a:prstGeom>
          <a:solidFill>
            <a:schemeClr val="tx1">
              <a:lumMod val="50000"/>
              <a:lumOff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lumOff val="50000"/>
                </a:schemeClr>
              </a:solidFill>
              <a:cs typeface="+mn-ea"/>
              <a:sym typeface="+mn-lt"/>
            </a:endParaRPr>
          </a:p>
        </p:txBody>
      </p:sp>
      <p:sp>
        <p:nvSpPr>
          <p:cNvPr id="186" name="99">
            <a:extLst>
              <a:ext uri="{FF2B5EF4-FFF2-40B4-BE49-F238E27FC236}">
                <a16:creationId xmlns:a16="http://schemas.microsoft.com/office/drawing/2014/main" id="{7D1DA4D9-6183-82A4-90F6-B947123009BD}"/>
              </a:ext>
            </a:extLst>
          </p:cNvPr>
          <p:cNvSpPr/>
          <p:nvPr userDrawn="1"/>
        </p:nvSpPr>
        <p:spPr>
          <a:xfrm flipH="1" flipV="1">
            <a:off x="573677" y="3133381"/>
            <a:ext cx="1762171" cy="478971"/>
          </a:xfrm>
          <a:custGeom>
            <a:gdLst>
              <a:gd name="connsiteX0" fmla="*/ 0 w 2815771"/>
              <a:gd name="connsiteY0" fmla="*/ 0 h 638628"/>
              <a:gd name="connsiteX1" fmla="*/ 725714 w 2815771"/>
              <a:gd name="connsiteY1" fmla="*/ 638628 h 638628"/>
              <a:gd name="connsiteX2" fmla="*/ 2815771 w 2815771"/>
              <a:gd name="connsiteY2" fmla="*/ 638628 h 638628"/>
            </a:gd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317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50000"/>
                  <a:lumOff val="50000"/>
                </a:schemeClr>
              </a:solidFill>
              <a:cs typeface="+mn-ea"/>
              <a:sym typeface="+mn-lt"/>
            </a:endParaRPr>
          </a:p>
        </p:txBody>
      </p:sp>
      <p:pic>
        <p:nvPicPr>
          <p:cNvPr id="257" name="Picture 256">
            <a:extLst>
              <a:ext uri="{FF2B5EF4-FFF2-40B4-BE49-F238E27FC236}">
                <a16:creationId xmlns:a16="http://schemas.microsoft.com/office/drawing/2014/main" id="{19E653BB-4EEF-7FBF-3595-0EBFD9AB9CCC}"/>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258" name="Text Placeholder 142">
            <a:extLst>
              <a:ext uri="{FF2B5EF4-FFF2-40B4-BE49-F238E27FC236}">
                <a16:creationId xmlns:a16="http://schemas.microsoft.com/office/drawing/2014/main" id="{2D35E560-6FD5-7AC3-31B2-AA5B3C42DF8C}"/>
              </a:ext>
            </a:extLst>
          </p:cNvPr>
          <p:cNvSpPr>
            <a:spLocks noGrp="1"/>
          </p:cNvSpPr>
          <p:nvPr userDrawn="1">
            <p:ph type="body" sz="quarter" idx="27" hasCustomPrompt="1"/>
          </p:nvPr>
        </p:nvSpPr>
        <p:spPr>
          <a:xfrm>
            <a:off x="2466619" y="870582"/>
            <a:ext cx="1310510" cy="375877"/>
          </a:xfrm>
        </p:spPr>
        <p:txBody>
          <a:bodyPr/>
          <a:lstStyle>
            <a:lvl1pPr marL="0" indent="0" algn="l">
              <a:buNone/>
              <a:defRPr sz="1200" b="1">
                <a:solidFill>
                  <a:schemeClr val="tx1"/>
                </a:solidFill>
              </a:defRPr>
            </a:lvl1pPr>
            <a:lvl5pPr>
              <a:defRPr/>
            </a:lvl5pPr>
          </a:lstStyle>
          <a:p>
            <a:pPr lvl="0"/>
            <a:r>
              <a:rPr lang="en-US"/>
              <a:t>Add title text</a:t>
            </a:r>
            <a:endParaRPr lang="en-CA"/>
          </a:p>
        </p:txBody>
      </p:sp>
      <p:sp>
        <p:nvSpPr>
          <p:cNvPr id="259" name="Text Placeholder 142">
            <a:extLst>
              <a:ext uri="{FF2B5EF4-FFF2-40B4-BE49-F238E27FC236}">
                <a16:creationId xmlns:a16="http://schemas.microsoft.com/office/drawing/2014/main" id="{095A6C64-23EC-8E0E-BB18-269913DDCCC8}"/>
              </a:ext>
            </a:extLst>
          </p:cNvPr>
          <p:cNvSpPr>
            <a:spLocks noGrp="1"/>
          </p:cNvSpPr>
          <p:nvPr userDrawn="1">
            <p:ph type="body" sz="quarter" idx="28" hasCustomPrompt="1"/>
          </p:nvPr>
        </p:nvSpPr>
        <p:spPr>
          <a:xfrm>
            <a:off x="2465380" y="1309298"/>
            <a:ext cx="1310510" cy="662884"/>
          </a:xfrm>
        </p:spPr>
        <p:txBody>
          <a:bodyPr/>
          <a:lstStyle>
            <a:lvl1pPr marL="0" indent="0" algn="l">
              <a:buNone/>
              <a:defRPr sz="1000" b="0">
                <a:solidFill>
                  <a:schemeClr val="tx1"/>
                </a:solidFill>
              </a:defRPr>
            </a:lvl1pPr>
            <a:lvl5pPr>
              <a:defRPr/>
            </a:lvl5pPr>
          </a:lstStyle>
          <a:p>
            <a:pPr lvl="0"/>
            <a:r>
              <a:rPr lang="en-US"/>
              <a:t>Click here to add content that matches the title</a:t>
            </a:r>
            <a:endParaRPr lang="en-CA"/>
          </a:p>
        </p:txBody>
      </p:sp>
      <p:sp>
        <p:nvSpPr>
          <p:cNvPr id="264" name="Text Placeholder 142">
            <a:extLst>
              <a:ext uri="{FF2B5EF4-FFF2-40B4-BE49-F238E27FC236}">
                <a16:creationId xmlns:a16="http://schemas.microsoft.com/office/drawing/2014/main" id="{9E3C4FDB-D2FA-26AB-5695-AB2869A86F34}"/>
              </a:ext>
            </a:extLst>
          </p:cNvPr>
          <p:cNvSpPr>
            <a:spLocks noGrp="1"/>
          </p:cNvSpPr>
          <p:nvPr userDrawn="1">
            <p:ph type="body" sz="quarter" idx="32" hasCustomPrompt="1"/>
          </p:nvPr>
        </p:nvSpPr>
        <p:spPr>
          <a:xfrm>
            <a:off x="564495" y="2717948"/>
            <a:ext cx="1310510" cy="375877"/>
          </a:xfrm>
        </p:spPr>
        <p:txBody>
          <a:bodyPr/>
          <a:lstStyle>
            <a:lvl1pPr marL="0" indent="0" algn="l">
              <a:buNone/>
              <a:defRPr sz="1200" b="1">
                <a:solidFill>
                  <a:schemeClr val="tx1"/>
                </a:solidFill>
              </a:defRPr>
            </a:lvl1pPr>
            <a:lvl5pPr>
              <a:defRPr/>
            </a:lvl5pPr>
          </a:lstStyle>
          <a:p>
            <a:pPr lvl="0"/>
            <a:r>
              <a:rPr lang="en-US"/>
              <a:t>Add title text</a:t>
            </a:r>
            <a:endParaRPr lang="en-CA"/>
          </a:p>
        </p:txBody>
      </p:sp>
      <p:sp>
        <p:nvSpPr>
          <p:cNvPr id="265" name="Text Placeholder 142">
            <a:extLst>
              <a:ext uri="{FF2B5EF4-FFF2-40B4-BE49-F238E27FC236}">
                <a16:creationId xmlns:a16="http://schemas.microsoft.com/office/drawing/2014/main" id="{5EF49542-2CC5-1F88-4375-23AB3B1F9EA7}"/>
              </a:ext>
            </a:extLst>
          </p:cNvPr>
          <p:cNvSpPr>
            <a:spLocks noGrp="1"/>
          </p:cNvSpPr>
          <p:nvPr userDrawn="1">
            <p:ph type="body" sz="quarter" idx="33" hasCustomPrompt="1"/>
          </p:nvPr>
        </p:nvSpPr>
        <p:spPr>
          <a:xfrm>
            <a:off x="563256" y="3156664"/>
            <a:ext cx="1310510" cy="662884"/>
          </a:xfrm>
        </p:spPr>
        <p:txBody>
          <a:bodyPr/>
          <a:lstStyle>
            <a:lvl1pPr marL="0" indent="0" algn="l">
              <a:buNone/>
              <a:defRPr sz="1000" b="0">
                <a:solidFill>
                  <a:schemeClr val="tx1"/>
                </a:solidFill>
              </a:defRPr>
            </a:lvl1pPr>
            <a:lvl5pPr>
              <a:defRPr/>
            </a:lvl5pPr>
          </a:lstStyle>
          <a:p>
            <a:pPr lvl="0"/>
            <a:r>
              <a:rPr lang="en-US"/>
              <a:t>Click here to add content that matches the title </a:t>
            </a:r>
            <a:endParaRPr lang="en-CA"/>
          </a:p>
        </p:txBody>
      </p:sp>
      <p:sp>
        <p:nvSpPr>
          <p:cNvPr id="267" name="Text Placeholder 142">
            <a:extLst>
              <a:ext uri="{FF2B5EF4-FFF2-40B4-BE49-F238E27FC236}">
                <a16:creationId xmlns:a16="http://schemas.microsoft.com/office/drawing/2014/main" id="{B50171AC-0143-73CB-AEE6-DD9E4E4E4E48}"/>
              </a:ext>
            </a:extLst>
          </p:cNvPr>
          <p:cNvSpPr>
            <a:spLocks noGrp="1"/>
          </p:cNvSpPr>
          <p:nvPr userDrawn="1">
            <p:ph type="body" sz="quarter" idx="50" hasCustomPrompt="1"/>
          </p:nvPr>
        </p:nvSpPr>
        <p:spPr>
          <a:xfrm>
            <a:off x="5058236" y="3853629"/>
            <a:ext cx="1310510" cy="375877"/>
          </a:xfrm>
        </p:spPr>
        <p:txBody>
          <a:bodyPr/>
          <a:lstStyle>
            <a:lvl1pPr marL="0" indent="0" algn="r">
              <a:buNone/>
              <a:defRPr sz="1200" b="1">
                <a:solidFill>
                  <a:schemeClr val="tx1"/>
                </a:solidFill>
              </a:defRPr>
            </a:lvl1pPr>
            <a:lvl5pPr>
              <a:defRPr/>
            </a:lvl5pPr>
          </a:lstStyle>
          <a:p>
            <a:pPr lvl="0"/>
            <a:r>
              <a:rPr lang="en-US"/>
              <a:t>Add title text</a:t>
            </a:r>
            <a:endParaRPr lang="en-CA"/>
          </a:p>
        </p:txBody>
      </p:sp>
      <p:sp>
        <p:nvSpPr>
          <p:cNvPr id="268" name="Text Placeholder 142">
            <a:extLst>
              <a:ext uri="{FF2B5EF4-FFF2-40B4-BE49-F238E27FC236}">
                <a16:creationId xmlns:a16="http://schemas.microsoft.com/office/drawing/2014/main" id="{E9BBF2F9-3F00-4DD2-B3FD-7B4FF03BB738}"/>
              </a:ext>
            </a:extLst>
          </p:cNvPr>
          <p:cNvSpPr>
            <a:spLocks noGrp="1"/>
          </p:cNvSpPr>
          <p:nvPr userDrawn="1">
            <p:ph type="body" sz="quarter" idx="51" hasCustomPrompt="1"/>
          </p:nvPr>
        </p:nvSpPr>
        <p:spPr>
          <a:xfrm>
            <a:off x="5058236" y="4309329"/>
            <a:ext cx="1310510" cy="662884"/>
          </a:xfrm>
        </p:spPr>
        <p:txBody>
          <a:bodyPr/>
          <a:lstStyle>
            <a:lvl1pPr marL="0" indent="0" algn="r">
              <a:buNone/>
              <a:defRPr sz="1000" b="0">
                <a:solidFill>
                  <a:schemeClr val="tx1"/>
                </a:solidFill>
              </a:defRPr>
            </a:lvl1pPr>
            <a:lvl5pPr>
              <a:defRPr/>
            </a:lvl5pPr>
          </a:lstStyle>
          <a:p>
            <a:pPr lvl="0"/>
            <a:r>
              <a:rPr lang="en-US"/>
              <a:t>Click here to add content that matches the title</a:t>
            </a:r>
            <a:endParaRPr lang="en-CA"/>
          </a:p>
        </p:txBody>
      </p:sp>
      <p:sp>
        <p:nvSpPr>
          <p:cNvPr id="270" name="Text Placeholder 142">
            <a:extLst>
              <a:ext uri="{FF2B5EF4-FFF2-40B4-BE49-F238E27FC236}">
                <a16:creationId xmlns:a16="http://schemas.microsoft.com/office/drawing/2014/main" id="{F870D52D-95F9-C2DB-691E-75D9E7A513F4}"/>
              </a:ext>
            </a:extLst>
          </p:cNvPr>
          <p:cNvSpPr>
            <a:spLocks noGrp="1"/>
          </p:cNvSpPr>
          <p:nvPr userDrawn="1">
            <p:ph type="body" sz="quarter" idx="35" hasCustomPrompt="1"/>
          </p:nvPr>
        </p:nvSpPr>
        <p:spPr>
          <a:xfrm>
            <a:off x="7174086" y="1768300"/>
            <a:ext cx="1310510" cy="375877"/>
          </a:xfrm>
        </p:spPr>
        <p:txBody>
          <a:bodyPr/>
          <a:lstStyle>
            <a:lvl1pPr marL="0" indent="0" algn="r">
              <a:buNone/>
              <a:defRPr sz="1200" b="1">
                <a:solidFill>
                  <a:schemeClr val="tx1"/>
                </a:solidFill>
              </a:defRPr>
            </a:lvl1pPr>
            <a:lvl5pPr>
              <a:defRPr/>
            </a:lvl5pPr>
          </a:lstStyle>
          <a:p>
            <a:pPr lvl="0"/>
            <a:r>
              <a:rPr lang="en-US"/>
              <a:t>Add title text</a:t>
            </a:r>
            <a:endParaRPr lang="en-CA"/>
          </a:p>
        </p:txBody>
      </p:sp>
      <p:sp>
        <p:nvSpPr>
          <p:cNvPr id="271" name="Text Placeholder 142">
            <a:extLst>
              <a:ext uri="{FF2B5EF4-FFF2-40B4-BE49-F238E27FC236}">
                <a16:creationId xmlns:a16="http://schemas.microsoft.com/office/drawing/2014/main" id="{639D6356-A7E1-5F93-C7E6-25671E8E1596}"/>
              </a:ext>
            </a:extLst>
          </p:cNvPr>
          <p:cNvSpPr>
            <a:spLocks noGrp="1"/>
          </p:cNvSpPr>
          <p:nvPr userDrawn="1">
            <p:ph type="body" sz="quarter" idx="36" hasCustomPrompt="1"/>
          </p:nvPr>
        </p:nvSpPr>
        <p:spPr>
          <a:xfrm>
            <a:off x="7174086" y="2224000"/>
            <a:ext cx="1310510" cy="662884"/>
          </a:xfrm>
        </p:spPr>
        <p:txBody>
          <a:bodyPr/>
          <a:lstStyle>
            <a:lvl1pPr marL="0" indent="0" algn="r">
              <a:buNone/>
              <a:defRPr sz="1000" b="0">
                <a:solidFill>
                  <a:schemeClr val="tx1"/>
                </a:solidFill>
              </a:defRPr>
            </a:lvl1pPr>
            <a:lvl5pPr>
              <a:defRPr/>
            </a:lvl5pPr>
          </a:lstStyle>
          <a:p>
            <a:pPr lvl="0"/>
            <a:r>
              <a:rPr lang="en-US"/>
              <a:t>Click here to add content that matches the title</a:t>
            </a:r>
            <a:endParaRPr lang="en-CA"/>
          </a:p>
        </p:txBody>
      </p:sp>
      <p:sp>
        <p:nvSpPr>
          <p:cNvPr id="240" name="Content Placeholder 239">
            <a:extLst>
              <a:ext uri="{FF2B5EF4-FFF2-40B4-BE49-F238E27FC236}">
                <a16:creationId xmlns:a16="http://schemas.microsoft.com/office/drawing/2014/main" id="{C10EAF83-2340-9688-5940-9F1622E0ED77}"/>
              </a:ext>
            </a:extLst>
          </p:cNvPr>
          <p:cNvSpPr>
            <a:spLocks noGrp="1"/>
          </p:cNvSpPr>
          <p:nvPr>
            <p:ph sz="quarter" idx="42" hasCustomPrompt="1"/>
          </p:nvPr>
        </p:nvSpPr>
        <p:spPr>
          <a:xfrm>
            <a:off x="58083" y="2717949"/>
            <a:ext cx="437326" cy="375876"/>
          </a:xfrm>
        </p:spPr>
        <p:txBody>
          <a:bodyPr/>
          <a:lstStyle>
            <a:lvl1pPr marL="0" indent="0">
              <a:buNone/>
              <a:defRPr/>
            </a:lvl1pPr>
          </a:lstStyle>
          <a:p>
            <a:pPr lvl="0"/>
            <a:r>
              <a:rPr lang="en-CA"/>
              <a:t> </a:t>
            </a:r>
          </a:p>
        </p:txBody>
      </p:sp>
      <p:sp>
        <p:nvSpPr>
          <p:cNvPr id="241" name="Content Placeholder 239">
            <a:extLst>
              <a:ext uri="{FF2B5EF4-FFF2-40B4-BE49-F238E27FC236}">
                <a16:creationId xmlns:a16="http://schemas.microsoft.com/office/drawing/2014/main" id="{D3D0244B-7450-97BB-A442-8F26D32449EF}"/>
              </a:ext>
            </a:extLst>
          </p:cNvPr>
          <p:cNvSpPr>
            <a:spLocks noGrp="1"/>
          </p:cNvSpPr>
          <p:nvPr>
            <p:ph sz="quarter" idx="43" hasCustomPrompt="1"/>
          </p:nvPr>
        </p:nvSpPr>
        <p:spPr>
          <a:xfrm>
            <a:off x="1976879" y="863812"/>
            <a:ext cx="437326" cy="375876"/>
          </a:xfrm>
        </p:spPr>
        <p:txBody>
          <a:bodyPr/>
          <a:lstStyle>
            <a:lvl1pPr marL="0" indent="0">
              <a:buNone/>
              <a:defRPr/>
            </a:lvl1pPr>
          </a:lstStyle>
          <a:p>
            <a:pPr lvl="0"/>
            <a:r>
              <a:rPr lang="en-CA"/>
              <a:t> </a:t>
            </a:r>
          </a:p>
        </p:txBody>
      </p:sp>
      <p:sp>
        <p:nvSpPr>
          <p:cNvPr id="242" name="Content Placeholder 239">
            <a:extLst>
              <a:ext uri="{FF2B5EF4-FFF2-40B4-BE49-F238E27FC236}">
                <a16:creationId xmlns:a16="http://schemas.microsoft.com/office/drawing/2014/main" id="{4E532FAF-ABBA-EF9C-79F9-7D89894ACB24}"/>
              </a:ext>
            </a:extLst>
          </p:cNvPr>
          <p:cNvSpPr>
            <a:spLocks noGrp="1"/>
          </p:cNvSpPr>
          <p:nvPr>
            <p:ph sz="quarter" idx="44" hasCustomPrompt="1"/>
          </p:nvPr>
        </p:nvSpPr>
        <p:spPr>
          <a:xfrm>
            <a:off x="6427855" y="3853630"/>
            <a:ext cx="437326" cy="375876"/>
          </a:xfrm>
        </p:spPr>
        <p:txBody>
          <a:bodyPr/>
          <a:lstStyle>
            <a:lvl1pPr marL="0" indent="0">
              <a:buNone/>
              <a:defRPr/>
            </a:lvl1pPr>
          </a:lstStyle>
          <a:p>
            <a:pPr lvl="0"/>
            <a:r>
              <a:rPr lang="en-CA"/>
              <a:t> </a:t>
            </a:r>
          </a:p>
        </p:txBody>
      </p:sp>
      <p:sp>
        <p:nvSpPr>
          <p:cNvPr id="243" name="Content Placeholder 239">
            <a:extLst>
              <a:ext uri="{FF2B5EF4-FFF2-40B4-BE49-F238E27FC236}">
                <a16:creationId xmlns:a16="http://schemas.microsoft.com/office/drawing/2014/main" id="{9B7EB852-34F1-B966-631D-4471B5FEE55A}"/>
              </a:ext>
            </a:extLst>
          </p:cNvPr>
          <p:cNvSpPr>
            <a:spLocks noGrp="1"/>
          </p:cNvSpPr>
          <p:nvPr>
            <p:ph sz="quarter" idx="45" hasCustomPrompt="1"/>
          </p:nvPr>
        </p:nvSpPr>
        <p:spPr>
          <a:xfrm>
            <a:off x="8551440" y="1768300"/>
            <a:ext cx="437326" cy="375876"/>
          </a:xfrm>
        </p:spPr>
        <p:txBody>
          <a:bodyPr/>
          <a:lstStyle>
            <a:lvl1pPr marL="0" indent="0">
              <a:buNone/>
              <a:defRPr/>
            </a:lvl1pPr>
          </a:lstStyle>
          <a:p>
            <a:pPr lvl="0"/>
            <a:r>
              <a:rPr lang="en-CA"/>
              <a:t> </a:t>
            </a:r>
          </a:p>
        </p:txBody>
      </p:sp>
      <p:sp>
        <p:nvSpPr>
          <p:cNvPr id="244" name="Content Placeholder 239">
            <a:extLst>
              <a:ext uri="{FF2B5EF4-FFF2-40B4-BE49-F238E27FC236}">
                <a16:creationId xmlns:a16="http://schemas.microsoft.com/office/drawing/2014/main" id="{22870BB6-E267-83FF-85A0-98233A681FFD}"/>
              </a:ext>
            </a:extLst>
          </p:cNvPr>
          <p:cNvSpPr>
            <a:spLocks noGrp="1"/>
          </p:cNvSpPr>
          <p:nvPr>
            <p:ph sz="quarter" idx="46" hasCustomPrompt="1"/>
          </p:nvPr>
        </p:nvSpPr>
        <p:spPr>
          <a:xfrm>
            <a:off x="1966829" y="3968641"/>
            <a:ext cx="1101724" cy="853126"/>
          </a:xfrm>
        </p:spPr>
        <p:txBody>
          <a:bodyPr/>
          <a:lstStyle>
            <a:lvl1pPr marL="0" indent="0">
              <a:buNone/>
              <a:defRPr/>
            </a:lvl1pPr>
          </a:lstStyle>
          <a:p>
            <a:pPr lvl="0"/>
            <a:r>
              <a:rPr lang="en-CA"/>
              <a:t> </a:t>
            </a:r>
          </a:p>
        </p:txBody>
      </p:sp>
      <p:sp>
        <p:nvSpPr>
          <p:cNvPr id="245" name="Content Placeholder 239">
            <a:extLst>
              <a:ext uri="{FF2B5EF4-FFF2-40B4-BE49-F238E27FC236}">
                <a16:creationId xmlns:a16="http://schemas.microsoft.com/office/drawing/2014/main" id="{225C3CCD-BDEE-79B7-4920-1D5AEE99E92D}"/>
              </a:ext>
            </a:extLst>
          </p:cNvPr>
          <p:cNvSpPr>
            <a:spLocks noGrp="1"/>
          </p:cNvSpPr>
          <p:nvPr>
            <p:ph sz="quarter" idx="47" hasCustomPrompt="1"/>
          </p:nvPr>
        </p:nvSpPr>
        <p:spPr>
          <a:xfrm>
            <a:off x="3177633" y="2971811"/>
            <a:ext cx="1101724" cy="853126"/>
          </a:xfrm>
        </p:spPr>
        <p:txBody>
          <a:bodyPr/>
          <a:lstStyle>
            <a:lvl1pPr marL="0" indent="0">
              <a:buNone/>
              <a:defRPr/>
            </a:lvl1pPr>
          </a:lstStyle>
          <a:p>
            <a:pPr lvl="0"/>
            <a:r>
              <a:rPr lang="en-CA"/>
              <a:t> </a:t>
            </a:r>
          </a:p>
        </p:txBody>
      </p:sp>
      <p:sp>
        <p:nvSpPr>
          <p:cNvPr id="246" name="Content Placeholder 239">
            <a:extLst>
              <a:ext uri="{FF2B5EF4-FFF2-40B4-BE49-F238E27FC236}">
                <a16:creationId xmlns:a16="http://schemas.microsoft.com/office/drawing/2014/main" id="{4C7F9DFB-78AA-A4C0-8AA7-E6BD399026CD}"/>
              </a:ext>
            </a:extLst>
          </p:cNvPr>
          <p:cNvSpPr>
            <a:spLocks noGrp="1"/>
          </p:cNvSpPr>
          <p:nvPr>
            <p:ph sz="quarter" idx="48" hasCustomPrompt="1"/>
          </p:nvPr>
        </p:nvSpPr>
        <p:spPr>
          <a:xfrm>
            <a:off x="4248057" y="2001530"/>
            <a:ext cx="1101724" cy="853126"/>
          </a:xfrm>
        </p:spPr>
        <p:txBody>
          <a:bodyPr/>
          <a:lstStyle>
            <a:lvl1pPr marL="0" indent="0">
              <a:buNone/>
              <a:defRPr/>
            </a:lvl1pPr>
          </a:lstStyle>
          <a:p>
            <a:pPr lvl="0"/>
            <a:r>
              <a:rPr lang="en-CA"/>
              <a:t> </a:t>
            </a:r>
          </a:p>
        </p:txBody>
      </p:sp>
      <p:sp>
        <p:nvSpPr>
          <p:cNvPr id="247" name="Content Placeholder 239">
            <a:extLst>
              <a:ext uri="{FF2B5EF4-FFF2-40B4-BE49-F238E27FC236}">
                <a16:creationId xmlns:a16="http://schemas.microsoft.com/office/drawing/2014/main" id="{A6AC7B09-2942-0CF4-00DF-FE7F44AD3A66}"/>
              </a:ext>
            </a:extLst>
          </p:cNvPr>
          <p:cNvSpPr>
            <a:spLocks noGrp="1"/>
          </p:cNvSpPr>
          <p:nvPr>
            <p:ph sz="quarter" idx="49" hasCustomPrompt="1"/>
          </p:nvPr>
        </p:nvSpPr>
        <p:spPr>
          <a:xfrm>
            <a:off x="5308191" y="959321"/>
            <a:ext cx="1101724" cy="853126"/>
          </a:xfrm>
        </p:spPr>
        <p:txBody>
          <a:bodyPr/>
          <a:lstStyle>
            <a:lvl1pPr marL="0" indent="0">
              <a:buNone/>
              <a:defRPr/>
            </a:lvl1pPr>
          </a:lstStyle>
          <a:p>
            <a:pPr lvl="0"/>
            <a:r>
              <a:rPr lang="en-CA"/>
              <a:t> </a:t>
            </a:r>
          </a:p>
        </p:txBody>
      </p:sp>
    </p:spTree>
    <p:extLst>
      <p:ext uri="{BB962C8B-B14F-4D97-AF65-F5344CB8AC3E}">
        <p14:creationId xmlns:p14="http://schemas.microsoft.com/office/powerpoint/2010/main" val="318806624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Process Slide (Four-Point)">
    <p:spTree>
      <p:nvGrpSpPr>
        <p:cNvPr id="1" name=""/>
        <p:cNvGrpSpPr/>
        <p:nvPr/>
      </p:nvGrpSpPr>
      <p:grpSpPr>
        <a:xfrm>
          <a:off x="0" y="0"/>
          <a: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a:t>Four-Point Process/Phase</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8" name="Freeform 5">
            <a:extLst>
              <a:ext uri="{FF2B5EF4-FFF2-40B4-BE49-F238E27FC236}">
                <a16:creationId xmlns:a16="http://schemas.microsoft.com/office/drawing/2014/main" id="{5F209D70-A613-4CE0-92B0-AA846AE420BA}"/>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DF8AC24F-090E-4C2F-93A6-8AD40ACB72F0}"/>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grpSp>
        <p:nvGrpSpPr>
          <p:cNvPr id="4" name="Group 3">
            <a:extLst>
              <a:ext uri="{FF2B5EF4-FFF2-40B4-BE49-F238E27FC236}">
                <a16:creationId xmlns:a16="http://schemas.microsoft.com/office/drawing/2014/main" id="{FAA05E46-232F-C9B1-E7B0-867AEEF386FE}"/>
              </a:ext>
            </a:extLst>
          </p:cNvPr>
          <p:cNvGrpSpPr/>
          <p:nvPr/>
        </p:nvGrpSpPr>
        <p:grpSpPr>
          <a:xfrm>
            <a:off x="1510005" y="1293195"/>
            <a:ext cx="6038250" cy="3352260"/>
            <a:chOff x="1510005" y="1293195"/>
            <a:chExt cx="6038250" cy="3352260"/>
          </a:xfrm>
        </p:grpSpPr>
        <p:grpSp>
          <p:nvGrpSpPr>
            <p:cNvPr id="7" name="39">
              <a:extLst>
                <a:ext uri="{FF2B5EF4-FFF2-40B4-BE49-F238E27FC236}">
                  <a16:creationId xmlns:a16="http://schemas.microsoft.com/office/drawing/2014/main" id="{14B5CBA0-39E7-CEBA-FF00-F82452FB52A5}"/>
                </a:ext>
              </a:extLst>
            </p:cNvPr>
            <p:cNvGrpSpPr/>
            <p:nvPr/>
          </p:nvGrpSpPr>
          <p:grpSpPr>
            <a:xfrm>
              <a:off x="2375538" y="3107727"/>
              <a:ext cx="1154390" cy="443042"/>
              <a:chOff x="2796988" y="3525699"/>
              <a:chExt cx="1763196" cy="676694"/>
            </a:xfrm>
          </p:grpSpPr>
          <p:sp>
            <p:nvSpPr>
              <p:cNvPr id="57" name="20">
                <a:extLst>
                  <a:ext uri="{FF2B5EF4-FFF2-40B4-BE49-F238E27FC236}">
                    <a16:creationId xmlns:a16="http://schemas.microsoft.com/office/drawing/2014/main" id="{397EFC6A-B120-C512-A755-25FFF4A50D5E}"/>
                  </a:ext>
                </a:extLst>
              </p:cNvPr>
              <p:cNvSpPr/>
              <p:nvPr/>
            </p:nvSpPr>
            <p:spPr>
              <a:xfrm>
                <a:off x="2796988" y="3525699"/>
                <a:ext cx="1675952" cy="581482"/>
              </a:xfrm>
              <a:custGeom>
                <a:gdLst>
                  <a:gd name="connsiteX0" fmla="*/ 1691640 w 1691640"/>
                  <a:gd name="connsiteY0" fmla="*/ 1341120 h 1341120"/>
                  <a:gd name="connsiteX1" fmla="*/ 1074420 w 1691640"/>
                  <a:gd name="connsiteY1" fmla="*/ 487680 h 1341120"/>
                  <a:gd name="connsiteX2" fmla="*/ 0 w 1691640"/>
                  <a:gd name="connsiteY2" fmla="*/ 0 h 1341120"/>
                </a:gdLst>
                <a:cxnLst>
                  <a:cxn ang="0">
                    <a:pos x="connsiteX0" y="connsiteY0"/>
                  </a:cxn>
                  <a:cxn ang="0">
                    <a:pos x="connsiteX1" y="connsiteY1"/>
                  </a:cxn>
                  <a:cxn ang="0">
                    <a:pos x="connsiteX2" y="connsiteY2"/>
                  </a:cxn>
                </a:cxnLst>
                <a:rect l="l" t="t" r="r" b="b"/>
                <a:pathLst>
                  <a:path w="1691639" h="1341120">
                    <a:moveTo>
                      <a:pt x="1691640" y="1341120"/>
                    </a:moveTo>
                    <a:lnTo>
                      <a:pt x="1074420" y="487680"/>
                    </a:lnTo>
                    <a:lnTo>
                      <a:pt x="0" y="0"/>
                    </a:lnTo>
                  </a:path>
                </a:pathLst>
              </a:cu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58" name="41">
                <a:extLst>
                  <a:ext uri="{FF2B5EF4-FFF2-40B4-BE49-F238E27FC236}">
                    <a16:creationId xmlns:a16="http://schemas.microsoft.com/office/drawing/2014/main" id="{07CE17B4-EF9E-048C-8A7C-10E505066997}"/>
                  </a:ext>
                </a:extLst>
              </p:cNvPr>
              <p:cNvSpPr/>
              <p:nvPr/>
            </p:nvSpPr>
            <p:spPr>
              <a:xfrm>
                <a:off x="4404048" y="4046257"/>
                <a:ext cx="156136" cy="156136"/>
              </a:xfrm>
              <a:prstGeom prst="ellipse">
                <a:avLst/>
              </a:prstGeom>
              <a:solidFill>
                <a:schemeClr val="accent1"/>
              </a:solidFill>
              <a:ln w="9525">
                <a:solidFill>
                  <a:schemeClr val="bg1">
                    <a:lumMod val="75000"/>
                  </a:schemeClr>
                </a:solidFill>
                <a:prstDash val="sysDash"/>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grpSp>
          <p:nvGrpSpPr>
            <p:cNvPr id="9" name="42">
              <a:extLst>
                <a:ext uri="{FF2B5EF4-FFF2-40B4-BE49-F238E27FC236}">
                  <a16:creationId xmlns:a16="http://schemas.microsoft.com/office/drawing/2014/main" id="{08F7B593-3FAB-67A5-586E-7CA7962BE0AE}"/>
                </a:ext>
              </a:extLst>
            </p:cNvPr>
            <p:cNvGrpSpPr/>
            <p:nvPr/>
          </p:nvGrpSpPr>
          <p:grpSpPr>
            <a:xfrm flipH="1">
              <a:off x="5510643" y="3151218"/>
              <a:ext cx="1129511" cy="390172"/>
              <a:chOff x="2834988" y="3606451"/>
              <a:chExt cx="1725196" cy="595942"/>
            </a:xfrm>
          </p:grpSpPr>
          <p:sp>
            <p:nvSpPr>
              <p:cNvPr id="55" name="23">
                <a:extLst>
                  <a:ext uri="{FF2B5EF4-FFF2-40B4-BE49-F238E27FC236}">
                    <a16:creationId xmlns:a16="http://schemas.microsoft.com/office/drawing/2014/main" id="{F9E795AE-4C91-4C79-B6DE-720F87625E8B}"/>
                  </a:ext>
                </a:extLst>
              </p:cNvPr>
              <p:cNvSpPr/>
              <p:nvPr/>
            </p:nvSpPr>
            <p:spPr>
              <a:xfrm>
                <a:off x="2834988" y="3606451"/>
                <a:ext cx="1637953" cy="500729"/>
              </a:xfrm>
              <a:custGeom>
                <a:gdLst>
                  <a:gd name="connsiteX0" fmla="*/ 1691640 w 1691640"/>
                  <a:gd name="connsiteY0" fmla="*/ 1341120 h 1341120"/>
                  <a:gd name="connsiteX1" fmla="*/ 1074420 w 1691640"/>
                  <a:gd name="connsiteY1" fmla="*/ 487680 h 1341120"/>
                  <a:gd name="connsiteX2" fmla="*/ 0 w 1691640"/>
                  <a:gd name="connsiteY2" fmla="*/ 0 h 1341120"/>
                </a:gdLst>
                <a:cxnLst>
                  <a:cxn ang="0">
                    <a:pos x="connsiteX0" y="connsiteY0"/>
                  </a:cxn>
                  <a:cxn ang="0">
                    <a:pos x="connsiteX1" y="connsiteY1"/>
                  </a:cxn>
                  <a:cxn ang="0">
                    <a:pos x="connsiteX2" y="connsiteY2"/>
                  </a:cxn>
                </a:cxnLst>
                <a:rect l="l" t="t" r="r" b="b"/>
                <a:pathLst>
                  <a:path w="1691639" h="1341120">
                    <a:moveTo>
                      <a:pt x="1691640" y="1341120"/>
                    </a:moveTo>
                    <a:lnTo>
                      <a:pt x="1074420" y="487680"/>
                    </a:lnTo>
                    <a:lnTo>
                      <a:pt x="0" y="0"/>
                    </a:lnTo>
                  </a:path>
                </a:pathLst>
              </a:cu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56" name="44">
                <a:extLst>
                  <a:ext uri="{FF2B5EF4-FFF2-40B4-BE49-F238E27FC236}">
                    <a16:creationId xmlns:a16="http://schemas.microsoft.com/office/drawing/2014/main" id="{FFD0B994-5B8D-E13A-6FB4-2EF43914F5A7}"/>
                  </a:ext>
                </a:extLst>
              </p:cNvPr>
              <p:cNvSpPr/>
              <p:nvPr/>
            </p:nvSpPr>
            <p:spPr>
              <a:xfrm>
                <a:off x="4404048" y="4046257"/>
                <a:ext cx="156136" cy="156136"/>
              </a:xfrm>
              <a:prstGeom prst="ellipse">
                <a:avLst/>
              </a:prstGeom>
              <a:solidFill>
                <a:schemeClr val="accent5"/>
              </a:solidFill>
              <a:ln w="9525">
                <a:solidFill>
                  <a:schemeClr val="bg1">
                    <a:lumMod val="75000"/>
                  </a:schemeClr>
                </a:solidFill>
                <a:prstDash val="sysDash"/>
              </a:ln>
              <a:effectLst>
                <a:innerShdw blurRad="50800" dist="25400" dir="18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grpSp>
          <p:nvGrpSpPr>
            <p:cNvPr id="12" name="45">
              <a:extLst>
                <a:ext uri="{FF2B5EF4-FFF2-40B4-BE49-F238E27FC236}">
                  <a16:creationId xmlns:a16="http://schemas.microsoft.com/office/drawing/2014/main" id="{D24BFE2E-89FD-13B1-847D-EB51C025584D}"/>
                </a:ext>
              </a:extLst>
            </p:cNvPr>
            <p:cNvGrpSpPr/>
            <p:nvPr/>
          </p:nvGrpSpPr>
          <p:grpSpPr>
            <a:xfrm>
              <a:off x="3359718" y="1581615"/>
              <a:ext cx="677877" cy="782141"/>
              <a:chOff x="3524807" y="3007764"/>
              <a:chExt cx="1035377" cy="1194629"/>
            </a:xfrm>
          </p:grpSpPr>
          <p:sp>
            <p:nvSpPr>
              <p:cNvPr id="53" name="26">
                <a:extLst>
                  <a:ext uri="{FF2B5EF4-FFF2-40B4-BE49-F238E27FC236}">
                    <a16:creationId xmlns:a16="http://schemas.microsoft.com/office/drawing/2014/main" id="{2105F8D1-6E46-FF2E-E599-1975BBEE5DEA}"/>
                  </a:ext>
                </a:extLst>
              </p:cNvPr>
              <p:cNvSpPr/>
              <p:nvPr/>
            </p:nvSpPr>
            <p:spPr>
              <a:xfrm>
                <a:off x="3524807" y="3007764"/>
                <a:ext cx="948133" cy="1099417"/>
              </a:xfrm>
              <a:custGeom>
                <a:gdLst>
                  <a:gd name="connsiteX0" fmla="*/ 1691640 w 1691640"/>
                  <a:gd name="connsiteY0" fmla="*/ 1341120 h 1341120"/>
                  <a:gd name="connsiteX1" fmla="*/ 1074420 w 1691640"/>
                  <a:gd name="connsiteY1" fmla="*/ 487680 h 1341120"/>
                  <a:gd name="connsiteX2" fmla="*/ 0 w 1691640"/>
                  <a:gd name="connsiteY2" fmla="*/ 0 h 1341120"/>
                </a:gdLst>
                <a:cxnLst>
                  <a:cxn ang="0">
                    <a:pos x="connsiteX0" y="connsiteY0"/>
                  </a:cxn>
                  <a:cxn ang="0">
                    <a:pos x="connsiteX1" y="connsiteY1"/>
                  </a:cxn>
                  <a:cxn ang="0">
                    <a:pos x="connsiteX2" y="connsiteY2"/>
                  </a:cxn>
                </a:cxnLst>
                <a:rect l="l" t="t" r="r" b="b"/>
                <a:pathLst>
                  <a:path w="1691639" h="1341120">
                    <a:moveTo>
                      <a:pt x="1691640" y="1341120"/>
                    </a:moveTo>
                    <a:lnTo>
                      <a:pt x="1074420" y="487680"/>
                    </a:lnTo>
                    <a:lnTo>
                      <a:pt x="0" y="0"/>
                    </a:lnTo>
                  </a:path>
                </a:pathLst>
              </a:cu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54" name="47">
                <a:extLst>
                  <a:ext uri="{FF2B5EF4-FFF2-40B4-BE49-F238E27FC236}">
                    <a16:creationId xmlns:a16="http://schemas.microsoft.com/office/drawing/2014/main" id="{8800CA7A-D6DB-2DD0-063A-046ED230A19D}"/>
                  </a:ext>
                </a:extLst>
              </p:cNvPr>
              <p:cNvSpPr/>
              <p:nvPr/>
            </p:nvSpPr>
            <p:spPr>
              <a:xfrm>
                <a:off x="4404048" y="4046257"/>
                <a:ext cx="156136" cy="156136"/>
              </a:xfrm>
              <a:prstGeom prst="ellipse">
                <a:avLst/>
              </a:prstGeom>
              <a:solidFill>
                <a:schemeClr val="accent2"/>
              </a:solidFill>
              <a:ln w="9525">
                <a:solidFill>
                  <a:schemeClr val="bg1">
                    <a:lumMod val="75000"/>
                  </a:schemeClr>
                </a:solidFill>
                <a:prstDash val="sysDash"/>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grpSp>
          <p:nvGrpSpPr>
            <p:cNvPr id="13" name="48">
              <a:extLst>
                <a:ext uri="{FF2B5EF4-FFF2-40B4-BE49-F238E27FC236}">
                  <a16:creationId xmlns:a16="http://schemas.microsoft.com/office/drawing/2014/main" id="{4FB52F42-0651-3EEA-F598-45A41D122AC1}"/>
                </a:ext>
              </a:extLst>
            </p:cNvPr>
            <p:cNvGrpSpPr/>
            <p:nvPr/>
          </p:nvGrpSpPr>
          <p:grpSpPr>
            <a:xfrm flipH="1">
              <a:off x="5019941" y="1667811"/>
              <a:ext cx="688461" cy="684009"/>
              <a:chOff x="3508641" y="3157650"/>
              <a:chExt cx="1051543" cy="1044743"/>
            </a:xfrm>
          </p:grpSpPr>
          <p:sp>
            <p:nvSpPr>
              <p:cNvPr id="51" name="32">
                <a:extLst>
                  <a:ext uri="{FF2B5EF4-FFF2-40B4-BE49-F238E27FC236}">
                    <a16:creationId xmlns:a16="http://schemas.microsoft.com/office/drawing/2014/main" id="{61062E1B-2258-19EA-CE60-08EBE7E4E547}"/>
                  </a:ext>
                </a:extLst>
              </p:cNvPr>
              <p:cNvSpPr/>
              <p:nvPr/>
            </p:nvSpPr>
            <p:spPr>
              <a:xfrm>
                <a:off x="3508641" y="3157650"/>
                <a:ext cx="964300" cy="949531"/>
              </a:xfrm>
              <a:custGeom>
                <a:gdLst>
                  <a:gd name="connsiteX0" fmla="*/ 1691640 w 1691640"/>
                  <a:gd name="connsiteY0" fmla="*/ 1341120 h 1341120"/>
                  <a:gd name="connsiteX1" fmla="*/ 1074420 w 1691640"/>
                  <a:gd name="connsiteY1" fmla="*/ 487680 h 1341120"/>
                  <a:gd name="connsiteX2" fmla="*/ 0 w 1691640"/>
                  <a:gd name="connsiteY2" fmla="*/ 0 h 1341120"/>
                </a:gdLst>
                <a:cxnLst>
                  <a:cxn ang="0">
                    <a:pos x="connsiteX0" y="connsiteY0"/>
                  </a:cxn>
                  <a:cxn ang="0">
                    <a:pos x="connsiteX1" y="connsiteY1"/>
                  </a:cxn>
                  <a:cxn ang="0">
                    <a:pos x="connsiteX2" y="connsiteY2"/>
                  </a:cxn>
                </a:cxnLst>
                <a:rect l="l" t="t" r="r" b="b"/>
                <a:pathLst>
                  <a:path w="1691639" h="1341120">
                    <a:moveTo>
                      <a:pt x="1691640" y="1341120"/>
                    </a:moveTo>
                    <a:lnTo>
                      <a:pt x="1074420" y="487680"/>
                    </a:lnTo>
                    <a:lnTo>
                      <a:pt x="0" y="0"/>
                    </a:lnTo>
                  </a:path>
                </a:pathLst>
              </a:cu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52" name="50">
                <a:extLst>
                  <a:ext uri="{FF2B5EF4-FFF2-40B4-BE49-F238E27FC236}">
                    <a16:creationId xmlns:a16="http://schemas.microsoft.com/office/drawing/2014/main" id="{41343CDA-9900-70D1-BB6F-477DA00C1166}"/>
                  </a:ext>
                </a:extLst>
              </p:cNvPr>
              <p:cNvSpPr/>
              <p:nvPr/>
            </p:nvSpPr>
            <p:spPr>
              <a:xfrm>
                <a:off x="4404048" y="4046257"/>
                <a:ext cx="156136" cy="156136"/>
              </a:xfrm>
              <a:prstGeom prst="ellipse">
                <a:avLst/>
              </a:prstGeom>
              <a:solidFill>
                <a:schemeClr val="accent4"/>
              </a:solidFill>
              <a:ln w="9525">
                <a:solidFill>
                  <a:schemeClr val="bg1">
                    <a:lumMod val="75000"/>
                  </a:schemeClr>
                </a:solidFill>
                <a:prstDash val="sysDash"/>
              </a:ln>
              <a:effectLst>
                <a:innerShdw blurRad="50800" dist="25400" dir="18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grpSp>
          <p:nvGrpSpPr>
            <p:cNvPr id="14" name="Group 13">
              <a:extLst>
                <a:ext uri="{FF2B5EF4-FFF2-40B4-BE49-F238E27FC236}">
                  <a16:creationId xmlns:a16="http://schemas.microsoft.com/office/drawing/2014/main" id="{997F3F79-1E3F-7127-9A3C-4E55A06AD84C}"/>
                </a:ext>
              </a:extLst>
            </p:cNvPr>
            <p:cNvGrpSpPr/>
            <p:nvPr/>
          </p:nvGrpSpPr>
          <p:grpSpPr>
            <a:xfrm>
              <a:off x="1510005" y="1293195"/>
              <a:ext cx="6038250" cy="3352260"/>
              <a:chOff x="1510005" y="1293195"/>
              <a:chExt cx="6038250" cy="3352260"/>
            </a:xfrm>
          </p:grpSpPr>
          <p:grpSp>
            <p:nvGrpSpPr>
              <p:cNvPr id="15" name="23">
                <a:extLst>
                  <a:ext uri="{FF2B5EF4-FFF2-40B4-BE49-F238E27FC236}">
                    <a16:creationId xmlns:a16="http://schemas.microsoft.com/office/drawing/2014/main" id="{BB964039-BC2E-BFAA-93FA-A0106F5850FB}"/>
                  </a:ext>
                </a:extLst>
              </p:cNvPr>
              <p:cNvGrpSpPr/>
              <p:nvPr/>
            </p:nvGrpSpPr>
            <p:grpSpPr>
              <a:xfrm>
                <a:off x="3097931" y="1783057"/>
                <a:ext cx="2862398" cy="2862398"/>
                <a:chOff x="3910012" y="1938337"/>
                <a:chExt cx="4371976" cy="4371976"/>
              </a:xfrm>
            </p:grpSpPr>
            <p:sp>
              <p:nvSpPr>
                <p:cNvPr id="38" name="26">
                  <a:extLst>
                    <a:ext uri="{FF2B5EF4-FFF2-40B4-BE49-F238E27FC236}">
                      <a16:creationId xmlns:a16="http://schemas.microsoft.com/office/drawing/2014/main" id="{8B62EDCA-A9B2-1A6F-872F-24447184AE1B}"/>
                    </a:ext>
                  </a:extLst>
                </p:cNvPr>
                <p:cNvSpPr/>
                <p:nvPr/>
              </p:nvSpPr>
              <p:spPr>
                <a:xfrm>
                  <a:off x="4283982" y="2312307"/>
                  <a:ext cx="3624036" cy="3624036"/>
                </a:xfrm>
                <a:prstGeom prst="ellipse">
                  <a:avLst/>
                </a:prstGeom>
                <a:gradFill>
                  <a:gsLst>
                    <a:gs pos="100000">
                      <a:schemeClr val="bg1"/>
                    </a:gs>
                    <a:gs pos="0">
                      <a:srgbClr val="B2B2B2"/>
                    </a:gs>
                  </a:gsLst>
                  <a:lin ang="2700000" scaled="1"/>
                </a:gradFill>
                <a:ln w="25400">
                  <a:gradFill flip="none" rotWithShape="1">
                    <a:gsLst>
                      <a:gs pos="0">
                        <a:schemeClr val="bg1"/>
                      </a:gs>
                      <a:gs pos="100000">
                        <a:schemeClr val="bg1">
                          <a:lumMod val="65000"/>
                        </a:schemeClr>
                      </a:gs>
                    </a:gsLst>
                    <a:lin ang="2700000" scaled="1"/>
                  </a:gradFill>
                </a:ln>
                <a:effectLst>
                  <a:outerShdw blurRad="419100" dist="1397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39" name="5">
                  <a:extLst>
                    <a:ext uri="{FF2B5EF4-FFF2-40B4-BE49-F238E27FC236}">
                      <a16:creationId xmlns:a16="http://schemas.microsoft.com/office/drawing/2014/main" id="{91E2CA49-BAD2-7F44-C249-E65D5D0BD58B}"/>
                    </a:ext>
                  </a:extLst>
                </p:cNvPr>
                <p:cNvSpPr/>
                <p:nvPr/>
              </p:nvSpPr>
              <p:spPr>
                <a:xfrm>
                  <a:off x="3910012" y="1938337"/>
                  <a:ext cx="4371976" cy="4371976"/>
                </a:xfrm>
                <a:custGeom>
                  <a:gdLst>
                    <a:gd name="connsiteX0" fmla="*/ 2442936 w 4885872"/>
                    <a:gd name="connsiteY0" fmla="*/ 198521 h 4885872"/>
                    <a:gd name="connsiteX1" fmla="*/ 198521 w 4885872"/>
                    <a:gd name="connsiteY1" fmla="*/ 2442936 h 4885872"/>
                    <a:gd name="connsiteX2" fmla="*/ 2442936 w 4885872"/>
                    <a:gd name="connsiteY2" fmla="*/ 4687351 h 4885872"/>
                    <a:gd name="connsiteX3" fmla="*/ 4687351 w 4885872"/>
                    <a:gd name="connsiteY3" fmla="*/ 2442936 h 4885872"/>
                    <a:gd name="connsiteX4" fmla="*/ 2442936 w 4885872"/>
                    <a:gd name="connsiteY4" fmla="*/ 198521 h 4885872"/>
                    <a:gd name="connsiteX5" fmla="*/ 2442936 w 4885872"/>
                    <a:gd name="connsiteY5" fmla="*/ 0 h 4885872"/>
                    <a:gd name="connsiteX6" fmla="*/ 4885872 w 4885872"/>
                    <a:gd name="connsiteY6" fmla="*/ 2442936 h 4885872"/>
                    <a:gd name="connsiteX7" fmla="*/ 2442936 w 4885872"/>
                    <a:gd name="connsiteY7" fmla="*/ 4885872 h 4885872"/>
                    <a:gd name="connsiteX8" fmla="*/ 0 w 4885872"/>
                    <a:gd name="connsiteY8" fmla="*/ 2442936 h 4885872"/>
                    <a:gd name="connsiteX9" fmla="*/ 2442936 w 4885872"/>
                    <a:gd name="connsiteY9" fmla="*/ 0 h 48858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85872" h="4885872">
                      <a:moveTo>
                        <a:pt x="2442936" y="198521"/>
                      </a:moveTo>
                      <a:cubicBezTo>
                        <a:pt x="1203380" y="198521"/>
                        <a:pt x="198521" y="1203380"/>
                        <a:pt x="198521" y="2442936"/>
                      </a:cubicBezTo>
                      <a:cubicBezTo>
                        <a:pt x="198521" y="3682492"/>
                        <a:pt x="1203380" y="4687351"/>
                        <a:pt x="2442936" y="4687351"/>
                      </a:cubicBezTo>
                      <a:cubicBezTo>
                        <a:pt x="3682492" y="4687351"/>
                        <a:pt x="4687351" y="3682492"/>
                        <a:pt x="4687351" y="2442936"/>
                      </a:cubicBezTo>
                      <a:cubicBezTo>
                        <a:pt x="4687351" y="1203380"/>
                        <a:pt x="3682492" y="198521"/>
                        <a:pt x="2442936" y="198521"/>
                      </a:cubicBezTo>
                      <a:close/>
                      <a:moveTo>
                        <a:pt x="2442936" y="0"/>
                      </a:moveTo>
                      <a:cubicBezTo>
                        <a:pt x="3792132" y="0"/>
                        <a:pt x="4885872" y="1093740"/>
                        <a:pt x="4885872" y="2442936"/>
                      </a:cubicBezTo>
                      <a:cubicBezTo>
                        <a:pt x="4885872" y="3792132"/>
                        <a:pt x="3792132" y="4885872"/>
                        <a:pt x="2442936" y="4885872"/>
                      </a:cubicBezTo>
                      <a:cubicBezTo>
                        <a:pt x="1093740" y="4885872"/>
                        <a:pt x="0" y="3792132"/>
                        <a:pt x="0" y="2442936"/>
                      </a:cubicBezTo>
                      <a:cubicBezTo>
                        <a:pt x="0" y="1093740"/>
                        <a:pt x="1093740" y="0"/>
                        <a:pt x="2442936" y="0"/>
                      </a:cubicBezTo>
                      <a:close/>
                    </a:path>
                  </a:pathLst>
                </a:custGeom>
                <a:solidFill>
                  <a:schemeClr val="bg1">
                    <a:alpha val="69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40" name="28">
                  <a:extLst>
                    <a:ext uri="{FF2B5EF4-FFF2-40B4-BE49-F238E27FC236}">
                      <a16:creationId xmlns:a16="http://schemas.microsoft.com/office/drawing/2014/main" id="{76A37226-B7B1-8282-3464-145E3F3414F8}"/>
                    </a:ext>
                  </a:extLst>
                </p:cNvPr>
                <p:cNvSpPr/>
                <p:nvPr/>
              </p:nvSpPr>
              <p:spPr>
                <a:xfrm>
                  <a:off x="4667250" y="2695575"/>
                  <a:ext cx="2857500" cy="2857500"/>
                </a:xfrm>
                <a:prstGeom prst="ellipse">
                  <a:avLst/>
                </a:prstGeom>
                <a:gradFill>
                  <a:gsLst>
                    <a:gs pos="0">
                      <a:srgbClr val="F7F7F7"/>
                    </a:gs>
                    <a:gs pos="100000">
                      <a:srgbClr val="B2B2B2"/>
                    </a:gs>
                  </a:gsLst>
                  <a:lin ang="2700000" scaled="1"/>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nvGrpSpPr>
                <p:cNvPr id="41" name="Group 35">
                  <a:extLst>
                    <a:ext uri="{FF2B5EF4-FFF2-40B4-BE49-F238E27FC236}">
                      <a16:creationId xmlns:a16="http://schemas.microsoft.com/office/drawing/2014/main" id="{8AE053AD-F26A-1DB8-6011-F37C36E34C2D}"/>
                    </a:ext>
                  </a:extLst>
                </p:cNvPr>
                <p:cNvGrpSpPr>
                  <a:grpSpLocks noChangeAspect="1"/>
                </p:cNvGrpSpPr>
                <p:nvPr/>
              </p:nvGrpSpPr>
              <p:grpSpPr>
                <a:xfrm>
                  <a:off x="4819650" y="2722834"/>
                  <a:ext cx="2609850" cy="2530764"/>
                  <a:chOff x="3477" y="1809"/>
                  <a:chExt cx="726" cy="704"/>
                </a:xfrm>
                <a:noFill/>
              </p:grpSpPr>
              <p:sp>
                <p:nvSpPr>
                  <p:cNvPr id="42" name="Freeform 36">
                    <a:extLst>
                      <a:ext uri="{FF2B5EF4-FFF2-40B4-BE49-F238E27FC236}">
                        <a16:creationId xmlns:a16="http://schemas.microsoft.com/office/drawing/2014/main" id="{2529EA53-BC08-DB21-DC87-F8BC7D2610C1}"/>
                      </a:ext>
                    </a:extLst>
                  </p:cNvPr>
                  <p:cNvSpPr/>
                  <p:nvPr/>
                </p:nvSpPr>
                <p:spPr bwMode="auto">
                  <a:xfrm>
                    <a:off x="3928" y="1833"/>
                    <a:ext cx="15" cy="12"/>
                  </a:xfrm>
                  <a:custGeom>
                    <a:gdLst>
                      <a:gd name="T0" fmla="*/ 5 w 6"/>
                      <a:gd name="T1" fmla="*/ 0 h 5"/>
                      <a:gd name="T2" fmla="*/ 0 w 6"/>
                      <a:gd name="T3" fmla="*/ 0 h 5"/>
                      <a:gd name="T4" fmla="*/ 0 w 6"/>
                      <a:gd name="T5" fmla="*/ 3 h 5"/>
                      <a:gd name="T6" fmla="*/ 0 w 6"/>
                      <a:gd name="T7" fmla="*/ 4 h 5"/>
                      <a:gd name="T8" fmla="*/ 0 w 6"/>
                      <a:gd name="T9" fmla="*/ 5 h 5"/>
                      <a:gd name="T10" fmla="*/ 1 w 6"/>
                      <a:gd name="T11" fmla="*/ 5 h 5"/>
                      <a:gd name="T12" fmla="*/ 5 w 6"/>
                      <a:gd name="T13" fmla="*/ 5 h 5"/>
                      <a:gd name="T14" fmla="*/ 6 w 6"/>
                      <a:gd name="T15" fmla="*/ 5 h 5"/>
                      <a:gd name="T16" fmla="*/ 6 w 6"/>
                      <a:gd name="T17" fmla="*/ 5 h 5"/>
                      <a:gd name="T18" fmla="*/ 6 w 6"/>
                      <a:gd name="T19" fmla="*/ 5 h 5"/>
                      <a:gd name="T20" fmla="*/ 6 w 6"/>
                      <a:gd name="T21" fmla="*/ 4 h 5"/>
                      <a:gd name="T22" fmla="*/ 6 w 6"/>
                      <a:gd name="T23" fmla="*/ 3 h 5"/>
                      <a:gd name="T24" fmla="*/ 6 w 6"/>
                      <a:gd name="T25" fmla="*/ 3 h 5"/>
                      <a:gd name="T26" fmla="*/ 5 w 6"/>
                      <a:gd name="T27" fmla="*/ 2 h 5"/>
                      <a:gd name="T28" fmla="*/ 5 w 6"/>
                      <a:gd name="T29" fmla="*/ 2 h 5"/>
                      <a:gd name="T30" fmla="*/ 5 w 6"/>
                      <a:gd name="T31" fmla="*/ 1 h 5"/>
                      <a:gd name="T32" fmla="*/ 5 w 6"/>
                      <a:gd name="T33" fmla="*/ 0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43" name="Freeform 37">
                    <a:extLst>
                      <a:ext uri="{FF2B5EF4-FFF2-40B4-BE49-F238E27FC236}">
                        <a16:creationId xmlns:a16="http://schemas.microsoft.com/office/drawing/2014/main" id="{7A60E3C7-A156-31F4-F91E-B70809DE4416}"/>
                      </a:ext>
                    </a:extLst>
                  </p:cNvPr>
                  <p:cNvSpPr/>
                  <p:nvPr/>
                </p:nvSpPr>
                <p:spPr bwMode="auto">
                  <a:xfrm>
                    <a:off x="3928" y="1840"/>
                    <a:ext cx="34" cy="33"/>
                  </a:xfrm>
                  <a:custGeom>
                    <a:gdLst>
                      <a:gd name="T0" fmla="*/ 7 w 14"/>
                      <a:gd name="T1" fmla="*/ 0 h 14"/>
                      <a:gd name="T2" fmla="*/ 6 w 14"/>
                      <a:gd name="T3" fmla="*/ 0 h 14"/>
                      <a:gd name="T4" fmla="*/ 6 w 14"/>
                      <a:gd name="T5" fmla="*/ 1 h 14"/>
                      <a:gd name="T6" fmla="*/ 6 w 14"/>
                      <a:gd name="T7" fmla="*/ 2 h 14"/>
                      <a:gd name="T8" fmla="*/ 6 w 14"/>
                      <a:gd name="T9" fmla="*/ 2 h 14"/>
                      <a:gd name="T10" fmla="*/ 6 w 14"/>
                      <a:gd name="T11" fmla="*/ 2 h 14"/>
                      <a:gd name="T12" fmla="*/ 5 w 14"/>
                      <a:gd name="T13" fmla="*/ 3 h 14"/>
                      <a:gd name="T14" fmla="*/ 5 w 14"/>
                      <a:gd name="T15" fmla="*/ 3 h 14"/>
                      <a:gd name="T16" fmla="*/ 4 w 14"/>
                      <a:gd name="T17" fmla="*/ 3 h 14"/>
                      <a:gd name="T18" fmla="*/ 4 w 14"/>
                      <a:gd name="T19" fmla="*/ 3 h 14"/>
                      <a:gd name="T20" fmla="*/ 3 w 14"/>
                      <a:gd name="T21" fmla="*/ 3 h 14"/>
                      <a:gd name="T22" fmla="*/ 3 w 14"/>
                      <a:gd name="T23" fmla="*/ 4 h 14"/>
                      <a:gd name="T24" fmla="*/ 3 w 14"/>
                      <a:gd name="T25" fmla="*/ 4 h 14"/>
                      <a:gd name="T26" fmla="*/ 3 w 14"/>
                      <a:gd name="T27" fmla="*/ 4 h 14"/>
                      <a:gd name="T28" fmla="*/ 3 w 14"/>
                      <a:gd name="T29" fmla="*/ 4 h 14"/>
                      <a:gd name="T30" fmla="*/ 2 w 14"/>
                      <a:gd name="T31" fmla="*/ 4 h 14"/>
                      <a:gd name="T32" fmla="*/ 1 w 14"/>
                      <a:gd name="T33" fmla="*/ 4 h 14"/>
                      <a:gd name="T34" fmla="*/ 0 w 14"/>
                      <a:gd name="T35" fmla="*/ 5 h 14"/>
                      <a:gd name="T36" fmla="*/ 0 w 14"/>
                      <a:gd name="T37" fmla="*/ 6 h 14"/>
                      <a:gd name="T38" fmla="*/ 0 w 14"/>
                      <a:gd name="T39" fmla="*/ 6 h 14"/>
                      <a:gd name="T40" fmla="*/ 0 w 14"/>
                      <a:gd name="T41" fmla="*/ 9 h 14"/>
                      <a:gd name="T42" fmla="*/ 1 w 14"/>
                      <a:gd name="T43" fmla="*/ 9 h 14"/>
                      <a:gd name="T44" fmla="*/ 1 w 14"/>
                      <a:gd name="T45" fmla="*/ 9 h 14"/>
                      <a:gd name="T46" fmla="*/ 1 w 14"/>
                      <a:gd name="T47" fmla="*/ 9 h 14"/>
                      <a:gd name="T48" fmla="*/ 1 w 14"/>
                      <a:gd name="T49" fmla="*/ 9 h 14"/>
                      <a:gd name="T50" fmla="*/ 1 w 14"/>
                      <a:gd name="T51" fmla="*/ 11 h 14"/>
                      <a:gd name="T52" fmla="*/ 2 w 14"/>
                      <a:gd name="T53" fmla="*/ 11 h 14"/>
                      <a:gd name="T54" fmla="*/ 3 w 14"/>
                      <a:gd name="T55" fmla="*/ 11 h 14"/>
                      <a:gd name="T56" fmla="*/ 3 w 14"/>
                      <a:gd name="T57" fmla="*/ 11 h 14"/>
                      <a:gd name="T58" fmla="*/ 3 w 14"/>
                      <a:gd name="T59" fmla="*/ 11 h 14"/>
                      <a:gd name="T60" fmla="*/ 3 w 14"/>
                      <a:gd name="T61" fmla="*/ 13 h 14"/>
                      <a:gd name="T62" fmla="*/ 5 w 14"/>
                      <a:gd name="T63" fmla="*/ 13 h 14"/>
                      <a:gd name="T64" fmla="*/ 6 w 14"/>
                      <a:gd name="T65" fmla="*/ 14 h 14"/>
                      <a:gd name="T66" fmla="*/ 7 w 14"/>
                      <a:gd name="T67" fmla="*/ 14 h 14"/>
                      <a:gd name="T68" fmla="*/ 9 w 14"/>
                      <a:gd name="T69" fmla="*/ 13 h 14"/>
                      <a:gd name="T70" fmla="*/ 10 w 14"/>
                      <a:gd name="T71" fmla="*/ 13 h 14"/>
                      <a:gd name="T72" fmla="*/ 10 w 14"/>
                      <a:gd name="T73" fmla="*/ 12 h 14"/>
                      <a:gd name="T74" fmla="*/ 11 w 14"/>
                      <a:gd name="T75" fmla="*/ 12 h 14"/>
                      <a:gd name="T76" fmla="*/ 12 w 14"/>
                      <a:gd name="T77" fmla="*/ 12 h 14"/>
                      <a:gd name="T78" fmla="*/ 13 w 14"/>
                      <a:gd name="T79" fmla="*/ 8 h 14"/>
                      <a:gd name="T80" fmla="*/ 13 w 14"/>
                      <a:gd name="T81" fmla="*/ 7 h 14"/>
                      <a:gd name="T82" fmla="*/ 12 w 14"/>
                      <a:gd name="T83" fmla="*/ 5 h 14"/>
                      <a:gd name="T84" fmla="*/ 12 w 14"/>
                      <a:gd name="T85" fmla="*/ 5 h 14"/>
                      <a:gd name="T86" fmla="*/ 12 w 14"/>
                      <a:gd name="T87" fmla="*/ 5 h 14"/>
                      <a:gd name="T88" fmla="*/ 13 w 14"/>
                      <a:gd name="T89" fmla="*/ 4 h 14"/>
                      <a:gd name="T90" fmla="*/ 13 w 14"/>
                      <a:gd name="T91" fmla="*/ 2 h 14"/>
                      <a:gd name="T92" fmla="*/ 13 w 14"/>
                      <a:gd name="T93" fmla="*/ 2 h 14"/>
                      <a:gd name="T94" fmla="*/ 12 w 14"/>
                      <a:gd name="T95" fmla="*/ 2 h 14"/>
                      <a:gd name="T96" fmla="*/ 12 w 14"/>
                      <a:gd name="T97" fmla="*/ 1 h 14"/>
                      <a:gd name="T98" fmla="*/ 11 w 14"/>
                      <a:gd name="T99" fmla="*/ 1 h 14"/>
                      <a:gd name="T100" fmla="*/ 8 w 14"/>
                      <a:gd name="T101" fmla="*/ 0 h 14"/>
                      <a:gd name="T102" fmla="*/ 8 w 14"/>
                      <a:gd name="T103" fmla="*/ 0 h 14"/>
                      <a:gd name="T104" fmla="*/ 7 w 14"/>
                      <a:gd name="T105" fmla="*/ 0 h 14"/>
                      <a:gd name="T106" fmla="*/ 7 w 14"/>
                      <a:gd name="T107" fmla="*/ 0 h 14"/>
                      <a:gd name="T108" fmla="*/ 7 w 14"/>
                      <a:gd name="T109" fmla="*/ 0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44" name="Freeform 38">
                    <a:extLst>
                      <a:ext uri="{FF2B5EF4-FFF2-40B4-BE49-F238E27FC236}">
                        <a16:creationId xmlns:a16="http://schemas.microsoft.com/office/drawing/2014/main" id="{11BAC63B-1010-21C4-F697-04AF9E068BA8}"/>
                      </a:ext>
                    </a:extLst>
                  </p:cNvPr>
                  <p:cNvSpPr/>
                  <p:nvPr/>
                </p:nvSpPr>
                <p:spPr bwMode="auto">
                  <a:xfrm>
                    <a:off x="3959" y="1847"/>
                    <a:ext cx="22" cy="19"/>
                  </a:xfrm>
                  <a:custGeom>
                    <a:gdLst>
                      <a:gd name="T0" fmla="*/ 4 w 9"/>
                      <a:gd name="T1" fmla="*/ 0 h 8"/>
                      <a:gd name="T2" fmla="*/ 0 w 9"/>
                      <a:gd name="T3" fmla="*/ 1 h 8"/>
                      <a:gd name="T4" fmla="*/ 0 w 9"/>
                      <a:gd name="T5" fmla="*/ 2 h 8"/>
                      <a:gd name="T6" fmla="*/ 1 w 9"/>
                      <a:gd name="T7" fmla="*/ 3 h 8"/>
                      <a:gd name="T8" fmla="*/ 2 w 9"/>
                      <a:gd name="T9" fmla="*/ 4 h 8"/>
                      <a:gd name="T10" fmla="*/ 3 w 9"/>
                      <a:gd name="T11" fmla="*/ 5 h 8"/>
                      <a:gd name="T12" fmla="*/ 3 w 9"/>
                      <a:gd name="T13" fmla="*/ 6 h 8"/>
                      <a:gd name="T14" fmla="*/ 4 w 9"/>
                      <a:gd name="T15" fmla="*/ 6 h 8"/>
                      <a:gd name="T16" fmla="*/ 4 w 9"/>
                      <a:gd name="T17" fmla="*/ 6 h 8"/>
                      <a:gd name="T18" fmla="*/ 4 w 9"/>
                      <a:gd name="T19" fmla="*/ 7 h 8"/>
                      <a:gd name="T20" fmla="*/ 4 w 9"/>
                      <a:gd name="T21" fmla="*/ 7 h 8"/>
                      <a:gd name="T22" fmla="*/ 6 w 9"/>
                      <a:gd name="T23" fmla="*/ 7 h 8"/>
                      <a:gd name="T24" fmla="*/ 6 w 9"/>
                      <a:gd name="T25" fmla="*/ 8 h 8"/>
                      <a:gd name="T26" fmla="*/ 9 w 9"/>
                      <a:gd name="T27" fmla="*/ 6 h 8"/>
                      <a:gd name="T28" fmla="*/ 9 w 9"/>
                      <a:gd name="T29" fmla="*/ 3 h 8"/>
                      <a:gd name="T30" fmla="*/ 9 w 9"/>
                      <a:gd name="T31" fmla="*/ 2 h 8"/>
                      <a:gd name="T32" fmla="*/ 9 w 9"/>
                      <a:gd name="T33" fmla="*/ 1 h 8"/>
                      <a:gd name="T34" fmla="*/ 8 w 9"/>
                      <a:gd name="T35" fmla="*/ 1 h 8"/>
                      <a:gd name="T36" fmla="*/ 7 w 9"/>
                      <a:gd name="T37" fmla="*/ 1 h 8"/>
                      <a:gd name="T38" fmla="*/ 7 w 9"/>
                      <a:gd name="T39" fmla="*/ 1 h 8"/>
                      <a:gd name="T40" fmla="*/ 7 w 9"/>
                      <a:gd name="T41" fmla="*/ 1 h 8"/>
                      <a:gd name="T42" fmla="*/ 8 w 9"/>
                      <a:gd name="T43" fmla="*/ 0 h 8"/>
                      <a:gd name="T44" fmla="*/ 7 w 9"/>
                      <a:gd name="T45" fmla="*/ 0 h 8"/>
                      <a:gd name="T46" fmla="*/ 5 w 9"/>
                      <a:gd name="T47" fmla="*/ 0 h 8"/>
                      <a:gd name="T48" fmla="*/ 4 w 9"/>
                      <a:gd name="T49" fmla="*/ 0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8">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45" name="Freeform 39">
                    <a:extLst>
                      <a:ext uri="{FF2B5EF4-FFF2-40B4-BE49-F238E27FC236}">
                        <a16:creationId xmlns:a16="http://schemas.microsoft.com/office/drawing/2014/main" id="{249B64E3-2F95-94CF-AF19-95BDAF28F027}"/>
                      </a:ext>
                    </a:extLst>
                  </p:cNvPr>
                  <p:cNvSpPr/>
                  <p:nvPr/>
                </p:nvSpPr>
                <p:spPr bwMode="auto">
                  <a:xfrm>
                    <a:off x="3959" y="1864"/>
                    <a:ext cx="22" cy="14"/>
                  </a:xfrm>
                  <a:custGeom>
                    <a:gdLst>
                      <a:gd name="T0" fmla="*/ 6 w 9"/>
                      <a:gd name="T1" fmla="*/ 0 h 6"/>
                      <a:gd name="T2" fmla="*/ 4 w 9"/>
                      <a:gd name="T3" fmla="*/ 0 h 6"/>
                      <a:gd name="T4" fmla="*/ 1 w 9"/>
                      <a:gd name="T5" fmla="*/ 0 h 6"/>
                      <a:gd name="T6" fmla="*/ 0 w 9"/>
                      <a:gd name="T7" fmla="*/ 1 h 6"/>
                      <a:gd name="T8" fmla="*/ 0 w 9"/>
                      <a:gd name="T9" fmla="*/ 2 h 6"/>
                      <a:gd name="T10" fmla="*/ 0 w 9"/>
                      <a:gd name="T11" fmla="*/ 2 h 6"/>
                      <a:gd name="T12" fmla="*/ 0 w 9"/>
                      <a:gd name="T13" fmla="*/ 5 h 6"/>
                      <a:gd name="T14" fmla="*/ 3 w 9"/>
                      <a:gd name="T15" fmla="*/ 5 h 6"/>
                      <a:gd name="T16" fmla="*/ 3 w 9"/>
                      <a:gd name="T17" fmla="*/ 6 h 6"/>
                      <a:gd name="T18" fmla="*/ 8 w 9"/>
                      <a:gd name="T19" fmla="*/ 6 h 6"/>
                      <a:gd name="T20" fmla="*/ 8 w 9"/>
                      <a:gd name="T21" fmla="*/ 6 h 6"/>
                      <a:gd name="T22" fmla="*/ 9 w 9"/>
                      <a:gd name="T23" fmla="*/ 6 h 6"/>
                      <a:gd name="T24" fmla="*/ 9 w 9"/>
                      <a:gd name="T25" fmla="*/ 5 h 6"/>
                      <a:gd name="T26" fmla="*/ 9 w 9"/>
                      <a:gd name="T27" fmla="*/ 5 h 6"/>
                      <a:gd name="T28" fmla="*/ 9 w 9"/>
                      <a:gd name="T29" fmla="*/ 3 h 6"/>
                      <a:gd name="T30" fmla="*/ 7 w 9"/>
                      <a:gd name="T31" fmla="*/ 2 h 6"/>
                      <a:gd name="T32" fmla="*/ 7 w 9"/>
                      <a:gd name="T33" fmla="*/ 2 h 6"/>
                      <a:gd name="T34" fmla="*/ 7 w 9"/>
                      <a:gd name="T35" fmla="*/ 2 h 6"/>
                      <a:gd name="T36" fmla="*/ 6 w 9"/>
                      <a:gd name="T37" fmla="*/ 2 h 6"/>
                      <a:gd name="T38" fmla="*/ 6 w 9"/>
                      <a:gd name="T39" fmla="*/ 1 h 6"/>
                      <a:gd name="T40" fmla="*/ 6 w 9"/>
                      <a:gd name="T41" fmla="*/ 1 h 6"/>
                      <a:gd name="T42" fmla="*/ 6 w 9"/>
                      <a:gd name="T43" fmla="*/ 0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46" name="Freeform 40">
                    <a:extLst>
                      <a:ext uri="{FF2B5EF4-FFF2-40B4-BE49-F238E27FC236}">
                        <a16:creationId xmlns:a16="http://schemas.microsoft.com/office/drawing/2014/main" id="{223A161E-9894-DF0F-EC20-4CC294446E6B}"/>
                      </a:ext>
                    </a:extLst>
                  </p:cNvPr>
                  <p:cNvSpPr/>
                  <p:nvPr/>
                </p:nvSpPr>
                <p:spPr bwMode="auto">
                  <a:xfrm>
                    <a:off x="3764" y="1809"/>
                    <a:ext cx="81" cy="57"/>
                  </a:xfrm>
                  <a:custGeom>
                    <a:gdLst>
                      <a:gd name="T0" fmla="*/ 14 w 34"/>
                      <a:gd name="T1" fmla="*/ 1 h 24"/>
                      <a:gd name="T2" fmla="*/ 2 w 34"/>
                      <a:gd name="T3" fmla="*/ 2 h 24"/>
                      <a:gd name="T4" fmla="*/ 2 w 34"/>
                      <a:gd name="T5" fmla="*/ 5 h 24"/>
                      <a:gd name="T6" fmla="*/ 4 w 34"/>
                      <a:gd name="T7" fmla="*/ 6 h 24"/>
                      <a:gd name="T8" fmla="*/ 4 w 34"/>
                      <a:gd name="T9" fmla="*/ 9 h 24"/>
                      <a:gd name="T10" fmla="*/ 4 w 34"/>
                      <a:gd name="T11" fmla="*/ 12 h 24"/>
                      <a:gd name="T12" fmla="*/ 3 w 34"/>
                      <a:gd name="T13" fmla="*/ 13 h 24"/>
                      <a:gd name="T14" fmla="*/ 0 w 34"/>
                      <a:gd name="T15" fmla="*/ 15 h 24"/>
                      <a:gd name="T16" fmla="*/ 0 w 34"/>
                      <a:gd name="T17" fmla="*/ 18 h 24"/>
                      <a:gd name="T18" fmla="*/ 2 w 34"/>
                      <a:gd name="T19" fmla="*/ 20 h 24"/>
                      <a:gd name="T20" fmla="*/ 5 w 34"/>
                      <a:gd name="T21" fmla="*/ 24 h 24"/>
                      <a:gd name="T22" fmla="*/ 11 w 34"/>
                      <a:gd name="T23" fmla="*/ 24 h 24"/>
                      <a:gd name="T24" fmla="*/ 13 w 34"/>
                      <a:gd name="T25" fmla="*/ 22 h 24"/>
                      <a:gd name="T26" fmla="*/ 14 w 34"/>
                      <a:gd name="T27" fmla="*/ 19 h 24"/>
                      <a:gd name="T28" fmla="*/ 15 w 34"/>
                      <a:gd name="T29" fmla="*/ 18 h 24"/>
                      <a:gd name="T30" fmla="*/ 16 w 34"/>
                      <a:gd name="T31" fmla="*/ 18 h 24"/>
                      <a:gd name="T32" fmla="*/ 17 w 34"/>
                      <a:gd name="T33" fmla="*/ 18 h 24"/>
                      <a:gd name="T34" fmla="*/ 21 w 34"/>
                      <a:gd name="T35" fmla="*/ 17 h 24"/>
                      <a:gd name="T36" fmla="*/ 21 w 34"/>
                      <a:gd name="T37" fmla="*/ 16 h 24"/>
                      <a:gd name="T38" fmla="*/ 22 w 34"/>
                      <a:gd name="T39" fmla="*/ 16 h 24"/>
                      <a:gd name="T40" fmla="*/ 25 w 34"/>
                      <a:gd name="T41" fmla="*/ 14 h 24"/>
                      <a:gd name="T42" fmla="*/ 28 w 34"/>
                      <a:gd name="T43" fmla="*/ 14 h 24"/>
                      <a:gd name="T44" fmla="*/ 29 w 34"/>
                      <a:gd name="T45" fmla="*/ 12 h 24"/>
                      <a:gd name="T46" fmla="*/ 29 w 34"/>
                      <a:gd name="T47" fmla="*/ 12 h 24"/>
                      <a:gd name="T48" fmla="*/ 31 w 34"/>
                      <a:gd name="T49" fmla="*/ 11 h 24"/>
                      <a:gd name="T50" fmla="*/ 31 w 34"/>
                      <a:gd name="T51" fmla="*/ 9 h 24"/>
                      <a:gd name="T52" fmla="*/ 31 w 34"/>
                      <a:gd name="T53" fmla="*/ 7 h 24"/>
                      <a:gd name="T54" fmla="*/ 33 w 34"/>
                      <a:gd name="T55" fmla="*/ 5 h 24"/>
                      <a:gd name="T56" fmla="*/ 34 w 34"/>
                      <a:gd name="T57" fmla="*/ 3 h 24"/>
                      <a:gd name="T58" fmla="*/ 34 w 34"/>
                      <a:gd name="T59" fmla="*/ 2 h 24"/>
                      <a:gd name="T60" fmla="*/ 32 w 34"/>
                      <a:gd name="T61" fmla="*/ 0 h 24"/>
                      <a:gd name="T62" fmla="*/ 27 w 34"/>
                      <a:gd name="T63" fmla="*/ 0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47" name="Freeform 41">
                    <a:extLst>
                      <a:ext uri="{FF2B5EF4-FFF2-40B4-BE49-F238E27FC236}">
                        <a16:creationId xmlns:a16="http://schemas.microsoft.com/office/drawing/2014/main" id="{AD9F61BC-B4B8-2BC6-5CCA-82BED412E53F}"/>
                      </a:ext>
                    </a:extLst>
                  </p:cNvPr>
                  <p:cNvSpPr>
                    <a:spLocks noEditPoints="1"/>
                  </p:cNvSpPr>
                  <p:nvPr/>
                </p:nvSpPr>
                <p:spPr bwMode="auto">
                  <a:xfrm>
                    <a:off x="3902" y="1838"/>
                    <a:ext cx="301" cy="585"/>
                  </a:xfrm>
                  <a:custGeom>
                    <a:gdLst>
                      <a:gd name="T0" fmla="*/ 51 w 126"/>
                      <a:gd name="T1" fmla="*/ 38 h 245"/>
                      <a:gd name="T2" fmla="*/ 34 w 126"/>
                      <a:gd name="T3" fmla="*/ 3 h 245"/>
                      <a:gd name="T4" fmla="*/ 35 w 126"/>
                      <a:gd name="T5" fmla="*/ 9 h 245"/>
                      <a:gd name="T6" fmla="*/ 34 w 126"/>
                      <a:gd name="T7" fmla="*/ 18 h 245"/>
                      <a:gd name="T8" fmla="*/ 22 w 126"/>
                      <a:gd name="T9" fmla="*/ 26 h 245"/>
                      <a:gd name="T10" fmla="*/ 39 w 126"/>
                      <a:gd name="T11" fmla="*/ 42 h 245"/>
                      <a:gd name="T12" fmla="*/ 48 w 126"/>
                      <a:gd name="T13" fmla="*/ 45 h 245"/>
                      <a:gd name="T14" fmla="*/ 59 w 126"/>
                      <a:gd name="T15" fmla="*/ 54 h 245"/>
                      <a:gd name="T16" fmla="*/ 58 w 126"/>
                      <a:gd name="T17" fmla="*/ 43 h 245"/>
                      <a:gd name="T18" fmla="*/ 65 w 126"/>
                      <a:gd name="T19" fmla="*/ 49 h 245"/>
                      <a:gd name="T20" fmla="*/ 67 w 126"/>
                      <a:gd name="T21" fmla="*/ 34 h 245"/>
                      <a:gd name="T22" fmla="*/ 74 w 126"/>
                      <a:gd name="T23" fmla="*/ 44 h 245"/>
                      <a:gd name="T24" fmla="*/ 78 w 126"/>
                      <a:gd name="T25" fmla="*/ 55 h 245"/>
                      <a:gd name="T26" fmla="*/ 85 w 126"/>
                      <a:gd name="T27" fmla="*/ 56 h 245"/>
                      <a:gd name="T28" fmla="*/ 90 w 126"/>
                      <a:gd name="T29" fmla="*/ 63 h 245"/>
                      <a:gd name="T30" fmla="*/ 80 w 126"/>
                      <a:gd name="T31" fmla="*/ 65 h 245"/>
                      <a:gd name="T32" fmla="*/ 71 w 126"/>
                      <a:gd name="T33" fmla="*/ 66 h 245"/>
                      <a:gd name="T34" fmla="*/ 64 w 126"/>
                      <a:gd name="T35" fmla="*/ 63 h 245"/>
                      <a:gd name="T36" fmla="*/ 56 w 126"/>
                      <a:gd name="T37" fmla="*/ 58 h 245"/>
                      <a:gd name="T38" fmla="*/ 48 w 126"/>
                      <a:gd name="T39" fmla="*/ 53 h 245"/>
                      <a:gd name="T40" fmla="*/ 32 w 126"/>
                      <a:gd name="T41" fmla="*/ 54 h 245"/>
                      <a:gd name="T42" fmla="*/ 24 w 126"/>
                      <a:gd name="T43" fmla="*/ 58 h 245"/>
                      <a:gd name="T44" fmla="*/ 14 w 126"/>
                      <a:gd name="T45" fmla="*/ 72 h 245"/>
                      <a:gd name="T46" fmla="*/ 6 w 126"/>
                      <a:gd name="T47" fmla="*/ 80 h 245"/>
                      <a:gd name="T48" fmla="*/ 1 w 126"/>
                      <a:gd name="T49" fmla="*/ 96 h 245"/>
                      <a:gd name="T50" fmla="*/ 1 w 126"/>
                      <a:gd name="T51" fmla="*/ 109 h 245"/>
                      <a:gd name="T52" fmla="*/ 9 w 126"/>
                      <a:gd name="T53" fmla="*/ 120 h 245"/>
                      <a:gd name="T54" fmla="*/ 21 w 126"/>
                      <a:gd name="T55" fmla="*/ 132 h 245"/>
                      <a:gd name="T56" fmla="*/ 33 w 126"/>
                      <a:gd name="T57" fmla="*/ 138 h 245"/>
                      <a:gd name="T58" fmla="*/ 43 w 126"/>
                      <a:gd name="T59" fmla="*/ 139 h 245"/>
                      <a:gd name="T60" fmla="*/ 57 w 126"/>
                      <a:gd name="T61" fmla="*/ 135 h 245"/>
                      <a:gd name="T62" fmla="*/ 67 w 126"/>
                      <a:gd name="T63" fmla="*/ 140 h 245"/>
                      <a:gd name="T64" fmla="*/ 68 w 126"/>
                      <a:gd name="T65" fmla="*/ 153 h 245"/>
                      <a:gd name="T66" fmla="*/ 76 w 126"/>
                      <a:gd name="T67" fmla="*/ 168 h 245"/>
                      <a:gd name="T68" fmla="*/ 77 w 126"/>
                      <a:gd name="T69" fmla="*/ 181 h 245"/>
                      <a:gd name="T70" fmla="*/ 71 w 126"/>
                      <a:gd name="T71" fmla="*/ 194 h 245"/>
                      <a:gd name="T72" fmla="*/ 71 w 126"/>
                      <a:gd name="T73" fmla="*/ 214 h 245"/>
                      <a:gd name="T74" fmla="*/ 72 w 126"/>
                      <a:gd name="T75" fmla="*/ 234 h 245"/>
                      <a:gd name="T76" fmla="*/ 81 w 126"/>
                      <a:gd name="T77" fmla="*/ 242 h 245"/>
                      <a:gd name="T78" fmla="*/ 97 w 126"/>
                      <a:gd name="T79" fmla="*/ 232 h 245"/>
                      <a:gd name="T80" fmla="*/ 100 w 126"/>
                      <a:gd name="T81" fmla="*/ 221 h 245"/>
                      <a:gd name="T82" fmla="*/ 108 w 126"/>
                      <a:gd name="T83" fmla="*/ 206 h 245"/>
                      <a:gd name="T84" fmla="*/ 119 w 126"/>
                      <a:gd name="T85" fmla="*/ 181 h 245"/>
                      <a:gd name="T86" fmla="*/ 122 w 126"/>
                      <a:gd name="T87" fmla="*/ 158 h 245"/>
                      <a:gd name="T88" fmla="*/ 124 w 126"/>
                      <a:gd name="T89" fmla="*/ 142 h 245"/>
                      <a:gd name="T90" fmla="*/ 122 w 126"/>
                      <a:gd name="T91" fmla="*/ 116 h 245"/>
                      <a:gd name="T92" fmla="*/ 116 w 126"/>
                      <a:gd name="T93" fmla="*/ 107 h 245"/>
                      <a:gd name="T94" fmla="*/ 106 w 126"/>
                      <a:gd name="T95" fmla="*/ 90 h 245"/>
                      <a:gd name="T96" fmla="*/ 99 w 126"/>
                      <a:gd name="T97" fmla="*/ 76 h 245"/>
                      <a:gd name="T98" fmla="*/ 103 w 126"/>
                      <a:gd name="T99" fmla="*/ 82 h 245"/>
                      <a:gd name="T100" fmla="*/ 111 w 126"/>
                      <a:gd name="T101" fmla="*/ 95 h 245"/>
                      <a:gd name="T102" fmla="*/ 116 w 126"/>
                      <a:gd name="T103" fmla="*/ 105 h 245"/>
                      <a:gd name="T104" fmla="*/ 118 w 126"/>
                      <a:gd name="T105" fmla="*/ 84 h 245"/>
                      <a:gd name="T106" fmla="*/ 115 w 126"/>
                      <a:gd name="T107" fmla="*/ 77 h 245"/>
                      <a:gd name="T108" fmla="*/ 110 w 126"/>
                      <a:gd name="T109" fmla="*/ 69 h 245"/>
                      <a:gd name="T110" fmla="*/ 106 w 126"/>
                      <a:gd name="T111" fmla="*/ 62 h 245"/>
                      <a:gd name="T112" fmla="*/ 99 w 126"/>
                      <a:gd name="T113" fmla="*/ 52 h 245"/>
                      <a:gd name="T114" fmla="*/ 80 w 126"/>
                      <a:gd name="T115" fmla="*/ 31 h 245"/>
                      <a:gd name="T116" fmla="*/ 62 w 126"/>
                      <a:gd name="T117" fmla="*/ 17 h 2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 h="24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48" name="Freeform 42">
                    <a:extLst>
                      <a:ext uri="{FF2B5EF4-FFF2-40B4-BE49-F238E27FC236}">
                        <a16:creationId xmlns:a16="http://schemas.microsoft.com/office/drawing/2014/main" id="{7A70497D-7081-323C-617D-E2924DA2C2F5}"/>
                      </a:ext>
                    </a:extLst>
                  </p:cNvPr>
                  <p:cNvSpPr>
                    <a:spLocks noEditPoints="1"/>
                  </p:cNvSpPr>
                  <p:nvPr/>
                </p:nvSpPr>
                <p:spPr bwMode="auto">
                  <a:xfrm>
                    <a:off x="3477" y="1838"/>
                    <a:ext cx="322" cy="675"/>
                  </a:xfrm>
                  <a:custGeom>
                    <a:gdLst>
                      <a:gd name="T0" fmla="*/ 3 w 135"/>
                      <a:gd name="T1" fmla="*/ 78 h 283"/>
                      <a:gd name="T2" fmla="*/ 0 w 135"/>
                      <a:gd name="T3" fmla="*/ 85 h 283"/>
                      <a:gd name="T4" fmla="*/ 9 w 135"/>
                      <a:gd name="T5" fmla="*/ 113 h 283"/>
                      <a:gd name="T6" fmla="*/ 14 w 135"/>
                      <a:gd name="T7" fmla="*/ 116 h 283"/>
                      <a:gd name="T8" fmla="*/ 18 w 135"/>
                      <a:gd name="T9" fmla="*/ 128 h 283"/>
                      <a:gd name="T10" fmla="*/ 25 w 135"/>
                      <a:gd name="T11" fmla="*/ 137 h 283"/>
                      <a:gd name="T12" fmla="*/ 22 w 135"/>
                      <a:gd name="T13" fmla="*/ 150 h 283"/>
                      <a:gd name="T14" fmla="*/ 20 w 135"/>
                      <a:gd name="T15" fmla="*/ 166 h 283"/>
                      <a:gd name="T16" fmla="*/ 29 w 135"/>
                      <a:gd name="T17" fmla="*/ 180 h 283"/>
                      <a:gd name="T18" fmla="*/ 32 w 135"/>
                      <a:gd name="T19" fmla="*/ 192 h 283"/>
                      <a:gd name="T20" fmla="*/ 42 w 135"/>
                      <a:gd name="T21" fmla="*/ 204 h 283"/>
                      <a:gd name="T22" fmla="*/ 48 w 135"/>
                      <a:gd name="T23" fmla="*/ 208 h 283"/>
                      <a:gd name="T24" fmla="*/ 51 w 135"/>
                      <a:gd name="T25" fmla="*/ 218 h 283"/>
                      <a:gd name="T26" fmla="*/ 54 w 135"/>
                      <a:gd name="T27" fmla="*/ 238 h 283"/>
                      <a:gd name="T28" fmla="*/ 57 w 135"/>
                      <a:gd name="T29" fmla="*/ 253 h 283"/>
                      <a:gd name="T30" fmla="*/ 66 w 135"/>
                      <a:gd name="T31" fmla="*/ 265 h 283"/>
                      <a:gd name="T32" fmla="*/ 74 w 135"/>
                      <a:gd name="T33" fmla="*/ 278 h 283"/>
                      <a:gd name="T34" fmla="*/ 80 w 135"/>
                      <a:gd name="T35" fmla="*/ 283 h 283"/>
                      <a:gd name="T36" fmla="*/ 84 w 135"/>
                      <a:gd name="T37" fmla="*/ 275 h 283"/>
                      <a:gd name="T38" fmla="*/ 79 w 135"/>
                      <a:gd name="T39" fmla="*/ 262 h 283"/>
                      <a:gd name="T40" fmla="*/ 85 w 135"/>
                      <a:gd name="T41" fmla="*/ 255 h 283"/>
                      <a:gd name="T42" fmla="*/ 90 w 135"/>
                      <a:gd name="T43" fmla="*/ 244 h 283"/>
                      <a:gd name="T44" fmla="*/ 98 w 135"/>
                      <a:gd name="T45" fmla="*/ 224 h 283"/>
                      <a:gd name="T46" fmla="*/ 111 w 135"/>
                      <a:gd name="T47" fmla="*/ 217 h 283"/>
                      <a:gd name="T48" fmla="*/ 119 w 135"/>
                      <a:gd name="T49" fmla="*/ 210 h 283"/>
                      <a:gd name="T50" fmla="*/ 124 w 135"/>
                      <a:gd name="T51" fmla="*/ 188 h 283"/>
                      <a:gd name="T52" fmla="*/ 134 w 135"/>
                      <a:gd name="T53" fmla="*/ 178 h 283"/>
                      <a:gd name="T54" fmla="*/ 133 w 135"/>
                      <a:gd name="T55" fmla="*/ 166 h 283"/>
                      <a:gd name="T56" fmla="*/ 120 w 135"/>
                      <a:gd name="T57" fmla="*/ 159 h 283"/>
                      <a:gd name="T58" fmla="*/ 104 w 135"/>
                      <a:gd name="T59" fmla="*/ 156 h 283"/>
                      <a:gd name="T60" fmla="*/ 91 w 135"/>
                      <a:gd name="T61" fmla="*/ 153 h 283"/>
                      <a:gd name="T62" fmla="*/ 95 w 135"/>
                      <a:gd name="T63" fmla="*/ 146 h 283"/>
                      <a:gd name="T64" fmla="*/ 85 w 135"/>
                      <a:gd name="T65" fmla="*/ 136 h 283"/>
                      <a:gd name="T66" fmla="*/ 70 w 135"/>
                      <a:gd name="T67" fmla="*/ 129 h 283"/>
                      <a:gd name="T68" fmla="*/ 60 w 135"/>
                      <a:gd name="T69" fmla="*/ 123 h 283"/>
                      <a:gd name="T70" fmla="*/ 44 w 135"/>
                      <a:gd name="T71" fmla="*/ 117 h 283"/>
                      <a:gd name="T72" fmla="*/ 32 w 135"/>
                      <a:gd name="T73" fmla="*/ 120 h 283"/>
                      <a:gd name="T74" fmla="*/ 29 w 135"/>
                      <a:gd name="T75" fmla="*/ 125 h 283"/>
                      <a:gd name="T76" fmla="*/ 20 w 135"/>
                      <a:gd name="T77" fmla="*/ 120 h 283"/>
                      <a:gd name="T78" fmla="*/ 19 w 135"/>
                      <a:gd name="T79" fmla="*/ 106 h 283"/>
                      <a:gd name="T80" fmla="*/ 18 w 135"/>
                      <a:gd name="T81" fmla="*/ 99 h 283"/>
                      <a:gd name="T82" fmla="*/ 14 w 135"/>
                      <a:gd name="T83" fmla="*/ 94 h 283"/>
                      <a:gd name="T84" fmla="*/ 7 w 135"/>
                      <a:gd name="T85" fmla="*/ 96 h 283"/>
                      <a:gd name="T86" fmla="*/ 10 w 135"/>
                      <a:gd name="T87" fmla="*/ 89 h 283"/>
                      <a:gd name="T88" fmla="*/ 15 w 135"/>
                      <a:gd name="T89" fmla="*/ 79 h 283"/>
                      <a:gd name="T90" fmla="*/ 27 w 135"/>
                      <a:gd name="T91" fmla="*/ 71 h 283"/>
                      <a:gd name="T92" fmla="*/ 32 w 135"/>
                      <a:gd name="T93" fmla="*/ 82 h 283"/>
                      <a:gd name="T94" fmla="*/ 39 w 135"/>
                      <a:gd name="T95" fmla="*/ 69 h 283"/>
                      <a:gd name="T96" fmla="*/ 43 w 135"/>
                      <a:gd name="T97" fmla="*/ 63 h 283"/>
                      <a:gd name="T98" fmla="*/ 56 w 135"/>
                      <a:gd name="T99" fmla="*/ 55 h 283"/>
                      <a:gd name="T100" fmla="*/ 68 w 135"/>
                      <a:gd name="T101" fmla="*/ 45 h 283"/>
                      <a:gd name="T102" fmla="*/ 74 w 135"/>
                      <a:gd name="T103" fmla="*/ 37 h 283"/>
                      <a:gd name="T104" fmla="*/ 83 w 135"/>
                      <a:gd name="T105" fmla="*/ 31 h 283"/>
                      <a:gd name="T106" fmla="*/ 80 w 135"/>
                      <a:gd name="T107" fmla="*/ 29 h 283"/>
                      <a:gd name="T108" fmla="*/ 96 w 135"/>
                      <a:gd name="T109" fmla="*/ 24 h 283"/>
                      <a:gd name="T110" fmla="*/ 102 w 135"/>
                      <a:gd name="T111" fmla="*/ 11 h 283"/>
                      <a:gd name="T112" fmla="*/ 96 w 135"/>
                      <a:gd name="T113" fmla="*/ 8 h 283"/>
                      <a:gd name="T114" fmla="*/ 80 w 135"/>
                      <a:gd name="T115" fmla="*/ 18 h 283"/>
                      <a:gd name="T116" fmla="*/ 72 w 135"/>
                      <a:gd name="T117" fmla="*/ 18 h 283"/>
                      <a:gd name="T118" fmla="*/ 76 w 135"/>
                      <a:gd name="T119" fmla="*/ 9 h 283"/>
                      <a:gd name="T120" fmla="*/ 86 w 135"/>
                      <a:gd name="T121" fmla="*/ 6 h 2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283">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49" name="Freeform 43">
                    <a:extLst>
                      <a:ext uri="{FF2B5EF4-FFF2-40B4-BE49-F238E27FC236}">
                        <a16:creationId xmlns:a16="http://schemas.microsoft.com/office/drawing/2014/main" id="{B237EBC7-FDA9-CEFF-4E97-B80D6497572C}"/>
                      </a:ext>
                    </a:extLst>
                  </p:cNvPr>
                  <p:cNvSpPr>
                    <a:spLocks noEditPoints="1"/>
                  </p:cNvSpPr>
                  <p:nvPr/>
                </p:nvSpPr>
                <p:spPr bwMode="auto">
                  <a:xfrm>
                    <a:off x="4164" y="2301"/>
                    <a:ext cx="31" cy="55"/>
                  </a:xfrm>
                  <a:custGeom>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50" name="Freeform 44">
                    <a:extLst>
                      <a:ext uri="{FF2B5EF4-FFF2-40B4-BE49-F238E27FC236}">
                        <a16:creationId xmlns:a16="http://schemas.microsoft.com/office/drawing/2014/main" id="{9DA1A55B-2D27-894E-2D38-852859B4D721}"/>
                      </a:ext>
                    </a:extLst>
                  </p:cNvPr>
                  <p:cNvSpPr/>
                  <p:nvPr/>
                </p:nvSpPr>
                <p:spPr bwMode="auto">
                  <a:xfrm>
                    <a:off x="4188" y="2298"/>
                    <a:ext cx="7" cy="10"/>
                  </a:xfrm>
                  <a:custGeom>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grpSp>
          </p:grpSp>
          <p:sp>
            <p:nvSpPr>
              <p:cNvPr id="16" name="椭圆 52">
                <a:extLst>
                  <a:ext uri="{FF2B5EF4-FFF2-40B4-BE49-F238E27FC236}">
                    <a16:creationId xmlns:a16="http://schemas.microsoft.com/office/drawing/2014/main" id="{6F707AF9-0B37-6427-2D38-EEFFF3B4F174}"/>
                  </a:ext>
                </a:extLst>
              </p:cNvPr>
              <p:cNvSpPr/>
              <p:nvPr/>
            </p:nvSpPr>
            <p:spPr>
              <a:xfrm>
                <a:off x="2557845" y="1293195"/>
                <a:ext cx="849999" cy="849999"/>
              </a:xfrm>
              <a:prstGeom prst="ellipse">
                <a:avLst/>
              </a:prstGeom>
              <a:gradFill>
                <a:gsLst>
                  <a:gs pos="53000">
                    <a:schemeClr val="bg1">
                      <a:lumMod val="95000"/>
                    </a:schemeClr>
                  </a:gs>
                  <a:gs pos="100000">
                    <a:schemeClr val="bg1"/>
                  </a:gs>
                  <a:gs pos="0">
                    <a:srgbClr val="C4C4C4"/>
                  </a:gs>
                </a:gsLst>
                <a:lin ang="2700000" scaled="1"/>
              </a:gradFill>
              <a:ln w="12700">
                <a:gradFill flip="none" rotWithShape="1">
                  <a:gsLst>
                    <a:gs pos="0">
                      <a:schemeClr val="bg1"/>
                    </a:gs>
                    <a:gs pos="100000">
                      <a:srgbClr val="B4B4B4"/>
                    </a:gs>
                  </a:gsLst>
                  <a:lin ang="2700000" scaled="1"/>
                </a:gradFill>
              </a:ln>
              <a:effectLst>
                <a:outerShdw blurRad="177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17" name="椭圆 53">
                <a:extLst>
                  <a:ext uri="{FF2B5EF4-FFF2-40B4-BE49-F238E27FC236}">
                    <a16:creationId xmlns:a16="http://schemas.microsoft.com/office/drawing/2014/main" id="{5C7B9700-42D9-6FB9-BB14-C303EE024B93}"/>
                  </a:ext>
                </a:extLst>
              </p:cNvPr>
              <p:cNvSpPr/>
              <p:nvPr/>
            </p:nvSpPr>
            <p:spPr>
              <a:xfrm>
                <a:off x="2649843" y="1392088"/>
                <a:ext cx="667454" cy="6674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nvGrpSpPr>
              <p:cNvPr id="18" name="64">
                <a:extLst>
                  <a:ext uri="{FF2B5EF4-FFF2-40B4-BE49-F238E27FC236}">
                    <a16:creationId xmlns:a16="http://schemas.microsoft.com/office/drawing/2014/main" id="{F6F8FB25-0F2A-463B-6175-441D577C0D63}"/>
                  </a:ext>
                </a:extLst>
              </p:cNvPr>
              <p:cNvGrpSpPr/>
              <p:nvPr/>
            </p:nvGrpSpPr>
            <p:grpSpPr>
              <a:xfrm>
                <a:off x="5672321" y="1293195"/>
                <a:ext cx="849999" cy="849999"/>
                <a:chOff x="7274139" y="1415575"/>
                <a:chExt cx="1133332" cy="1133332"/>
              </a:xfrm>
            </p:grpSpPr>
            <p:sp>
              <p:nvSpPr>
                <p:cNvPr id="27" name="65">
                  <a:extLst>
                    <a:ext uri="{FF2B5EF4-FFF2-40B4-BE49-F238E27FC236}">
                      <a16:creationId xmlns:a16="http://schemas.microsoft.com/office/drawing/2014/main" id="{A4506026-A6D2-19A3-C955-4B62733FC0E9}"/>
                    </a:ext>
                  </a:extLst>
                </p:cNvPr>
                <p:cNvSpPr/>
                <p:nvPr/>
              </p:nvSpPr>
              <p:spPr>
                <a:xfrm>
                  <a:off x="7274139" y="1415575"/>
                  <a:ext cx="1133332" cy="1133332"/>
                </a:xfrm>
                <a:prstGeom prst="ellipse">
                  <a:avLst/>
                </a:prstGeom>
                <a:gradFill>
                  <a:gsLst>
                    <a:gs pos="53000">
                      <a:schemeClr val="bg1">
                        <a:lumMod val="95000"/>
                      </a:schemeClr>
                    </a:gs>
                    <a:gs pos="100000">
                      <a:schemeClr val="bg1"/>
                    </a:gs>
                    <a:gs pos="0">
                      <a:srgbClr val="C4C4C4"/>
                    </a:gs>
                  </a:gsLst>
                  <a:lin ang="2700000" scaled="1"/>
                </a:gradFill>
                <a:ln w="12700">
                  <a:gradFill flip="none" rotWithShape="1">
                    <a:gsLst>
                      <a:gs pos="0">
                        <a:schemeClr val="bg1"/>
                      </a:gs>
                      <a:gs pos="100000">
                        <a:srgbClr val="B4B4B4"/>
                      </a:gs>
                    </a:gsLst>
                    <a:lin ang="2700000" scaled="1"/>
                  </a:gradFill>
                </a:ln>
                <a:effectLst>
                  <a:outerShdw blurRad="177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28" name="66">
                  <a:extLst>
                    <a:ext uri="{FF2B5EF4-FFF2-40B4-BE49-F238E27FC236}">
                      <a16:creationId xmlns:a16="http://schemas.microsoft.com/office/drawing/2014/main" id="{328E3DCB-F45C-5D8F-DC45-5A71F3D83AA8}"/>
                    </a:ext>
                  </a:extLst>
                </p:cNvPr>
                <p:cNvSpPr/>
                <p:nvPr/>
              </p:nvSpPr>
              <p:spPr>
                <a:xfrm>
                  <a:off x="7395836" y="1537272"/>
                  <a:ext cx="889938" cy="8899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29" name="67">
                  <a:extLst>
                    <a:ext uri="{FF2B5EF4-FFF2-40B4-BE49-F238E27FC236}">
                      <a16:creationId xmlns:a16="http://schemas.microsoft.com/office/drawing/2014/main" id="{65073F42-BD8E-CE69-7E66-3005C374898E}"/>
                    </a:ext>
                  </a:extLst>
                </p:cNvPr>
                <p:cNvSpPr/>
                <p:nvPr/>
              </p:nvSpPr>
              <p:spPr>
                <a:xfrm>
                  <a:off x="7477043" y="1537272"/>
                  <a:ext cx="727524" cy="657787"/>
                </a:xfrm>
                <a:prstGeom prst="ellipse">
                  <a:avLst/>
                </a:prstGeom>
                <a:gradFill>
                  <a:gsLst>
                    <a:gs pos="25000">
                      <a:srgbClr val="FFFFFF">
                        <a:alpha val="50000"/>
                      </a:srgbClr>
                    </a:gs>
                    <a:gs pos="56000">
                      <a:srgbClr val="FFFFFF">
                        <a:alpha val="10000"/>
                      </a:srgbClr>
                    </a:gs>
                    <a:gs pos="1000">
                      <a:schemeClr val="bg1">
                        <a:alpha val="96000"/>
                      </a:schemeClr>
                    </a:gs>
                    <a:gs pos="86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nvGrpSpPr>
                <p:cNvPr id="30" name="Group 52">
                  <a:extLst>
                    <a:ext uri="{FF2B5EF4-FFF2-40B4-BE49-F238E27FC236}">
                      <a16:creationId xmlns:a16="http://schemas.microsoft.com/office/drawing/2014/main" id="{7D9C10F5-F512-9AC5-D298-2D55D7923220}"/>
                    </a:ext>
                  </a:extLst>
                </p:cNvPr>
                <p:cNvGrpSpPr>
                  <a:grpSpLocks noChangeAspect="1"/>
                </p:cNvGrpSpPr>
                <p:nvPr/>
              </p:nvGrpSpPr>
              <p:grpSpPr>
                <a:xfrm>
                  <a:off x="7626021" y="1759790"/>
                  <a:ext cx="426136" cy="422462"/>
                  <a:chOff x="3783" y="2102"/>
                  <a:chExt cx="116" cy="115"/>
                </a:xfrm>
                <a:solidFill>
                  <a:schemeClr val="bg1"/>
                </a:solidFill>
                <a:effectLst/>
              </p:grpSpPr>
              <p:sp>
                <p:nvSpPr>
                  <p:cNvPr id="31" name="Freeform 53">
                    <a:extLst>
                      <a:ext uri="{FF2B5EF4-FFF2-40B4-BE49-F238E27FC236}">
                        <a16:creationId xmlns:a16="http://schemas.microsoft.com/office/drawing/2014/main" id="{B5930A69-5C55-4621-3B4E-B80375085AD2}"/>
                      </a:ext>
                    </a:extLst>
                  </p:cNvPr>
                  <p:cNvSpPr>
                    <a:spLocks noEditPoints="1"/>
                  </p:cNvSpPr>
                  <p:nvPr/>
                </p:nvSpPr>
                <p:spPr bwMode="auto">
                  <a:xfrm>
                    <a:off x="3783" y="2102"/>
                    <a:ext cx="116" cy="115"/>
                  </a:xfrm>
                  <a:custGeom>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32" name="Freeform 54">
                    <a:extLst>
                      <a:ext uri="{FF2B5EF4-FFF2-40B4-BE49-F238E27FC236}">
                        <a16:creationId xmlns:a16="http://schemas.microsoft.com/office/drawing/2014/main" id="{5D703909-C630-113C-3860-1C7895F36734}"/>
                      </a:ext>
                    </a:extLst>
                  </p:cNvPr>
                  <p:cNvSpPr>
                    <a:spLocks noEditPoints="1"/>
                  </p:cNvSpPr>
                  <p:nvPr/>
                </p:nvSpPr>
                <p:spPr bwMode="auto">
                  <a:xfrm>
                    <a:off x="3783" y="2102"/>
                    <a:ext cx="116" cy="115"/>
                  </a:xfrm>
                  <a:custGeom>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33" name="Freeform 55">
                    <a:extLst>
                      <a:ext uri="{FF2B5EF4-FFF2-40B4-BE49-F238E27FC236}">
                        <a16:creationId xmlns:a16="http://schemas.microsoft.com/office/drawing/2014/main" id="{6C05AC52-D173-C9AF-EEBD-D7E2076D6070}"/>
                      </a:ext>
                    </a:extLst>
                  </p:cNvPr>
                  <p:cNvSpPr/>
                  <p:nvPr/>
                </p:nvSpPr>
                <p:spPr bwMode="auto">
                  <a:xfrm>
                    <a:off x="3839" y="2115"/>
                    <a:ext cx="7" cy="10"/>
                  </a:xfrm>
                  <a:custGeom>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34" name="Freeform 56">
                    <a:extLst>
                      <a:ext uri="{FF2B5EF4-FFF2-40B4-BE49-F238E27FC236}">
                        <a16:creationId xmlns:a16="http://schemas.microsoft.com/office/drawing/2014/main" id="{56454FDD-32FE-C41F-596D-C5CEDA5053F2}"/>
                      </a:ext>
                    </a:extLst>
                  </p:cNvPr>
                  <p:cNvSpPr/>
                  <p:nvPr/>
                </p:nvSpPr>
                <p:spPr bwMode="auto">
                  <a:xfrm>
                    <a:off x="3839" y="2195"/>
                    <a:ext cx="7" cy="10"/>
                  </a:xfrm>
                  <a:custGeom>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35" name="Freeform 57">
                    <a:extLst>
                      <a:ext uri="{FF2B5EF4-FFF2-40B4-BE49-F238E27FC236}">
                        <a16:creationId xmlns:a16="http://schemas.microsoft.com/office/drawing/2014/main" id="{052311CC-098D-1020-FF53-6C8952C1A999}"/>
                      </a:ext>
                    </a:extLst>
                  </p:cNvPr>
                  <p:cNvSpPr/>
                  <p:nvPr/>
                </p:nvSpPr>
                <p:spPr bwMode="auto">
                  <a:xfrm>
                    <a:off x="3796" y="2155"/>
                    <a:ext cx="10" cy="10"/>
                  </a:xfrm>
                  <a:custGeom>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36" name="Freeform 58">
                    <a:extLst>
                      <a:ext uri="{FF2B5EF4-FFF2-40B4-BE49-F238E27FC236}">
                        <a16:creationId xmlns:a16="http://schemas.microsoft.com/office/drawing/2014/main" id="{C112C1C2-8825-40B1-1F57-8AC0D836E603}"/>
                      </a:ext>
                    </a:extLst>
                  </p:cNvPr>
                  <p:cNvSpPr/>
                  <p:nvPr/>
                </p:nvSpPr>
                <p:spPr bwMode="auto">
                  <a:xfrm>
                    <a:off x="3877" y="2155"/>
                    <a:ext cx="10" cy="10"/>
                  </a:xfrm>
                  <a:custGeom>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37" name="Freeform 59">
                    <a:extLst>
                      <a:ext uri="{FF2B5EF4-FFF2-40B4-BE49-F238E27FC236}">
                        <a16:creationId xmlns:a16="http://schemas.microsoft.com/office/drawing/2014/main" id="{C97EC85A-219C-AA22-D402-0C720BB0D50F}"/>
                      </a:ext>
                    </a:extLst>
                  </p:cNvPr>
                  <p:cNvSpPr/>
                  <p:nvPr/>
                </p:nvSpPr>
                <p:spPr bwMode="auto">
                  <a:xfrm>
                    <a:off x="3813" y="2127"/>
                    <a:ext cx="33" cy="38"/>
                  </a:xfrm>
                  <a:custGeom>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grpSp>
          </p:grpSp>
          <p:sp>
            <p:nvSpPr>
              <p:cNvPr id="19" name="77">
                <a:extLst>
                  <a:ext uri="{FF2B5EF4-FFF2-40B4-BE49-F238E27FC236}">
                    <a16:creationId xmlns:a16="http://schemas.microsoft.com/office/drawing/2014/main" id="{DCBC9A24-1583-FCC7-BCDA-E58610352FB6}"/>
                  </a:ext>
                </a:extLst>
              </p:cNvPr>
              <p:cNvSpPr/>
              <p:nvPr/>
            </p:nvSpPr>
            <p:spPr>
              <a:xfrm>
                <a:off x="1510005" y="2761570"/>
                <a:ext cx="849999" cy="849999"/>
              </a:xfrm>
              <a:prstGeom prst="ellipse">
                <a:avLst/>
              </a:prstGeom>
              <a:gradFill>
                <a:gsLst>
                  <a:gs pos="53000">
                    <a:schemeClr val="bg1">
                      <a:lumMod val="95000"/>
                    </a:schemeClr>
                  </a:gs>
                  <a:gs pos="100000">
                    <a:schemeClr val="bg1"/>
                  </a:gs>
                  <a:gs pos="0">
                    <a:srgbClr val="C4C4C4"/>
                  </a:gs>
                </a:gsLst>
                <a:lin ang="2700000" scaled="1"/>
              </a:gradFill>
              <a:ln w="12700">
                <a:gradFill flip="none" rotWithShape="1">
                  <a:gsLst>
                    <a:gs pos="0">
                      <a:schemeClr val="bg1"/>
                    </a:gs>
                    <a:gs pos="100000">
                      <a:srgbClr val="B4B4B4"/>
                    </a:gs>
                  </a:gsLst>
                  <a:lin ang="2700000" scaled="1"/>
                </a:gradFill>
              </a:ln>
              <a:effectLst>
                <a:outerShdw blurRad="177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nvGrpSpPr>
              <p:cNvPr id="20" name="78">
                <a:extLst>
                  <a:ext uri="{FF2B5EF4-FFF2-40B4-BE49-F238E27FC236}">
                    <a16:creationId xmlns:a16="http://schemas.microsoft.com/office/drawing/2014/main" id="{49D0E905-8169-7C45-A83F-0CCB648467EE}"/>
                  </a:ext>
                </a:extLst>
              </p:cNvPr>
              <p:cNvGrpSpPr/>
              <p:nvPr/>
            </p:nvGrpSpPr>
            <p:grpSpPr>
              <a:xfrm>
                <a:off x="1599806" y="2854407"/>
                <a:ext cx="667454" cy="667454"/>
                <a:chOff x="2598032" y="2695682"/>
                <a:chExt cx="889938" cy="889938"/>
              </a:xfrm>
            </p:grpSpPr>
            <p:sp>
              <p:nvSpPr>
                <p:cNvPr id="25" name="83">
                  <a:extLst>
                    <a:ext uri="{FF2B5EF4-FFF2-40B4-BE49-F238E27FC236}">
                      <a16:creationId xmlns:a16="http://schemas.microsoft.com/office/drawing/2014/main" id="{B90F4ABB-AB62-3ADC-B319-A34EFDADE288}"/>
                    </a:ext>
                  </a:extLst>
                </p:cNvPr>
                <p:cNvSpPr/>
                <p:nvPr/>
              </p:nvSpPr>
              <p:spPr>
                <a:xfrm>
                  <a:off x="2598032" y="2695682"/>
                  <a:ext cx="889938" cy="8899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26" name="84">
                  <a:extLst>
                    <a:ext uri="{FF2B5EF4-FFF2-40B4-BE49-F238E27FC236}">
                      <a16:creationId xmlns:a16="http://schemas.microsoft.com/office/drawing/2014/main" id="{9368B425-2998-6596-7CBF-AE50CF6D52A7}"/>
                    </a:ext>
                  </a:extLst>
                </p:cNvPr>
                <p:cNvSpPr/>
                <p:nvPr/>
              </p:nvSpPr>
              <p:spPr>
                <a:xfrm>
                  <a:off x="2679239" y="2695682"/>
                  <a:ext cx="727524" cy="657787"/>
                </a:xfrm>
                <a:prstGeom prst="ellipse">
                  <a:avLst/>
                </a:prstGeom>
                <a:gradFill>
                  <a:gsLst>
                    <a:gs pos="25000">
                      <a:srgbClr val="FFFFFF">
                        <a:alpha val="50000"/>
                      </a:srgbClr>
                    </a:gs>
                    <a:gs pos="56000">
                      <a:srgbClr val="FFFFFF">
                        <a:alpha val="10000"/>
                      </a:srgbClr>
                    </a:gs>
                    <a:gs pos="1000">
                      <a:schemeClr val="bg1">
                        <a:alpha val="96000"/>
                      </a:schemeClr>
                    </a:gs>
                    <a:gs pos="86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sp>
            <p:nvSpPr>
              <p:cNvPr id="21" name="86">
                <a:extLst>
                  <a:ext uri="{FF2B5EF4-FFF2-40B4-BE49-F238E27FC236}">
                    <a16:creationId xmlns:a16="http://schemas.microsoft.com/office/drawing/2014/main" id="{4E5F5F2C-AFEA-ED93-0C28-476ABE936BAD}"/>
                  </a:ext>
                </a:extLst>
              </p:cNvPr>
              <p:cNvSpPr/>
              <p:nvPr/>
            </p:nvSpPr>
            <p:spPr>
              <a:xfrm>
                <a:off x="6698256" y="2839238"/>
                <a:ext cx="849999" cy="849999"/>
              </a:xfrm>
              <a:prstGeom prst="ellipse">
                <a:avLst/>
              </a:prstGeom>
              <a:gradFill>
                <a:gsLst>
                  <a:gs pos="53000">
                    <a:schemeClr val="bg1">
                      <a:lumMod val="95000"/>
                    </a:schemeClr>
                  </a:gs>
                  <a:gs pos="100000">
                    <a:schemeClr val="bg1"/>
                  </a:gs>
                  <a:gs pos="0">
                    <a:srgbClr val="C4C4C4"/>
                  </a:gs>
                </a:gsLst>
                <a:lin ang="2700000" scaled="1"/>
              </a:gradFill>
              <a:ln w="12700">
                <a:gradFill flip="none" rotWithShape="1">
                  <a:gsLst>
                    <a:gs pos="0">
                      <a:schemeClr val="bg1"/>
                    </a:gs>
                    <a:gs pos="100000">
                      <a:srgbClr val="B4B4B4"/>
                    </a:gs>
                  </a:gsLst>
                  <a:lin ang="2700000" scaled="1"/>
                </a:gradFill>
              </a:ln>
              <a:effectLst>
                <a:outerShdw blurRad="177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nvGrpSpPr>
              <p:cNvPr id="22" name="89">
                <a:extLst>
                  <a:ext uri="{FF2B5EF4-FFF2-40B4-BE49-F238E27FC236}">
                    <a16:creationId xmlns:a16="http://schemas.microsoft.com/office/drawing/2014/main" id="{D5656247-D501-80AB-A440-EB070881653F}"/>
                  </a:ext>
                </a:extLst>
              </p:cNvPr>
              <p:cNvGrpSpPr/>
              <p:nvPr/>
            </p:nvGrpSpPr>
            <p:grpSpPr>
              <a:xfrm>
                <a:off x="6784230" y="2932075"/>
                <a:ext cx="667454" cy="667454"/>
                <a:chOff x="2598032" y="2695682"/>
                <a:chExt cx="889938" cy="889938"/>
              </a:xfrm>
            </p:grpSpPr>
            <p:sp>
              <p:nvSpPr>
                <p:cNvPr id="23" name="98">
                  <a:extLst>
                    <a:ext uri="{FF2B5EF4-FFF2-40B4-BE49-F238E27FC236}">
                      <a16:creationId xmlns:a16="http://schemas.microsoft.com/office/drawing/2014/main" id="{AC724CD7-CA2C-F2C8-533A-0380FF8D0A01}"/>
                    </a:ext>
                  </a:extLst>
                </p:cNvPr>
                <p:cNvSpPr/>
                <p:nvPr/>
              </p:nvSpPr>
              <p:spPr>
                <a:xfrm>
                  <a:off x="2598032" y="2695682"/>
                  <a:ext cx="889938" cy="8899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24" name="99">
                  <a:extLst>
                    <a:ext uri="{FF2B5EF4-FFF2-40B4-BE49-F238E27FC236}">
                      <a16:creationId xmlns:a16="http://schemas.microsoft.com/office/drawing/2014/main" id="{11AE6349-6B2E-E5D0-8BA2-DCDD996BEC8D}"/>
                    </a:ext>
                  </a:extLst>
                </p:cNvPr>
                <p:cNvSpPr/>
                <p:nvPr/>
              </p:nvSpPr>
              <p:spPr>
                <a:xfrm>
                  <a:off x="2679239" y="2695682"/>
                  <a:ext cx="727524" cy="657787"/>
                </a:xfrm>
                <a:prstGeom prst="ellipse">
                  <a:avLst/>
                </a:prstGeom>
                <a:gradFill>
                  <a:gsLst>
                    <a:gs pos="25000">
                      <a:srgbClr val="FFFFFF">
                        <a:alpha val="50000"/>
                      </a:srgbClr>
                    </a:gs>
                    <a:gs pos="56000">
                      <a:srgbClr val="FFFFFF">
                        <a:alpha val="10000"/>
                      </a:srgbClr>
                    </a:gs>
                    <a:gs pos="1000">
                      <a:schemeClr val="bg1">
                        <a:alpha val="96000"/>
                      </a:schemeClr>
                    </a:gs>
                    <a:gs pos="86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grpSp>
      </p:grpSp>
      <p:pic>
        <p:nvPicPr>
          <p:cNvPr id="67" name="Picture 66">
            <a:extLst>
              <a:ext uri="{FF2B5EF4-FFF2-40B4-BE49-F238E27FC236}">
                <a16:creationId xmlns:a16="http://schemas.microsoft.com/office/drawing/2014/main" id="{E57BA4B8-AE62-4C67-3C93-E818E0167049}"/>
              </a:ext>
            </a:extLst>
          </p:cNvPr>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11" name="Freeform 5">
            <a:extLst>
              <a:ext uri="{FF2B5EF4-FFF2-40B4-BE49-F238E27FC236}">
                <a16:creationId xmlns:a16="http://schemas.microsoft.com/office/drawing/2014/main" id="{3D85FFAB-E9B7-19F8-DE5E-DF45EE4E6643}"/>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68" name="Freeform 5">
            <a:extLst>
              <a:ext uri="{FF2B5EF4-FFF2-40B4-BE49-F238E27FC236}">
                <a16:creationId xmlns:a16="http://schemas.microsoft.com/office/drawing/2014/main" id="{F4CA9C20-D3EA-22B7-EEC8-ADDEF3CF2602}"/>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grpSp>
        <p:nvGrpSpPr>
          <p:cNvPr id="69" name="Group 68">
            <a:extLst>
              <a:ext uri="{FF2B5EF4-FFF2-40B4-BE49-F238E27FC236}">
                <a16:creationId xmlns:a16="http://schemas.microsoft.com/office/drawing/2014/main" id="{986D2150-F5F0-7830-656B-FA5639E403B0}"/>
              </a:ext>
            </a:extLst>
          </p:cNvPr>
          <p:cNvGrpSpPr/>
          <p:nvPr userDrawn="1"/>
        </p:nvGrpSpPr>
        <p:grpSpPr>
          <a:xfrm>
            <a:off x="1510005" y="1293195"/>
            <a:ext cx="6038250" cy="3352260"/>
            <a:chOff x="1510005" y="1293195"/>
            <a:chExt cx="6038250" cy="3352260"/>
          </a:xfrm>
        </p:grpSpPr>
        <p:grpSp>
          <p:nvGrpSpPr>
            <p:cNvPr id="70" name="39">
              <a:extLst>
                <a:ext uri="{FF2B5EF4-FFF2-40B4-BE49-F238E27FC236}">
                  <a16:creationId xmlns:a16="http://schemas.microsoft.com/office/drawing/2014/main" id="{43C8D0B9-7A10-0242-6A68-81BAD5E2690F}"/>
                </a:ext>
              </a:extLst>
            </p:cNvPr>
            <p:cNvGrpSpPr/>
            <p:nvPr/>
          </p:nvGrpSpPr>
          <p:grpSpPr>
            <a:xfrm>
              <a:off x="2375538" y="3107727"/>
              <a:ext cx="1154390" cy="443042"/>
              <a:chOff x="2796988" y="3525699"/>
              <a:chExt cx="1763196" cy="676694"/>
            </a:xfrm>
          </p:grpSpPr>
          <p:sp>
            <p:nvSpPr>
              <p:cNvPr id="117" name="20">
                <a:extLst>
                  <a:ext uri="{FF2B5EF4-FFF2-40B4-BE49-F238E27FC236}">
                    <a16:creationId xmlns:a16="http://schemas.microsoft.com/office/drawing/2014/main" id="{1B5C4066-8061-CEA8-3558-0A9B8A1E018B}"/>
                  </a:ext>
                </a:extLst>
              </p:cNvPr>
              <p:cNvSpPr/>
              <p:nvPr/>
            </p:nvSpPr>
            <p:spPr>
              <a:xfrm>
                <a:off x="2796988" y="3525699"/>
                <a:ext cx="1675952" cy="581482"/>
              </a:xfrm>
              <a:custGeom>
                <a:gdLst>
                  <a:gd name="connsiteX0" fmla="*/ 1691640 w 1691640"/>
                  <a:gd name="connsiteY0" fmla="*/ 1341120 h 1341120"/>
                  <a:gd name="connsiteX1" fmla="*/ 1074420 w 1691640"/>
                  <a:gd name="connsiteY1" fmla="*/ 487680 h 1341120"/>
                  <a:gd name="connsiteX2" fmla="*/ 0 w 1691640"/>
                  <a:gd name="connsiteY2" fmla="*/ 0 h 1341120"/>
                </a:gdLst>
                <a:cxnLst>
                  <a:cxn ang="0">
                    <a:pos x="connsiteX0" y="connsiteY0"/>
                  </a:cxn>
                  <a:cxn ang="0">
                    <a:pos x="connsiteX1" y="connsiteY1"/>
                  </a:cxn>
                  <a:cxn ang="0">
                    <a:pos x="connsiteX2" y="connsiteY2"/>
                  </a:cxn>
                </a:cxnLst>
                <a:rect l="l" t="t" r="r" b="b"/>
                <a:pathLst>
                  <a:path w="1691639" h="1341120">
                    <a:moveTo>
                      <a:pt x="1691640" y="1341120"/>
                    </a:moveTo>
                    <a:lnTo>
                      <a:pt x="1074420" y="487680"/>
                    </a:lnTo>
                    <a:lnTo>
                      <a:pt x="0" y="0"/>
                    </a:lnTo>
                  </a:path>
                </a:pathLst>
              </a:cu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118" name="41">
                <a:extLst>
                  <a:ext uri="{FF2B5EF4-FFF2-40B4-BE49-F238E27FC236}">
                    <a16:creationId xmlns:a16="http://schemas.microsoft.com/office/drawing/2014/main" id="{2B7EF9A3-B173-110B-1447-3B174AB720A1}"/>
                  </a:ext>
                </a:extLst>
              </p:cNvPr>
              <p:cNvSpPr/>
              <p:nvPr/>
            </p:nvSpPr>
            <p:spPr>
              <a:xfrm>
                <a:off x="4404048" y="4046257"/>
                <a:ext cx="156136" cy="156136"/>
              </a:xfrm>
              <a:prstGeom prst="ellipse">
                <a:avLst/>
              </a:prstGeom>
              <a:solidFill>
                <a:schemeClr val="accent1"/>
              </a:solidFill>
              <a:ln w="9525">
                <a:solidFill>
                  <a:schemeClr val="bg1">
                    <a:lumMod val="75000"/>
                  </a:schemeClr>
                </a:solidFill>
                <a:prstDash val="sysDash"/>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grpSp>
          <p:nvGrpSpPr>
            <p:cNvPr id="71" name="42">
              <a:extLst>
                <a:ext uri="{FF2B5EF4-FFF2-40B4-BE49-F238E27FC236}">
                  <a16:creationId xmlns:a16="http://schemas.microsoft.com/office/drawing/2014/main" id="{FF86093E-4879-2557-F02C-0DE84051EFD9}"/>
                </a:ext>
              </a:extLst>
            </p:cNvPr>
            <p:cNvGrpSpPr/>
            <p:nvPr/>
          </p:nvGrpSpPr>
          <p:grpSpPr>
            <a:xfrm flipH="1">
              <a:off x="5510643" y="3151218"/>
              <a:ext cx="1129511" cy="390172"/>
              <a:chOff x="2834988" y="3606451"/>
              <a:chExt cx="1725196" cy="595942"/>
            </a:xfrm>
          </p:grpSpPr>
          <p:sp>
            <p:nvSpPr>
              <p:cNvPr id="115" name="23">
                <a:extLst>
                  <a:ext uri="{FF2B5EF4-FFF2-40B4-BE49-F238E27FC236}">
                    <a16:creationId xmlns:a16="http://schemas.microsoft.com/office/drawing/2014/main" id="{3A340382-6618-584D-D670-AE4822655C9A}"/>
                  </a:ext>
                </a:extLst>
              </p:cNvPr>
              <p:cNvSpPr/>
              <p:nvPr/>
            </p:nvSpPr>
            <p:spPr>
              <a:xfrm>
                <a:off x="2834988" y="3606451"/>
                <a:ext cx="1637953" cy="500729"/>
              </a:xfrm>
              <a:custGeom>
                <a:gdLst>
                  <a:gd name="connsiteX0" fmla="*/ 1691640 w 1691640"/>
                  <a:gd name="connsiteY0" fmla="*/ 1341120 h 1341120"/>
                  <a:gd name="connsiteX1" fmla="*/ 1074420 w 1691640"/>
                  <a:gd name="connsiteY1" fmla="*/ 487680 h 1341120"/>
                  <a:gd name="connsiteX2" fmla="*/ 0 w 1691640"/>
                  <a:gd name="connsiteY2" fmla="*/ 0 h 1341120"/>
                </a:gdLst>
                <a:cxnLst>
                  <a:cxn ang="0">
                    <a:pos x="connsiteX0" y="connsiteY0"/>
                  </a:cxn>
                  <a:cxn ang="0">
                    <a:pos x="connsiteX1" y="connsiteY1"/>
                  </a:cxn>
                  <a:cxn ang="0">
                    <a:pos x="connsiteX2" y="connsiteY2"/>
                  </a:cxn>
                </a:cxnLst>
                <a:rect l="l" t="t" r="r" b="b"/>
                <a:pathLst>
                  <a:path w="1691639" h="1341120">
                    <a:moveTo>
                      <a:pt x="1691640" y="1341120"/>
                    </a:moveTo>
                    <a:lnTo>
                      <a:pt x="1074420" y="487680"/>
                    </a:lnTo>
                    <a:lnTo>
                      <a:pt x="0" y="0"/>
                    </a:lnTo>
                  </a:path>
                </a:pathLst>
              </a:cu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116" name="44">
                <a:extLst>
                  <a:ext uri="{FF2B5EF4-FFF2-40B4-BE49-F238E27FC236}">
                    <a16:creationId xmlns:a16="http://schemas.microsoft.com/office/drawing/2014/main" id="{F9A001A6-FE30-8372-FBDB-FB1B8C94C8D6}"/>
                  </a:ext>
                </a:extLst>
              </p:cNvPr>
              <p:cNvSpPr/>
              <p:nvPr/>
            </p:nvSpPr>
            <p:spPr>
              <a:xfrm>
                <a:off x="4404048" y="4046257"/>
                <a:ext cx="156136" cy="156136"/>
              </a:xfrm>
              <a:prstGeom prst="ellipse">
                <a:avLst/>
              </a:prstGeom>
              <a:solidFill>
                <a:schemeClr val="accent5"/>
              </a:solidFill>
              <a:ln w="9525">
                <a:solidFill>
                  <a:schemeClr val="bg1">
                    <a:lumMod val="75000"/>
                  </a:schemeClr>
                </a:solidFill>
                <a:prstDash val="sysDash"/>
              </a:ln>
              <a:effectLst>
                <a:innerShdw blurRad="50800" dist="25400" dir="18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grpSp>
          <p:nvGrpSpPr>
            <p:cNvPr id="72" name="45">
              <a:extLst>
                <a:ext uri="{FF2B5EF4-FFF2-40B4-BE49-F238E27FC236}">
                  <a16:creationId xmlns:a16="http://schemas.microsoft.com/office/drawing/2014/main" id="{DBEA5C32-937E-337E-E2F8-A700A6D36F08}"/>
                </a:ext>
              </a:extLst>
            </p:cNvPr>
            <p:cNvGrpSpPr/>
            <p:nvPr/>
          </p:nvGrpSpPr>
          <p:grpSpPr>
            <a:xfrm>
              <a:off x="3359718" y="1581615"/>
              <a:ext cx="677877" cy="782141"/>
              <a:chOff x="3524807" y="3007764"/>
              <a:chExt cx="1035377" cy="1194629"/>
            </a:xfrm>
          </p:grpSpPr>
          <p:sp>
            <p:nvSpPr>
              <p:cNvPr id="113" name="26">
                <a:extLst>
                  <a:ext uri="{FF2B5EF4-FFF2-40B4-BE49-F238E27FC236}">
                    <a16:creationId xmlns:a16="http://schemas.microsoft.com/office/drawing/2014/main" id="{81A05657-C81A-9E06-1A26-18D14B5666A5}"/>
                  </a:ext>
                </a:extLst>
              </p:cNvPr>
              <p:cNvSpPr/>
              <p:nvPr/>
            </p:nvSpPr>
            <p:spPr>
              <a:xfrm>
                <a:off x="3524807" y="3007764"/>
                <a:ext cx="948133" cy="1099417"/>
              </a:xfrm>
              <a:custGeom>
                <a:gdLst>
                  <a:gd name="connsiteX0" fmla="*/ 1691640 w 1691640"/>
                  <a:gd name="connsiteY0" fmla="*/ 1341120 h 1341120"/>
                  <a:gd name="connsiteX1" fmla="*/ 1074420 w 1691640"/>
                  <a:gd name="connsiteY1" fmla="*/ 487680 h 1341120"/>
                  <a:gd name="connsiteX2" fmla="*/ 0 w 1691640"/>
                  <a:gd name="connsiteY2" fmla="*/ 0 h 1341120"/>
                </a:gdLst>
                <a:cxnLst>
                  <a:cxn ang="0">
                    <a:pos x="connsiteX0" y="connsiteY0"/>
                  </a:cxn>
                  <a:cxn ang="0">
                    <a:pos x="connsiteX1" y="connsiteY1"/>
                  </a:cxn>
                  <a:cxn ang="0">
                    <a:pos x="connsiteX2" y="connsiteY2"/>
                  </a:cxn>
                </a:cxnLst>
                <a:rect l="l" t="t" r="r" b="b"/>
                <a:pathLst>
                  <a:path w="1691639" h="1341120">
                    <a:moveTo>
                      <a:pt x="1691640" y="1341120"/>
                    </a:moveTo>
                    <a:lnTo>
                      <a:pt x="1074420" y="487680"/>
                    </a:lnTo>
                    <a:lnTo>
                      <a:pt x="0" y="0"/>
                    </a:lnTo>
                  </a:path>
                </a:pathLst>
              </a:cu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114" name="47">
                <a:extLst>
                  <a:ext uri="{FF2B5EF4-FFF2-40B4-BE49-F238E27FC236}">
                    <a16:creationId xmlns:a16="http://schemas.microsoft.com/office/drawing/2014/main" id="{61FF7740-1C56-BDA3-24DC-7D752D4E2052}"/>
                  </a:ext>
                </a:extLst>
              </p:cNvPr>
              <p:cNvSpPr/>
              <p:nvPr/>
            </p:nvSpPr>
            <p:spPr>
              <a:xfrm>
                <a:off x="4404048" y="4046257"/>
                <a:ext cx="156136" cy="156136"/>
              </a:xfrm>
              <a:prstGeom prst="ellipse">
                <a:avLst/>
              </a:prstGeom>
              <a:solidFill>
                <a:schemeClr val="accent2"/>
              </a:solidFill>
              <a:ln w="9525">
                <a:solidFill>
                  <a:schemeClr val="bg1">
                    <a:lumMod val="75000"/>
                  </a:schemeClr>
                </a:solidFill>
                <a:prstDash val="sysDash"/>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grpSp>
          <p:nvGrpSpPr>
            <p:cNvPr id="73" name="48">
              <a:extLst>
                <a:ext uri="{FF2B5EF4-FFF2-40B4-BE49-F238E27FC236}">
                  <a16:creationId xmlns:a16="http://schemas.microsoft.com/office/drawing/2014/main" id="{5B189AA7-1442-AA7F-1377-DE3461204E6C}"/>
                </a:ext>
              </a:extLst>
            </p:cNvPr>
            <p:cNvGrpSpPr/>
            <p:nvPr/>
          </p:nvGrpSpPr>
          <p:grpSpPr>
            <a:xfrm flipH="1">
              <a:off x="5019941" y="1667811"/>
              <a:ext cx="688461" cy="684009"/>
              <a:chOff x="3508641" y="3157650"/>
              <a:chExt cx="1051543" cy="1044743"/>
            </a:xfrm>
          </p:grpSpPr>
          <p:sp>
            <p:nvSpPr>
              <p:cNvPr id="111" name="32">
                <a:extLst>
                  <a:ext uri="{FF2B5EF4-FFF2-40B4-BE49-F238E27FC236}">
                    <a16:creationId xmlns:a16="http://schemas.microsoft.com/office/drawing/2014/main" id="{E1860F4D-A3A1-7834-031E-0467F069402A}"/>
                  </a:ext>
                </a:extLst>
              </p:cNvPr>
              <p:cNvSpPr/>
              <p:nvPr/>
            </p:nvSpPr>
            <p:spPr>
              <a:xfrm>
                <a:off x="3508641" y="3157650"/>
                <a:ext cx="964300" cy="949531"/>
              </a:xfrm>
              <a:custGeom>
                <a:gdLst>
                  <a:gd name="connsiteX0" fmla="*/ 1691640 w 1691640"/>
                  <a:gd name="connsiteY0" fmla="*/ 1341120 h 1341120"/>
                  <a:gd name="connsiteX1" fmla="*/ 1074420 w 1691640"/>
                  <a:gd name="connsiteY1" fmla="*/ 487680 h 1341120"/>
                  <a:gd name="connsiteX2" fmla="*/ 0 w 1691640"/>
                  <a:gd name="connsiteY2" fmla="*/ 0 h 1341120"/>
                </a:gdLst>
                <a:cxnLst>
                  <a:cxn ang="0">
                    <a:pos x="connsiteX0" y="connsiteY0"/>
                  </a:cxn>
                  <a:cxn ang="0">
                    <a:pos x="connsiteX1" y="connsiteY1"/>
                  </a:cxn>
                  <a:cxn ang="0">
                    <a:pos x="connsiteX2" y="connsiteY2"/>
                  </a:cxn>
                </a:cxnLst>
                <a:rect l="l" t="t" r="r" b="b"/>
                <a:pathLst>
                  <a:path w="1691639" h="1341120">
                    <a:moveTo>
                      <a:pt x="1691640" y="1341120"/>
                    </a:moveTo>
                    <a:lnTo>
                      <a:pt x="1074420" y="487680"/>
                    </a:lnTo>
                    <a:lnTo>
                      <a:pt x="0" y="0"/>
                    </a:lnTo>
                  </a:path>
                </a:pathLst>
              </a:cu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112" name="50">
                <a:extLst>
                  <a:ext uri="{FF2B5EF4-FFF2-40B4-BE49-F238E27FC236}">
                    <a16:creationId xmlns:a16="http://schemas.microsoft.com/office/drawing/2014/main" id="{C53D7081-D347-6454-7A82-E9CC82722D68}"/>
                  </a:ext>
                </a:extLst>
              </p:cNvPr>
              <p:cNvSpPr/>
              <p:nvPr/>
            </p:nvSpPr>
            <p:spPr>
              <a:xfrm>
                <a:off x="4404048" y="4046257"/>
                <a:ext cx="156136" cy="156136"/>
              </a:xfrm>
              <a:prstGeom prst="ellipse">
                <a:avLst/>
              </a:prstGeom>
              <a:solidFill>
                <a:schemeClr val="accent4"/>
              </a:solidFill>
              <a:ln w="9525">
                <a:solidFill>
                  <a:schemeClr val="bg1">
                    <a:lumMod val="75000"/>
                  </a:schemeClr>
                </a:solidFill>
                <a:prstDash val="sysDash"/>
              </a:ln>
              <a:effectLst>
                <a:innerShdw blurRad="50800" dist="25400" dir="18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grpSp>
          <p:nvGrpSpPr>
            <p:cNvPr id="74" name="Group 73">
              <a:extLst>
                <a:ext uri="{FF2B5EF4-FFF2-40B4-BE49-F238E27FC236}">
                  <a16:creationId xmlns:a16="http://schemas.microsoft.com/office/drawing/2014/main" id="{36A50E8B-D5AF-9C8A-44EA-980FDE9F7A6F}"/>
                </a:ext>
              </a:extLst>
            </p:cNvPr>
            <p:cNvGrpSpPr/>
            <p:nvPr/>
          </p:nvGrpSpPr>
          <p:grpSpPr>
            <a:xfrm>
              <a:off x="1510005" y="1293195"/>
              <a:ext cx="6038250" cy="3352260"/>
              <a:chOff x="1510005" y="1293195"/>
              <a:chExt cx="6038250" cy="3352260"/>
            </a:xfrm>
          </p:grpSpPr>
          <p:grpSp>
            <p:nvGrpSpPr>
              <p:cNvPr id="75" name="23">
                <a:extLst>
                  <a:ext uri="{FF2B5EF4-FFF2-40B4-BE49-F238E27FC236}">
                    <a16:creationId xmlns:a16="http://schemas.microsoft.com/office/drawing/2014/main" id="{CC045E1D-7E68-3F83-075B-B9D1F2299120}"/>
                  </a:ext>
                </a:extLst>
              </p:cNvPr>
              <p:cNvGrpSpPr/>
              <p:nvPr/>
            </p:nvGrpSpPr>
            <p:grpSpPr>
              <a:xfrm>
                <a:off x="3097931" y="1783057"/>
                <a:ext cx="2862398" cy="2862398"/>
                <a:chOff x="3910012" y="1938337"/>
                <a:chExt cx="4371976" cy="4371976"/>
              </a:xfrm>
            </p:grpSpPr>
            <p:sp>
              <p:nvSpPr>
                <p:cNvPr id="98" name="26">
                  <a:extLst>
                    <a:ext uri="{FF2B5EF4-FFF2-40B4-BE49-F238E27FC236}">
                      <a16:creationId xmlns:a16="http://schemas.microsoft.com/office/drawing/2014/main" id="{0F21E352-E925-3625-9C25-35B50357E3B6}"/>
                    </a:ext>
                  </a:extLst>
                </p:cNvPr>
                <p:cNvSpPr/>
                <p:nvPr/>
              </p:nvSpPr>
              <p:spPr>
                <a:xfrm>
                  <a:off x="4283982" y="2312307"/>
                  <a:ext cx="3624036" cy="3624036"/>
                </a:xfrm>
                <a:prstGeom prst="ellipse">
                  <a:avLst/>
                </a:prstGeom>
                <a:gradFill>
                  <a:gsLst>
                    <a:gs pos="100000">
                      <a:schemeClr val="bg1"/>
                    </a:gs>
                    <a:gs pos="0">
                      <a:srgbClr val="B2B2B2"/>
                    </a:gs>
                  </a:gsLst>
                  <a:lin ang="2700000" scaled="1"/>
                </a:gradFill>
                <a:ln w="25400">
                  <a:gradFill flip="none" rotWithShape="1">
                    <a:gsLst>
                      <a:gs pos="0">
                        <a:schemeClr val="bg1"/>
                      </a:gs>
                      <a:gs pos="100000">
                        <a:schemeClr val="bg1">
                          <a:lumMod val="65000"/>
                        </a:schemeClr>
                      </a:gs>
                    </a:gsLst>
                    <a:lin ang="2700000" scaled="1"/>
                  </a:gradFill>
                </a:ln>
                <a:effectLst>
                  <a:outerShdw blurRad="419100" dist="1397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99" name="5">
                  <a:extLst>
                    <a:ext uri="{FF2B5EF4-FFF2-40B4-BE49-F238E27FC236}">
                      <a16:creationId xmlns:a16="http://schemas.microsoft.com/office/drawing/2014/main" id="{F7BD73F2-A10A-5E74-1DC1-D886DE31AFAE}"/>
                    </a:ext>
                  </a:extLst>
                </p:cNvPr>
                <p:cNvSpPr/>
                <p:nvPr/>
              </p:nvSpPr>
              <p:spPr>
                <a:xfrm>
                  <a:off x="3910012" y="1938337"/>
                  <a:ext cx="4371976" cy="4371976"/>
                </a:xfrm>
                <a:custGeom>
                  <a:gdLst>
                    <a:gd name="connsiteX0" fmla="*/ 2442936 w 4885872"/>
                    <a:gd name="connsiteY0" fmla="*/ 198521 h 4885872"/>
                    <a:gd name="connsiteX1" fmla="*/ 198521 w 4885872"/>
                    <a:gd name="connsiteY1" fmla="*/ 2442936 h 4885872"/>
                    <a:gd name="connsiteX2" fmla="*/ 2442936 w 4885872"/>
                    <a:gd name="connsiteY2" fmla="*/ 4687351 h 4885872"/>
                    <a:gd name="connsiteX3" fmla="*/ 4687351 w 4885872"/>
                    <a:gd name="connsiteY3" fmla="*/ 2442936 h 4885872"/>
                    <a:gd name="connsiteX4" fmla="*/ 2442936 w 4885872"/>
                    <a:gd name="connsiteY4" fmla="*/ 198521 h 4885872"/>
                    <a:gd name="connsiteX5" fmla="*/ 2442936 w 4885872"/>
                    <a:gd name="connsiteY5" fmla="*/ 0 h 4885872"/>
                    <a:gd name="connsiteX6" fmla="*/ 4885872 w 4885872"/>
                    <a:gd name="connsiteY6" fmla="*/ 2442936 h 4885872"/>
                    <a:gd name="connsiteX7" fmla="*/ 2442936 w 4885872"/>
                    <a:gd name="connsiteY7" fmla="*/ 4885872 h 4885872"/>
                    <a:gd name="connsiteX8" fmla="*/ 0 w 4885872"/>
                    <a:gd name="connsiteY8" fmla="*/ 2442936 h 4885872"/>
                    <a:gd name="connsiteX9" fmla="*/ 2442936 w 4885872"/>
                    <a:gd name="connsiteY9" fmla="*/ 0 h 48858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85872" h="4885872">
                      <a:moveTo>
                        <a:pt x="2442936" y="198521"/>
                      </a:moveTo>
                      <a:cubicBezTo>
                        <a:pt x="1203380" y="198521"/>
                        <a:pt x="198521" y="1203380"/>
                        <a:pt x="198521" y="2442936"/>
                      </a:cubicBezTo>
                      <a:cubicBezTo>
                        <a:pt x="198521" y="3682492"/>
                        <a:pt x="1203380" y="4687351"/>
                        <a:pt x="2442936" y="4687351"/>
                      </a:cubicBezTo>
                      <a:cubicBezTo>
                        <a:pt x="3682492" y="4687351"/>
                        <a:pt x="4687351" y="3682492"/>
                        <a:pt x="4687351" y="2442936"/>
                      </a:cubicBezTo>
                      <a:cubicBezTo>
                        <a:pt x="4687351" y="1203380"/>
                        <a:pt x="3682492" y="198521"/>
                        <a:pt x="2442936" y="198521"/>
                      </a:cubicBezTo>
                      <a:close/>
                      <a:moveTo>
                        <a:pt x="2442936" y="0"/>
                      </a:moveTo>
                      <a:cubicBezTo>
                        <a:pt x="3792132" y="0"/>
                        <a:pt x="4885872" y="1093740"/>
                        <a:pt x="4885872" y="2442936"/>
                      </a:cubicBezTo>
                      <a:cubicBezTo>
                        <a:pt x="4885872" y="3792132"/>
                        <a:pt x="3792132" y="4885872"/>
                        <a:pt x="2442936" y="4885872"/>
                      </a:cubicBezTo>
                      <a:cubicBezTo>
                        <a:pt x="1093740" y="4885872"/>
                        <a:pt x="0" y="3792132"/>
                        <a:pt x="0" y="2442936"/>
                      </a:cubicBezTo>
                      <a:cubicBezTo>
                        <a:pt x="0" y="1093740"/>
                        <a:pt x="1093740" y="0"/>
                        <a:pt x="2442936" y="0"/>
                      </a:cubicBezTo>
                      <a:close/>
                    </a:path>
                  </a:pathLst>
                </a:custGeom>
                <a:solidFill>
                  <a:schemeClr val="bg1">
                    <a:alpha val="69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100" name="28">
                  <a:extLst>
                    <a:ext uri="{FF2B5EF4-FFF2-40B4-BE49-F238E27FC236}">
                      <a16:creationId xmlns:a16="http://schemas.microsoft.com/office/drawing/2014/main" id="{D85C4138-1130-9AF7-D879-853FF797B71F}"/>
                    </a:ext>
                  </a:extLst>
                </p:cNvPr>
                <p:cNvSpPr/>
                <p:nvPr/>
              </p:nvSpPr>
              <p:spPr>
                <a:xfrm>
                  <a:off x="4667250" y="2695575"/>
                  <a:ext cx="2857500" cy="2857500"/>
                </a:xfrm>
                <a:prstGeom prst="ellipse">
                  <a:avLst/>
                </a:prstGeom>
                <a:gradFill>
                  <a:gsLst>
                    <a:gs pos="0">
                      <a:srgbClr val="F7F7F7"/>
                    </a:gs>
                    <a:gs pos="100000">
                      <a:srgbClr val="B2B2B2"/>
                    </a:gs>
                  </a:gsLst>
                  <a:lin ang="2700000" scaled="1"/>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nvGrpSpPr>
                <p:cNvPr id="101" name="Group 35">
                  <a:extLst>
                    <a:ext uri="{FF2B5EF4-FFF2-40B4-BE49-F238E27FC236}">
                      <a16:creationId xmlns:a16="http://schemas.microsoft.com/office/drawing/2014/main" id="{53FFE344-3F2C-5E4A-D13C-6DEDC73BBBA5}"/>
                    </a:ext>
                  </a:extLst>
                </p:cNvPr>
                <p:cNvGrpSpPr>
                  <a:grpSpLocks noChangeAspect="1"/>
                </p:cNvGrpSpPr>
                <p:nvPr/>
              </p:nvGrpSpPr>
              <p:grpSpPr>
                <a:xfrm>
                  <a:off x="4819650" y="2722834"/>
                  <a:ext cx="2609850" cy="2530764"/>
                  <a:chOff x="3477" y="1809"/>
                  <a:chExt cx="726" cy="704"/>
                </a:xfrm>
                <a:noFill/>
              </p:grpSpPr>
              <p:sp>
                <p:nvSpPr>
                  <p:cNvPr id="102" name="Freeform 36">
                    <a:extLst>
                      <a:ext uri="{FF2B5EF4-FFF2-40B4-BE49-F238E27FC236}">
                        <a16:creationId xmlns:a16="http://schemas.microsoft.com/office/drawing/2014/main" id="{9C45AE74-62A2-E00B-4CE0-B6F63C16F5A6}"/>
                      </a:ext>
                    </a:extLst>
                  </p:cNvPr>
                  <p:cNvSpPr/>
                  <p:nvPr/>
                </p:nvSpPr>
                <p:spPr bwMode="auto">
                  <a:xfrm>
                    <a:off x="3928" y="1833"/>
                    <a:ext cx="15" cy="12"/>
                  </a:xfrm>
                  <a:custGeom>
                    <a:gdLst>
                      <a:gd name="T0" fmla="*/ 5 w 6"/>
                      <a:gd name="T1" fmla="*/ 0 h 5"/>
                      <a:gd name="T2" fmla="*/ 0 w 6"/>
                      <a:gd name="T3" fmla="*/ 0 h 5"/>
                      <a:gd name="T4" fmla="*/ 0 w 6"/>
                      <a:gd name="T5" fmla="*/ 3 h 5"/>
                      <a:gd name="T6" fmla="*/ 0 w 6"/>
                      <a:gd name="T7" fmla="*/ 4 h 5"/>
                      <a:gd name="T8" fmla="*/ 0 w 6"/>
                      <a:gd name="T9" fmla="*/ 5 h 5"/>
                      <a:gd name="T10" fmla="*/ 1 w 6"/>
                      <a:gd name="T11" fmla="*/ 5 h 5"/>
                      <a:gd name="T12" fmla="*/ 5 w 6"/>
                      <a:gd name="T13" fmla="*/ 5 h 5"/>
                      <a:gd name="T14" fmla="*/ 6 w 6"/>
                      <a:gd name="T15" fmla="*/ 5 h 5"/>
                      <a:gd name="T16" fmla="*/ 6 w 6"/>
                      <a:gd name="T17" fmla="*/ 5 h 5"/>
                      <a:gd name="T18" fmla="*/ 6 w 6"/>
                      <a:gd name="T19" fmla="*/ 5 h 5"/>
                      <a:gd name="T20" fmla="*/ 6 w 6"/>
                      <a:gd name="T21" fmla="*/ 4 h 5"/>
                      <a:gd name="T22" fmla="*/ 6 w 6"/>
                      <a:gd name="T23" fmla="*/ 3 h 5"/>
                      <a:gd name="T24" fmla="*/ 6 w 6"/>
                      <a:gd name="T25" fmla="*/ 3 h 5"/>
                      <a:gd name="T26" fmla="*/ 5 w 6"/>
                      <a:gd name="T27" fmla="*/ 2 h 5"/>
                      <a:gd name="T28" fmla="*/ 5 w 6"/>
                      <a:gd name="T29" fmla="*/ 2 h 5"/>
                      <a:gd name="T30" fmla="*/ 5 w 6"/>
                      <a:gd name="T31" fmla="*/ 1 h 5"/>
                      <a:gd name="T32" fmla="*/ 5 w 6"/>
                      <a:gd name="T33" fmla="*/ 0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103" name="Freeform 37">
                    <a:extLst>
                      <a:ext uri="{FF2B5EF4-FFF2-40B4-BE49-F238E27FC236}">
                        <a16:creationId xmlns:a16="http://schemas.microsoft.com/office/drawing/2014/main" id="{D0FC65BD-04A7-6121-BBC8-23BF884E7F73}"/>
                      </a:ext>
                    </a:extLst>
                  </p:cNvPr>
                  <p:cNvSpPr/>
                  <p:nvPr/>
                </p:nvSpPr>
                <p:spPr bwMode="auto">
                  <a:xfrm>
                    <a:off x="3928" y="1840"/>
                    <a:ext cx="34" cy="33"/>
                  </a:xfrm>
                  <a:custGeom>
                    <a:gdLst>
                      <a:gd name="T0" fmla="*/ 7 w 14"/>
                      <a:gd name="T1" fmla="*/ 0 h 14"/>
                      <a:gd name="T2" fmla="*/ 6 w 14"/>
                      <a:gd name="T3" fmla="*/ 0 h 14"/>
                      <a:gd name="T4" fmla="*/ 6 w 14"/>
                      <a:gd name="T5" fmla="*/ 1 h 14"/>
                      <a:gd name="T6" fmla="*/ 6 w 14"/>
                      <a:gd name="T7" fmla="*/ 2 h 14"/>
                      <a:gd name="T8" fmla="*/ 6 w 14"/>
                      <a:gd name="T9" fmla="*/ 2 h 14"/>
                      <a:gd name="T10" fmla="*/ 6 w 14"/>
                      <a:gd name="T11" fmla="*/ 2 h 14"/>
                      <a:gd name="T12" fmla="*/ 5 w 14"/>
                      <a:gd name="T13" fmla="*/ 3 h 14"/>
                      <a:gd name="T14" fmla="*/ 5 w 14"/>
                      <a:gd name="T15" fmla="*/ 3 h 14"/>
                      <a:gd name="T16" fmla="*/ 4 w 14"/>
                      <a:gd name="T17" fmla="*/ 3 h 14"/>
                      <a:gd name="T18" fmla="*/ 4 w 14"/>
                      <a:gd name="T19" fmla="*/ 3 h 14"/>
                      <a:gd name="T20" fmla="*/ 3 w 14"/>
                      <a:gd name="T21" fmla="*/ 3 h 14"/>
                      <a:gd name="T22" fmla="*/ 3 w 14"/>
                      <a:gd name="T23" fmla="*/ 4 h 14"/>
                      <a:gd name="T24" fmla="*/ 3 w 14"/>
                      <a:gd name="T25" fmla="*/ 4 h 14"/>
                      <a:gd name="T26" fmla="*/ 3 w 14"/>
                      <a:gd name="T27" fmla="*/ 4 h 14"/>
                      <a:gd name="T28" fmla="*/ 3 w 14"/>
                      <a:gd name="T29" fmla="*/ 4 h 14"/>
                      <a:gd name="T30" fmla="*/ 2 w 14"/>
                      <a:gd name="T31" fmla="*/ 4 h 14"/>
                      <a:gd name="T32" fmla="*/ 1 w 14"/>
                      <a:gd name="T33" fmla="*/ 4 h 14"/>
                      <a:gd name="T34" fmla="*/ 0 w 14"/>
                      <a:gd name="T35" fmla="*/ 5 h 14"/>
                      <a:gd name="T36" fmla="*/ 0 w 14"/>
                      <a:gd name="T37" fmla="*/ 6 h 14"/>
                      <a:gd name="T38" fmla="*/ 0 w 14"/>
                      <a:gd name="T39" fmla="*/ 6 h 14"/>
                      <a:gd name="T40" fmla="*/ 0 w 14"/>
                      <a:gd name="T41" fmla="*/ 9 h 14"/>
                      <a:gd name="T42" fmla="*/ 1 w 14"/>
                      <a:gd name="T43" fmla="*/ 9 h 14"/>
                      <a:gd name="T44" fmla="*/ 1 w 14"/>
                      <a:gd name="T45" fmla="*/ 9 h 14"/>
                      <a:gd name="T46" fmla="*/ 1 w 14"/>
                      <a:gd name="T47" fmla="*/ 9 h 14"/>
                      <a:gd name="T48" fmla="*/ 1 w 14"/>
                      <a:gd name="T49" fmla="*/ 9 h 14"/>
                      <a:gd name="T50" fmla="*/ 1 w 14"/>
                      <a:gd name="T51" fmla="*/ 11 h 14"/>
                      <a:gd name="T52" fmla="*/ 2 w 14"/>
                      <a:gd name="T53" fmla="*/ 11 h 14"/>
                      <a:gd name="T54" fmla="*/ 3 w 14"/>
                      <a:gd name="T55" fmla="*/ 11 h 14"/>
                      <a:gd name="T56" fmla="*/ 3 w 14"/>
                      <a:gd name="T57" fmla="*/ 11 h 14"/>
                      <a:gd name="T58" fmla="*/ 3 w 14"/>
                      <a:gd name="T59" fmla="*/ 11 h 14"/>
                      <a:gd name="T60" fmla="*/ 3 w 14"/>
                      <a:gd name="T61" fmla="*/ 13 h 14"/>
                      <a:gd name="T62" fmla="*/ 5 w 14"/>
                      <a:gd name="T63" fmla="*/ 13 h 14"/>
                      <a:gd name="T64" fmla="*/ 6 w 14"/>
                      <a:gd name="T65" fmla="*/ 14 h 14"/>
                      <a:gd name="T66" fmla="*/ 7 w 14"/>
                      <a:gd name="T67" fmla="*/ 14 h 14"/>
                      <a:gd name="T68" fmla="*/ 9 w 14"/>
                      <a:gd name="T69" fmla="*/ 13 h 14"/>
                      <a:gd name="T70" fmla="*/ 10 w 14"/>
                      <a:gd name="T71" fmla="*/ 13 h 14"/>
                      <a:gd name="T72" fmla="*/ 10 w 14"/>
                      <a:gd name="T73" fmla="*/ 12 h 14"/>
                      <a:gd name="T74" fmla="*/ 11 w 14"/>
                      <a:gd name="T75" fmla="*/ 12 h 14"/>
                      <a:gd name="T76" fmla="*/ 12 w 14"/>
                      <a:gd name="T77" fmla="*/ 12 h 14"/>
                      <a:gd name="T78" fmla="*/ 13 w 14"/>
                      <a:gd name="T79" fmla="*/ 8 h 14"/>
                      <a:gd name="T80" fmla="*/ 13 w 14"/>
                      <a:gd name="T81" fmla="*/ 7 h 14"/>
                      <a:gd name="T82" fmla="*/ 12 w 14"/>
                      <a:gd name="T83" fmla="*/ 5 h 14"/>
                      <a:gd name="T84" fmla="*/ 12 w 14"/>
                      <a:gd name="T85" fmla="*/ 5 h 14"/>
                      <a:gd name="T86" fmla="*/ 12 w 14"/>
                      <a:gd name="T87" fmla="*/ 5 h 14"/>
                      <a:gd name="T88" fmla="*/ 13 w 14"/>
                      <a:gd name="T89" fmla="*/ 4 h 14"/>
                      <a:gd name="T90" fmla="*/ 13 w 14"/>
                      <a:gd name="T91" fmla="*/ 2 h 14"/>
                      <a:gd name="T92" fmla="*/ 13 w 14"/>
                      <a:gd name="T93" fmla="*/ 2 h 14"/>
                      <a:gd name="T94" fmla="*/ 12 w 14"/>
                      <a:gd name="T95" fmla="*/ 2 h 14"/>
                      <a:gd name="T96" fmla="*/ 12 w 14"/>
                      <a:gd name="T97" fmla="*/ 1 h 14"/>
                      <a:gd name="T98" fmla="*/ 11 w 14"/>
                      <a:gd name="T99" fmla="*/ 1 h 14"/>
                      <a:gd name="T100" fmla="*/ 8 w 14"/>
                      <a:gd name="T101" fmla="*/ 0 h 14"/>
                      <a:gd name="T102" fmla="*/ 8 w 14"/>
                      <a:gd name="T103" fmla="*/ 0 h 14"/>
                      <a:gd name="T104" fmla="*/ 7 w 14"/>
                      <a:gd name="T105" fmla="*/ 0 h 14"/>
                      <a:gd name="T106" fmla="*/ 7 w 14"/>
                      <a:gd name="T107" fmla="*/ 0 h 14"/>
                      <a:gd name="T108" fmla="*/ 7 w 14"/>
                      <a:gd name="T109" fmla="*/ 0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104" name="Freeform 38">
                    <a:extLst>
                      <a:ext uri="{FF2B5EF4-FFF2-40B4-BE49-F238E27FC236}">
                        <a16:creationId xmlns:a16="http://schemas.microsoft.com/office/drawing/2014/main" id="{60FDDF3D-0A37-73C0-E41F-6ABBE4F34B1B}"/>
                      </a:ext>
                    </a:extLst>
                  </p:cNvPr>
                  <p:cNvSpPr/>
                  <p:nvPr/>
                </p:nvSpPr>
                <p:spPr bwMode="auto">
                  <a:xfrm>
                    <a:off x="3959" y="1847"/>
                    <a:ext cx="22" cy="19"/>
                  </a:xfrm>
                  <a:custGeom>
                    <a:gdLst>
                      <a:gd name="T0" fmla="*/ 4 w 9"/>
                      <a:gd name="T1" fmla="*/ 0 h 8"/>
                      <a:gd name="T2" fmla="*/ 0 w 9"/>
                      <a:gd name="T3" fmla="*/ 1 h 8"/>
                      <a:gd name="T4" fmla="*/ 0 w 9"/>
                      <a:gd name="T5" fmla="*/ 2 h 8"/>
                      <a:gd name="T6" fmla="*/ 1 w 9"/>
                      <a:gd name="T7" fmla="*/ 3 h 8"/>
                      <a:gd name="T8" fmla="*/ 2 w 9"/>
                      <a:gd name="T9" fmla="*/ 4 h 8"/>
                      <a:gd name="T10" fmla="*/ 3 w 9"/>
                      <a:gd name="T11" fmla="*/ 5 h 8"/>
                      <a:gd name="T12" fmla="*/ 3 w 9"/>
                      <a:gd name="T13" fmla="*/ 6 h 8"/>
                      <a:gd name="T14" fmla="*/ 4 w 9"/>
                      <a:gd name="T15" fmla="*/ 6 h 8"/>
                      <a:gd name="T16" fmla="*/ 4 w 9"/>
                      <a:gd name="T17" fmla="*/ 6 h 8"/>
                      <a:gd name="T18" fmla="*/ 4 w 9"/>
                      <a:gd name="T19" fmla="*/ 7 h 8"/>
                      <a:gd name="T20" fmla="*/ 4 w 9"/>
                      <a:gd name="T21" fmla="*/ 7 h 8"/>
                      <a:gd name="T22" fmla="*/ 6 w 9"/>
                      <a:gd name="T23" fmla="*/ 7 h 8"/>
                      <a:gd name="T24" fmla="*/ 6 w 9"/>
                      <a:gd name="T25" fmla="*/ 8 h 8"/>
                      <a:gd name="T26" fmla="*/ 9 w 9"/>
                      <a:gd name="T27" fmla="*/ 6 h 8"/>
                      <a:gd name="T28" fmla="*/ 9 w 9"/>
                      <a:gd name="T29" fmla="*/ 3 h 8"/>
                      <a:gd name="T30" fmla="*/ 9 w 9"/>
                      <a:gd name="T31" fmla="*/ 2 h 8"/>
                      <a:gd name="T32" fmla="*/ 9 w 9"/>
                      <a:gd name="T33" fmla="*/ 1 h 8"/>
                      <a:gd name="T34" fmla="*/ 8 w 9"/>
                      <a:gd name="T35" fmla="*/ 1 h 8"/>
                      <a:gd name="T36" fmla="*/ 7 w 9"/>
                      <a:gd name="T37" fmla="*/ 1 h 8"/>
                      <a:gd name="T38" fmla="*/ 7 w 9"/>
                      <a:gd name="T39" fmla="*/ 1 h 8"/>
                      <a:gd name="T40" fmla="*/ 7 w 9"/>
                      <a:gd name="T41" fmla="*/ 1 h 8"/>
                      <a:gd name="T42" fmla="*/ 8 w 9"/>
                      <a:gd name="T43" fmla="*/ 0 h 8"/>
                      <a:gd name="T44" fmla="*/ 7 w 9"/>
                      <a:gd name="T45" fmla="*/ 0 h 8"/>
                      <a:gd name="T46" fmla="*/ 5 w 9"/>
                      <a:gd name="T47" fmla="*/ 0 h 8"/>
                      <a:gd name="T48" fmla="*/ 4 w 9"/>
                      <a:gd name="T49" fmla="*/ 0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8">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105" name="Freeform 39">
                    <a:extLst>
                      <a:ext uri="{FF2B5EF4-FFF2-40B4-BE49-F238E27FC236}">
                        <a16:creationId xmlns:a16="http://schemas.microsoft.com/office/drawing/2014/main" id="{3FA44D4F-A2E9-AD1D-065D-F50DA266E855}"/>
                      </a:ext>
                    </a:extLst>
                  </p:cNvPr>
                  <p:cNvSpPr/>
                  <p:nvPr/>
                </p:nvSpPr>
                <p:spPr bwMode="auto">
                  <a:xfrm>
                    <a:off x="3959" y="1864"/>
                    <a:ext cx="22" cy="14"/>
                  </a:xfrm>
                  <a:custGeom>
                    <a:gdLst>
                      <a:gd name="T0" fmla="*/ 6 w 9"/>
                      <a:gd name="T1" fmla="*/ 0 h 6"/>
                      <a:gd name="T2" fmla="*/ 4 w 9"/>
                      <a:gd name="T3" fmla="*/ 0 h 6"/>
                      <a:gd name="T4" fmla="*/ 1 w 9"/>
                      <a:gd name="T5" fmla="*/ 0 h 6"/>
                      <a:gd name="T6" fmla="*/ 0 w 9"/>
                      <a:gd name="T7" fmla="*/ 1 h 6"/>
                      <a:gd name="T8" fmla="*/ 0 w 9"/>
                      <a:gd name="T9" fmla="*/ 2 h 6"/>
                      <a:gd name="T10" fmla="*/ 0 w 9"/>
                      <a:gd name="T11" fmla="*/ 2 h 6"/>
                      <a:gd name="T12" fmla="*/ 0 w 9"/>
                      <a:gd name="T13" fmla="*/ 5 h 6"/>
                      <a:gd name="T14" fmla="*/ 3 w 9"/>
                      <a:gd name="T15" fmla="*/ 5 h 6"/>
                      <a:gd name="T16" fmla="*/ 3 w 9"/>
                      <a:gd name="T17" fmla="*/ 6 h 6"/>
                      <a:gd name="T18" fmla="*/ 8 w 9"/>
                      <a:gd name="T19" fmla="*/ 6 h 6"/>
                      <a:gd name="T20" fmla="*/ 8 w 9"/>
                      <a:gd name="T21" fmla="*/ 6 h 6"/>
                      <a:gd name="T22" fmla="*/ 9 w 9"/>
                      <a:gd name="T23" fmla="*/ 6 h 6"/>
                      <a:gd name="T24" fmla="*/ 9 w 9"/>
                      <a:gd name="T25" fmla="*/ 5 h 6"/>
                      <a:gd name="T26" fmla="*/ 9 w 9"/>
                      <a:gd name="T27" fmla="*/ 5 h 6"/>
                      <a:gd name="T28" fmla="*/ 9 w 9"/>
                      <a:gd name="T29" fmla="*/ 3 h 6"/>
                      <a:gd name="T30" fmla="*/ 7 w 9"/>
                      <a:gd name="T31" fmla="*/ 2 h 6"/>
                      <a:gd name="T32" fmla="*/ 7 w 9"/>
                      <a:gd name="T33" fmla="*/ 2 h 6"/>
                      <a:gd name="T34" fmla="*/ 7 w 9"/>
                      <a:gd name="T35" fmla="*/ 2 h 6"/>
                      <a:gd name="T36" fmla="*/ 6 w 9"/>
                      <a:gd name="T37" fmla="*/ 2 h 6"/>
                      <a:gd name="T38" fmla="*/ 6 w 9"/>
                      <a:gd name="T39" fmla="*/ 1 h 6"/>
                      <a:gd name="T40" fmla="*/ 6 w 9"/>
                      <a:gd name="T41" fmla="*/ 1 h 6"/>
                      <a:gd name="T42" fmla="*/ 6 w 9"/>
                      <a:gd name="T43" fmla="*/ 0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106" name="Freeform 40">
                    <a:extLst>
                      <a:ext uri="{FF2B5EF4-FFF2-40B4-BE49-F238E27FC236}">
                        <a16:creationId xmlns:a16="http://schemas.microsoft.com/office/drawing/2014/main" id="{287BFCF7-7257-E55D-32E2-C0D67FDEE81C}"/>
                      </a:ext>
                    </a:extLst>
                  </p:cNvPr>
                  <p:cNvSpPr/>
                  <p:nvPr/>
                </p:nvSpPr>
                <p:spPr bwMode="auto">
                  <a:xfrm>
                    <a:off x="3764" y="1809"/>
                    <a:ext cx="81" cy="57"/>
                  </a:xfrm>
                  <a:custGeom>
                    <a:gdLst>
                      <a:gd name="T0" fmla="*/ 14 w 34"/>
                      <a:gd name="T1" fmla="*/ 1 h 24"/>
                      <a:gd name="T2" fmla="*/ 2 w 34"/>
                      <a:gd name="T3" fmla="*/ 2 h 24"/>
                      <a:gd name="T4" fmla="*/ 2 w 34"/>
                      <a:gd name="T5" fmla="*/ 5 h 24"/>
                      <a:gd name="T6" fmla="*/ 4 w 34"/>
                      <a:gd name="T7" fmla="*/ 6 h 24"/>
                      <a:gd name="T8" fmla="*/ 4 w 34"/>
                      <a:gd name="T9" fmla="*/ 9 h 24"/>
                      <a:gd name="T10" fmla="*/ 4 w 34"/>
                      <a:gd name="T11" fmla="*/ 12 h 24"/>
                      <a:gd name="T12" fmla="*/ 3 w 34"/>
                      <a:gd name="T13" fmla="*/ 13 h 24"/>
                      <a:gd name="T14" fmla="*/ 0 w 34"/>
                      <a:gd name="T15" fmla="*/ 15 h 24"/>
                      <a:gd name="T16" fmla="*/ 0 w 34"/>
                      <a:gd name="T17" fmla="*/ 18 h 24"/>
                      <a:gd name="T18" fmla="*/ 2 w 34"/>
                      <a:gd name="T19" fmla="*/ 20 h 24"/>
                      <a:gd name="T20" fmla="*/ 5 w 34"/>
                      <a:gd name="T21" fmla="*/ 24 h 24"/>
                      <a:gd name="T22" fmla="*/ 11 w 34"/>
                      <a:gd name="T23" fmla="*/ 24 h 24"/>
                      <a:gd name="T24" fmla="*/ 13 w 34"/>
                      <a:gd name="T25" fmla="*/ 22 h 24"/>
                      <a:gd name="T26" fmla="*/ 14 w 34"/>
                      <a:gd name="T27" fmla="*/ 19 h 24"/>
                      <a:gd name="T28" fmla="*/ 15 w 34"/>
                      <a:gd name="T29" fmla="*/ 18 h 24"/>
                      <a:gd name="T30" fmla="*/ 16 w 34"/>
                      <a:gd name="T31" fmla="*/ 18 h 24"/>
                      <a:gd name="T32" fmla="*/ 17 w 34"/>
                      <a:gd name="T33" fmla="*/ 18 h 24"/>
                      <a:gd name="T34" fmla="*/ 21 w 34"/>
                      <a:gd name="T35" fmla="*/ 17 h 24"/>
                      <a:gd name="T36" fmla="*/ 21 w 34"/>
                      <a:gd name="T37" fmla="*/ 16 h 24"/>
                      <a:gd name="T38" fmla="*/ 22 w 34"/>
                      <a:gd name="T39" fmla="*/ 16 h 24"/>
                      <a:gd name="T40" fmla="*/ 25 w 34"/>
                      <a:gd name="T41" fmla="*/ 14 h 24"/>
                      <a:gd name="T42" fmla="*/ 28 w 34"/>
                      <a:gd name="T43" fmla="*/ 14 h 24"/>
                      <a:gd name="T44" fmla="*/ 29 w 34"/>
                      <a:gd name="T45" fmla="*/ 12 h 24"/>
                      <a:gd name="T46" fmla="*/ 29 w 34"/>
                      <a:gd name="T47" fmla="*/ 12 h 24"/>
                      <a:gd name="T48" fmla="*/ 31 w 34"/>
                      <a:gd name="T49" fmla="*/ 11 h 24"/>
                      <a:gd name="T50" fmla="*/ 31 w 34"/>
                      <a:gd name="T51" fmla="*/ 9 h 24"/>
                      <a:gd name="T52" fmla="*/ 31 w 34"/>
                      <a:gd name="T53" fmla="*/ 7 h 24"/>
                      <a:gd name="T54" fmla="*/ 33 w 34"/>
                      <a:gd name="T55" fmla="*/ 5 h 24"/>
                      <a:gd name="T56" fmla="*/ 34 w 34"/>
                      <a:gd name="T57" fmla="*/ 3 h 24"/>
                      <a:gd name="T58" fmla="*/ 34 w 34"/>
                      <a:gd name="T59" fmla="*/ 2 h 24"/>
                      <a:gd name="T60" fmla="*/ 32 w 34"/>
                      <a:gd name="T61" fmla="*/ 0 h 24"/>
                      <a:gd name="T62" fmla="*/ 27 w 34"/>
                      <a:gd name="T63" fmla="*/ 0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107" name="Freeform 41">
                    <a:extLst>
                      <a:ext uri="{FF2B5EF4-FFF2-40B4-BE49-F238E27FC236}">
                        <a16:creationId xmlns:a16="http://schemas.microsoft.com/office/drawing/2014/main" id="{021ECD5A-30C0-FA7B-259D-AFDC4D8A8C06}"/>
                      </a:ext>
                    </a:extLst>
                  </p:cNvPr>
                  <p:cNvSpPr>
                    <a:spLocks noEditPoints="1"/>
                  </p:cNvSpPr>
                  <p:nvPr/>
                </p:nvSpPr>
                <p:spPr bwMode="auto">
                  <a:xfrm>
                    <a:off x="3902" y="1838"/>
                    <a:ext cx="301" cy="585"/>
                  </a:xfrm>
                  <a:custGeom>
                    <a:gdLst>
                      <a:gd name="T0" fmla="*/ 51 w 126"/>
                      <a:gd name="T1" fmla="*/ 38 h 245"/>
                      <a:gd name="T2" fmla="*/ 34 w 126"/>
                      <a:gd name="T3" fmla="*/ 3 h 245"/>
                      <a:gd name="T4" fmla="*/ 35 w 126"/>
                      <a:gd name="T5" fmla="*/ 9 h 245"/>
                      <a:gd name="T6" fmla="*/ 34 w 126"/>
                      <a:gd name="T7" fmla="*/ 18 h 245"/>
                      <a:gd name="T8" fmla="*/ 22 w 126"/>
                      <a:gd name="T9" fmla="*/ 26 h 245"/>
                      <a:gd name="T10" fmla="*/ 39 w 126"/>
                      <a:gd name="T11" fmla="*/ 42 h 245"/>
                      <a:gd name="T12" fmla="*/ 48 w 126"/>
                      <a:gd name="T13" fmla="*/ 45 h 245"/>
                      <a:gd name="T14" fmla="*/ 59 w 126"/>
                      <a:gd name="T15" fmla="*/ 54 h 245"/>
                      <a:gd name="T16" fmla="*/ 58 w 126"/>
                      <a:gd name="T17" fmla="*/ 43 h 245"/>
                      <a:gd name="T18" fmla="*/ 65 w 126"/>
                      <a:gd name="T19" fmla="*/ 49 h 245"/>
                      <a:gd name="T20" fmla="*/ 67 w 126"/>
                      <a:gd name="T21" fmla="*/ 34 h 245"/>
                      <a:gd name="T22" fmla="*/ 74 w 126"/>
                      <a:gd name="T23" fmla="*/ 44 h 245"/>
                      <a:gd name="T24" fmla="*/ 78 w 126"/>
                      <a:gd name="T25" fmla="*/ 55 h 245"/>
                      <a:gd name="T26" fmla="*/ 85 w 126"/>
                      <a:gd name="T27" fmla="*/ 56 h 245"/>
                      <a:gd name="T28" fmla="*/ 90 w 126"/>
                      <a:gd name="T29" fmla="*/ 63 h 245"/>
                      <a:gd name="T30" fmla="*/ 80 w 126"/>
                      <a:gd name="T31" fmla="*/ 65 h 245"/>
                      <a:gd name="T32" fmla="*/ 71 w 126"/>
                      <a:gd name="T33" fmla="*/ 66 h 245"/>
                      <a:gd name="T34" fmla="*/ 64 w 126"/>
                      <a:gd name="T35" fmla="*/ 63 h 245"/>
                      <a:gd name="T36" fmla="*/ 56 w 126"/>
                      <a:gd name="T37" fmla="*/ 58 h 245"/>
                      <a:gd name="T38" fmla="*/ 48 w 126"/>
                      <a:gd name="T39" fmla="*/ 53 h 245"/>
                      <a:gd name="T40" fmla="*/ 32 w 126"/>
                      <a:gd name="T41" fmla="*/ 54 h 245"/>
                      <a:gd name="T42" fmla="*/ 24 w 126"/>
                      <a:gd name="T43" fmla="*/ 58 h 245"/>
                      <a:gd name="T44" fmla="*/ 14 w 126"/>
                      <a:gd name="T45" fmla="*/ 72 h 245"/>
                      <a:gd name="T46" fmla="*/ 6 w 126"/>
                      <a:gd name="T47" fmla="*/ 80 h 245"/>
                      <a:gd name="T48" fmla="*/ 1 w 126"/>
                      <a:gd name="T49" fmla="*/ 96 h 245"/>
                      <a:gd name="T50" fmla="*/ 1 w 126"/>
                      <a:gd name="T51" fmla="*/ 109 h 245"/>
                      <a:gd name="T52" fmla="*/ 9 w 126"/>
                      <a:gd name="T53" fmla="*/ 120 h 245"/>
                      <a:gd name="T54" fmla="*/ 21 w 126"/>
                      <a:gd name="T55" fmla="*/ 132 h 245"/>
                      <a:gd name="T56" fmla="*/ 33 w 126"/>
                      <a:gd name="T57" fmla="*/ 138 h 245"/>
                      <a:gd name="T58" fmla="*/ 43 w 126"/>
                      <a:gd name="T59" fmla="*/ 139 h 245"/>
                      <a:gd name="T60" fmla="*/ 57 w 126"/>
                      <a:gd name="T61" fmla="*/ 135 h 245"/>
                      <a:gd name="T62" fmla="*/ 67 w 126"/>
                      <a:gd name="T63" fmla="*/ 140 h 245"/>
                      <a:gd name="T64" fmla="*/ 68 w 126"/>
                      <a:gd name="T65" fmla="*/ 153 h 245"/>
                      <a:gd name="T66" fmla="*/ 76 w 126"/>
                      <a:gd name="T67" fmla="*/ 168 h 245"/>
                      <a:gd name="T68" fmla="*/ 77 w 126"/>
                      <a:gd name="T69" fmla="*/ 181 h 245"/>
                      <a:gd name="T70" fmla="*/ 71 w 126"/>
                      <a:gd name="T71" fmla="*/ 194 h 245"/>
                      <a:gd name="T72" fmla="*/ 71 w 126"/>
                      <a:gd name="T73" fmla="*/ 214 h 245"/>
                      <a:gd name="T74" fmla="*/ 72 w 126"/>
                      <a:gd name="T75" fmla="*/ 234 h 245"/>
                      <a:gd name="T76" fmla="*/ 81 w 126"/>
                      <a:gd name="T77" fmla="*/ 242 h 245"/>
                      <a:gd name="T78" fmla="*/ 97 w 126"/>
                      <a:gd name="T79" fmla="*/ 232 h 245"/>
                      <a:gd name="T80" fmla="*/ 100 w 126"/>
                      <a:gd name="T81" fmla="*/ 221 h 245"/>
                      <a:gd name="T82" fmla="*/ 108 w 126"/>
                      <a:gd name="T83" fmla="*/ 206 h 245"/>
                      <a:gd name="T84" fmla="*/ 119 w 126"/>
                      <a:gd name="T85" fmla="*/ 181 h 245"/>
                      <a:gd name="T86" fmla="*/ 122 w 126"/>
                      <a:gd name="T87" fmla="*/ 158 h 245"/>
                      <a:gd name="T88" fmla="*/ 124 w 126"/>
                      <a:gd name="T89" fmla="*/ 142 h 245"/>
                      <a:gd name="T90" fmla="*/ 122 w 126"/>
                      <a:gd name="T91" fmla="*/ 116 h 245"/>
                      <a:gd name="T92" fmla="*/ 116 w 126"/>
                      <a:gd name="T93" fmla="*/ 107 h 245"/>
                      <a:gd name="T94" fmla="*/ 106 w 126"/>
                      <a:gd name="T95" fmla="*/ 90 h 245"/>
                      <a:gd name="T96" fmla="*/ 99 w 126"/>
                      <a:gd name="T97" fmla="*/ 76 h 245"/>
                      <a:gd name="T98" fmla="*/ 103 w 126"/>
                      <a:gd name="T99" fmla="*/ 82 h 245"/>
                      <a:gd name="T100" fmla="*/ 111 w 126"/>
                      <a:gd name="T101" fmla="*/ 95 h 245"/>
                      <a:gd name="T102" fmla="*/ 116 w 126"/>
                      <a:gd name="T103" fmla="*/ 105 h 245"/>
                      <a:gd name="T104" fmla="*/ 118 w 126"/>
                      <a:gd name="T105" fmla="*/ 84 h 245"/>
                      <a:gd name="T106" fmla="*/ 115 w 126"/>
                      <a:gd name="T107" fmla="*/ 77 h 245"/>
                      <a:gd name="T108" fmla="*/ 110 w 126"/>
                      <a:gd name="T109" fmla="*/ 69 h 245"/>
                      <a:gd name="T110" fmla="*/ 106 w 126"/>
                      <a:gd name="T111" fmla="*/ 62 h 245"/>
                      <a:gd name="T112" fmla="*/ 99 w 126"/>
                      <a:gd name="T113" fmla="*/ 52 h 245"/>
                      <a:gd name="T114" fmla="*/ 80 w 126"/>
                      <a:gd name="T115" fmla="*/ 31 h 245"/>
                      <a:gd name="T116" fmla="*/ 62 w 126"/>
                      <a:gd name="T117" fmla="*/ 17 h 2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 h="24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108" name="Freeform 42">
                    <a:extLst>
                      <a:ext uri="{FF2B5EF4-FFF2-40B4-BE49-F238E27FC236}">
                        <a16:creationId xmlns:a16="http://schemas.microsoft.com/office/drawing/2014/main" id="{1FFB790E-8CB8-5239-427F-B00810721F93}"/>
                      </a:ext>
                    </a:extLst>
                  </p:cNvPr>
                  <p:cNvSpPr>
                    <a:spLocks noEditPoints="1"/>
                  </p:cNvSpPr>
                  <p:nvPr/>
                </p:nvSpPr>
                <p:spPr bwMode="auto">
                  <a:xfrm>
                    <a:off x="3477" y="1838"/>
                    <a:ext cx="322" cy="675"/>
                  </a:xfrm>
                  <a:custGeom>
                    <a:gdLst>
                      <a:gd name="T0" fmla="*/ 3 w 135"/>
                      <a:gd name="T1" fmla="*/ 78 h 283"/>
                      <a:gd name="T2" fmla="*/ 0 w 135"/>
                      <a:gd name="T3" fmla="*/ 85 h 283"/>
                      <a:gd name="T4" fmla="*/ 9 w 135"/>
                      <a:gd name="T5" fmla="*/ 113 h 283"/>
                      <a:gd name="T6" fmla="*/ 14 w 135"/>
                      <a:gd name="T7" fmla="*/ 116 h 283"/>
                      <a:gd name="T8" fmla="*/ 18 w 135"/>
                      <a:gd name="T9" fmla="*/ 128 h 283"/>
                      <a:gd name="T10" fmla="*/ 25 w 135"/>
                      <a:gd name="T11" fmla="*/ 137 h 283"/>
                      <a:gd name="T12" fmla="*/ 22 w 135"/>
                      <a:gd name="T13" fmla="*/ 150 h 283"/>
                      <a:gd name="T14" fmla="*/ 20 w 135"/>
                      <a:gd name="T15" fmla="*/ 166 h 283"/>
                      <a:gd name="T16" fmla="*/ 29 w 135"/>
                      <a:gd name="T17" fmla="*/ 180 h 283"/>
                      <a:gd name="T18" fmla="*/ 32 w 135"/>
                      <a:gd name="T19" fmla="*/ 192 h 283"/>
                      <a:gd name="T20" fmla="*/ 42 w 135"/>
                      <a:gd name="T21" fmla="*/ 204 h 283"/>
                      <a:gd name="T22" fmla="*/ 48 w 135"/>
                      <a:gd name="T23" fmla="*/ 208 h 283"/>
                      <a:gd name="T24" fmla="*/ 51 w 135"/>
                      <a:gd name="T25" fmla="*/ 218 h 283"/>
                      <a:gd name="T26" fmla="*/ 54 w 135"/>
                      <a:gd name="T27" fmla="*/ 238 h 283"/>
                      <a:gd name="T28" fmla="*/ 57 w 135"/>
                      <a:gd name="T29" fmla="*/ 253 h 283"/>
                      <a:gd name="T30" fmla="*/ 66 w 135"/>
                      <a:gd name="T31" fmla="*/ 265 h 283"/>
                      <a:gd name="T32" fmla="*/ 74 w 135"/>
                      <a:gd name="T33" fmla="*/ 278 h 283"/>
                      <a:gd name="T34" fmla="*/ 80 w 135"/>
                      <a:gd name="T35" fmla="*/ 283 h 283"/>
                      <a:gd name="T36" fmla="*/ 84 w 135"/>
                      <a:gd name="T37" fmla="*/ 275 h 283"/>
                      <a:gd name="T38" fmla="*/ 79 w 135"/>
                      <a:gd name="T39" fmla="*/ 262 h 283"/>
                      <a:gd name="T40" fmla="*/ 85 w 135"/>
                      <a:gd name="T41" fmla="*/ 255 h 283"/>
                      <a:gd name="T42" fmla="*/ 90 w 135"/>
                      <a:gd name="T43" fmla="*/ 244 h 283"/>
                      <a:gd name="T44" fmla="*/ 98 w 135"/>
                      <a:gd name="T45" fmla="*/ 224 h 283"/>
                      <a:gd name="T46" fmla="*/ 111 w 135"/>
                      <a:gd name="T47" fmla="*/ 217 h 283"/>
                      <a:gd name="T48" fmla="*/ 119 w 135"/>
                      <a:gd name="T49" fmla="*/ 210 h 283"/>
                      <a:gd name="T50" fmla="*/ 124 w 135"/>
                      <a:gd name="T51" fmla="*/ 188 h 283"/>
                      <a:gd name="T52" fmla="*/ 134 w 135"/>
                      <a:gd name="T53" fmla="*/ 178 h 283"/>
                      <a:gd name="T54" fmla="*/ 133 w 135"/>
                      <a:gd name="T55" fmla="*/ 166 h 283"/>
                      <a:gd name="T56" fmla="*/ 120 w 135"/>
                      <a:gd name="T57" fmla="*/ 159 h 283"/>
                      <a:gd name="T58" fmla="*/ 104 w 135"/>
                      <a:gd name="T59" fmla="*/ 156 h 283"/>
                      <a:gd name="T60" fmla="*/ 91 w 135"/>
                      <a:gd name="T61" fmla="*/ 153 h 283"/>
                      <a:gd name="T62" fmla="*/ 95 w 135"/>
                      <a:gd name="T63" fmla="*/ 146 h 283"/>
                      <a:gd name="T64" fmla="*/ 85 w 135"/>
                      <a:gd name="T65" fmla="*/ 136 h 283"/>
                      <a:gd name="T66" fmla="*/ 70 w 135"/>
                      <a:gd name="T67" fmla="*/ 129 h 283"/>
                      <a:gd name="T68" fmla="*/ 60 w 135"/>
                      <a:gd name="T69" fmla="*/ 123 h 283"/>
                      <a:gd name="T70" fmla="*/ 44 w 135"/>
                      <a:gd name="T71" fmla="*/ 117 h 283"/>
                      <a:gd name="T72" fmla="*/ 32 w 135"/>
                      <a:gd name="T73" fmla="*/ 120 h 283"/>
                      <a:gd name="T74" fmla="*/ 29 w 135"/>
                      <a:gd name="T75" fmla="*/ 125 h 283"/>
                      <a:gd name="T76" fmla="*/ 20 w 135"/>
                      <a:gd name="T77" fmla="*/ 120 h 283"/>
                      <a:gd name="T78" fmla="*/ 19 w 135"/>
                      <a:gd name="T79" fmla="*/ 106 h 283"/>
                      <a:gd name="T80" fmla="*/ 18 w 135"/>
                      <a:gd name="T81" fmla="*/ 99 h 283"/>
                      <a:gd name="T82" fmla="*/ 14 w 135"/>
                      <a:gd name="T83" fmla="*/ 94 h 283"/>
                      <a:gd name="T84" fmla="*/ 7 w 135"/>
                      <a:gd name="T85" fmla="*/ 96 h 283"/>
                      <a:gd name="T86" fmla="*/ 10 w 135"/>
                      <a:gd name="T87" fmla="*/ 89 h 283"/>
                      <a:gd name="T88" fmla="*/ 15 w 135"/>
                      <a:gd name="T89" fmla="*/ 79 h 283"/>
                      <a:gd name="T90" fmla="*/ 27 w 135"/>
                      <a:gd name="T91" fmla="*/ 71 h 283"/>
                      <a:gd name="T92" fmla="*/ 32 w 135"/>
                      <a:gd name="T93" fmla="*/ 82 h 283"/>
                      <a:gd name="T94" fmla="*/ 39 w 135"/>
                      <a:gd name="T95" fmla="*/ 69 h 283"/>
                      <a:gd name="T96" fmla="*/ 43 w 135"/>
                      <a:gd name="T97" fmla="*/ 63 h 283"/>
                      <a:gd name="T98" fmla="*/ 56 w 135"/>
                      <a:gd name="T99" fmla="*/ 55 h 283"/>
                      <a:gd name="T100" fmla="*/ 68 w 135"/>
                      <a:gd name="T101" fmla="*/ 45 h 283"/>
                      <a:gd name="T102" fmla="*/ 74 w 135"/>
                      <a:gd name="T103" fmla="*/ 37 h 283"/>
                      <a:gd name="T104" fmla="*/ 83 w 135"/>
                      <a:gd name="T105" fmla="*/ 31 h 283"/>
                      <a:gd name="T106" fmla="*/ 80 w 135"/>
                      <a:gd name="T107" fmla="*/ 29 h 283"/>
                      <a:gd name="T108" fmla="*/ 96 w 135"/>
                      <a:gd name="T109" fmla="*/ 24 h 283"/>
                      <a:gd name="T110" fmla="*/ 102 w 135"/>
                      <a:gd name="T111" fmla="*/ 11 h 283"/>
                      <a:gd name="T112" fmla="*/ 96 w 135"/>
                      <a:gd name="T113" fmla="*/ 8 h 283"/>
                      <a:gd name="T114" fmla="*/ 80 w 135"/>
                      <a:gd name="T115" fmla="*/ 18 h 283"/>
                      <a:gd name="T116" fmla="*/ 72 w 135"/>
                      <a:gd name="T117" fmla="*/ 18 h 283"/>
                      <a:gd name="T118" fmla="*/ 76 w 135"/>
                      <a:gd name="T119" fmla="*/ 9 h 283"/>
                      <a:gd name="T120" fmla="*/ 86 w 135"/>
                      <a:gd name="T121" fmla="*/ 6 h 2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283">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109" name="Freeform 43">
                    <a:extLst>
                      <a:ext uri="{FF2B5EF4-FFF2-40B4-BE49-F238E27FC236}">
                        <a16:creationId xmlns:a16="http://schemas.microsoft.com/office/drawing/2014/main" id="{578419F0-B5EC-6EF6-EE4C-D7A4C844CBF6}"/>
                      </a:ext>
                    </a:extLst>
                  </p:cNvPr>
                  <p:cNvSpPr>
                    <a:spLocks noEditPoints="1"/>
                  </p:cNvSpPr>
                  <p:nvPr/>
                </p:nvSpPr>
                <p:spPr bwMode="auto">
                  <a:xfrm>
                    <a:off x="4164" y="2301"/>
                    <a:ext cx="31" cy="55"/>
                  </a:xfrm>
                  <a:custGeom>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110" name="Freeform 44">
                    <a:extLst>
                      <a:ext uri="{FF2B5EF4-FFF2-40B4-BE49-F238E27FC236}">
                        <a16:creationId xmlns:a16="http://schemas.microsoft.com/office/drawing/2014/main" id="{3B3187B5-1EC8-D644-CB49-D95C2D846C9A}"/>
                      </a:ext>
                    </a:extLst>
                  </p:cNvPr>
                  <p:cNvSpPr/>
                  <p:nvPr/>
                </p:nvSpPr>
                <p:spPr bwMode="auto">
                  <a:xfrm>
                    <a:off x="4188" y="2298"/>
                    <a:ext cx="7" cy="10"/>
                  </a:xfrm>
                  <a:custGeom>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5875">
                    <a:solidFill>
                      <a:schemeClr val="bg1">
                        <a:lumMod val="65000"/>
                      </a:schemeClr>
                    </a:solidFill>
                    <a:prstDash val="solid"/>
                    <a:round/>
                  </a:ln>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grpSp>
          </p:grpSp>
          <p:sp>
            <p:nvSpPr>
              <p:cNvPr id="76" name="椭圆 52">
                <a:extLst>
                  <a:ext uri="{FF2B5EF4-FFF2-40B4-BE49-F238E27FC236}">
                    <a16:creationId xmlns:a16="http://schemas.microsoft.com/office/drawing/2014/main" id="{031FFCC8-F080-5CE0-54B9-E2B3C0B6110D}"/>
                  </a:ext>
                </a:extLst>
              </p:cNvPr>
              <p:cNvSpPr/>
              <p:nvPr/>
            </p:nvSpPr>
            <p:spPr>
              <a:xfrm>
                <a:off x="2557845" y="1293195"/>
                <a:ext cx="849999" cy="849999"/>
              </a:xfrm>
              <a:prstGeom prst="ellipse">
                <a:avLst/>
              </a:prstGeom>
              <a:gradFill>
                <a:gsLst>
                  <a:gs pos="53000">
                    <a:schemeClr val="bg1">
                      <a:lumMod val="95000"/>
                    </a:schemeClr>
                  </a:gs>
                  <a:gs pos="100000">
                    <a:schemeClr val="bg1"/>
                  </a:gs>
                  <a:gs pos="0">
                    <a:srgbClr val="C4C4C4"/>
                  </a:gs>
                </a:gsLst>
                <a:lin ang="2700000" scaled="1"/>
              </a:gradFill>
              <a:ln w="12700">
                <a:gradFill flip="none" rotWithShape="1">
                  <a:gsLst>
                    <a:gs pos="0">
                      <a:schemeClr val="bg1"/>
                    </a:gs>
                    <a:gs pos="100000">
                      <a:srgbClr val="B4B4B4"/>
                    </a:gs>
                  </a:gsLst>
                  <a:lin ang="2700000" scaled="1"/>
                </a:gradFill>
              </a:ln>
              <a:effectLst>
                <a:outerShdw blurRad="177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77" name="椭圆 53">
                <a:extLst>
                  <a:ext uri="{FF2B5EF4-FFF2-40B4-BE49-F238E27FC236}">
                    <a16:creationId xmlns:a16="http://schemas.microsoft.com/office/drawing/2014/main" id="{7EAFF142-96AB-A0AE-A2A3-A2E0D4AE7B49}"/>
                  </a:ext>
                </a:extLst>
              </p:cNvPr>
              <p:cNvSpPr/>
              <p:nvPr/>
            </p:nvSpPr>
            <p:spPr>
              <a:xfrm>
                <a:off x="2649843" y="1392088"/>
                <a:ext cx="667454" cy="6674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nvGrpSpPr>
              <p:cNvPr id="78" name="64">
                <a:extLst>
                  <a:ext uri="{FF2B5EF4-FFF2-40B4-BE49-F238E27FC236}">
                    <a16:creationId xmlns:a16="http://schemas.microsoft.com/office/drawing/2014/main" id="{0E401C99-2F07-AF5F-ECF6-B8331975C8AF}"/>
                  </a:ext>
                </a:extLst>
              </p:cNvPr>
              <p:cNvGrpSpPr/>
              <p:nvPr/>
            </p:nvGrpSpPr>
            <p:grpSpPr>
              <a:xfrm>
                <a:off x="5672321" y="1293195"/>
                <a:ext cx="849999" cy="849999"/>
                <a:chOff x="7274139" y="1415575"/>
                <a:chExt cx="1133332" cy="1133332"/>
              </a:xfrm>
            </p:grpSpPr>
            <p:sp>
              <p:nvSpPr>
                <p:cNvPr id="87" name="65">
                  <a:extLst>
                    <a:ext uri="{FF2B5EF4-FFF2-40B4-BE49-F238E27FC236}">
                      <a16:creationId xmlns:a16="http://schemas.microsoft.com/office/drawing/2014/main" id="{B7D2D21E-C3A0-77D5-8A9E-2F51063DC057}"/>
                    </a:ext>
                  </a:extLst>
                </p:cNvPr>
                <p:cNvSpPr/>
                <p:nvPr/>
              </p:nvSpPr>
              <p:spPr>
                <a:xfrm>
                  <a:off x="7274139" y="1415575"/>
                  <a:ext cx="1133332" cy="1133332"/>
                </a:xfrm>
                <a:prstGeom prst="ellipse">
                  <a:avLst/>
                </a:prstGeom>
                <a:gradFill>
                  <a:gsLst>
                    <a:gs pos="53000">
                      <a:schemeClr val="bg1">
                        <a:lumMod val="95000"/>
                      </a:schemeClr>
                    </a:gs>
                    <a:gs pos="100000">
                      <a:schemeClr val="bg1"/>
                    </a:gs>
                    <a:gs pos="0">
                      <a:srgbClr val="C4C4C4"/>
                    </a:gs>
                  </a:gsLst>
                  <a:lin ang="2700000" scaled="1"/>
                </a:gradFill>
                <a:ln w="12700">
                  <a:gradFill flip="none" rotWithShape="1">
                    <a:gsLst>
                      <a:gs pos="0">
                        <a:schemeClr val="bg1"/>
                      </a:gs>
                      <a:gs pos="100000">
                        <a:srgbClr val="B4B4B4"/>
                      </a:gs>
                    </a:gsLst>
                    <a:lin ang="2700000" scaled="1"/>
                  </a:gradFill>
                </a:ln>
                <a:effectLst>
                  <a:outerShdw blurRad="177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88" name="66">
                  <a:extLst>
                    <a:ext uri="{FF2B5EF4-FFF2-40B4-BE49-F238E27FC236}">
                      <a16:creationId xmlns:a16="http://schemas.microsoft.com/office/drawing/2014/main" id="{83E29309-DCC2-3F1B-CEA8-C198655513C3}"/>
                    </a:ext>
                  </a:extLst>
                </p:cNvPr>
                <p:cNvSpPr/>
                <p:nvPr/>
              </p:nvSpPr>
              <p:spPr>
                <a:xfrm>
                  <a:off x="7395836" y="1537272"/>
                  <a:ext cx="889938" cy="8899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89" name="67">
                  <a:extLst>
                    <a:ext uri="{FF2B5EF4-FFF2-40B4-BE49-F238E27FC236}">
                      <a16:creationId xmlns:a16="http://schemas.microsoft.com/office/drawing/2014/main" id="{0F059D05-6F6B-E97E-9CAB-41185D5A8C27}"/>
                    </a:ext>
                  </a:extLst>
                </p:cNvPr>
                <p:cNvSpPr/>
                <p:nvPr/>
              </p:nvSpPr>
              <p:spPr>
                <a:xfrm>
                  <a:off x="7477043" y="1537272"/>
                  <a:ext cx="727524" cy="657787"/>
                </a:xfrm>
                <a:prstGeom prst="ellipse">
                  <a:avLst/>
                </a:prstGeom>
                <a:gradFill>
                  <a:gsLst>
                    <a:gs pos="25000">
                      <a:srgbClr val="FFFFFF">
                        <a:alpha val="50000"/>
                      </a:srgbClr>
                    </a:gs>
                    <a:gs pos="56000">
                      <a:srgbClr val="FFFFFF">
                        <a:alpha val="10000"/>
                      </a:srgbClr>
                    </a:gs>
                    <a:gs pos="1000">
                      <a:schemeClr val="bg1">
                        <a:alpha val="96000"/>
                      </a:schemeClr>
                    </a:gs>
                    <a:gs pos="86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nvGrpSpPr>
                <p:cNvPr id="90" name="Group 52">
                  <a:extLst>
                    <a:ext uri="{FF2B5EF4-FFF2-40B4-BE49-F238E27FC236}">
                      <a16:creationId xmlns:a16="http://schemas.microsoft.com/office/drawing/2014/main" id="{83F2795E-FB61-5AE3-B625-3C427372F5E5}"/>
                    </a:ext>
                  </a:extLst>
                </p:cNvPr>
                <p:cNvGrpSpPr>
                  <a:grpSpLocks noChangeAspect="1"/>
                </p:cNvGrpSpPr>
                <p:nvPr/>
              </p:nvGrpSpPr>
              <p:grpSpPr>
                <a:xfrm>
                  <a:off x="7626021" y="1759790"/>
                  <a:ext cx="426136" cy="422462"/>
                  <a:chOff x="3783" y="2102"/>
                  <a:chExt cx="116" cy="115"/>
                </a:xfrm>
                <a:solidFill>
                  <a:schemeClr val="bg1"/>
                </a:solidFill>
                <a:effectLst/>
              </p:grpSpPr>
              <p:sp>
                <p:nvSpPr>
                  <p:cNvPr id="91" name="Freeform 53">
                    <a:extLst>
                      <a:ext uri="{FF2B5EF4-FFF2-40B4-BE49-F238E27FC236}">
                        <a16:creationId xmlns:a16="http://schemas.microsoft.com/office/drawing/2014/main" id="{A9812318-4AFA-4E45-9C4C-E16D00EC70D5}"/>
                      </a:ext>
                    </a:extLst>
                  </p:cNvPr>
                  <p:cNvSpPr>
                    <a:spLocks noEditPoints="1"/>
                  </p:cNvSpPr>
                  <p:nvPr/>
                </p:nvSpPr>
                <p:spPr bwMode="auto">
                  <a:xfrm>
                    <a:off x="3783" y="2102"/>
                    <a:ext cx="116" cy="115"/>
                  </a:xfrm>
                  <a:custGeom>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92" name="Freeform 54">
                    <a:extLst>
                      <a:ext uri="{FF2B5EF4-FFF2-40B4-BE49-F238E27FC236}">
                        <a16:creationId xmlns:a16="http://schemas.microsoft.com/office/drawing/2014/main" id="{6C2C4FBB-9560-78FB-49C9-5C8CEAFE234D}"/>
                      </a:ext>
                    </a:extLst>
                  </p:cNvPr>
                  <p:cNvSpPr>
                    <a:spLocks noEditPoints="1"/>
                  </p:cNvSpPr>
                  <p:nvPr/>
                </p:nvSpPr>
                <p:spPr bwMode="auto">
                  <a:xfrm>
                    <a:off x="3783" y="2102"/>
                    <a:ext cx="116" cy="115"/>
                  </a:xfrm>
                  <a:custGeom>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93" name="Freeform 55">
                    <a:extLst>
                      <a:ext uri="{FF2B5EF4-FFF2-40B4-BE49-F238E27FC236}">
                        <a16:creationId xmlns:a16="http://schemas.microsoft.com/office/drawing/2014/main" id="{7662E114-0937-D311-827B-BD7CDE7E5F1C}"/>
                      </a:ext>
                    </a:extLst>
                  </p:cNvPr>
                  <p:cNvSpPr/>
                  <p:nvPr/>
                </p:nvSpPr>
                <p:spPr bwMode="auto">
                  <a:xfrm>
                    <a:off x="3839" y="2115"/>
                    <a:ext cx="7" cy="10"/>
                  </a:xfrm>
                  <a:custGeom>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94" name="Freeform 56">
                    <a:extLst>
                      <a:ext uri="{FF2B5EF4-FFF2-40B4-BE49-F238E27FC236}">
                        <a16:creationId xmlns:a16="http://schemas.microsoft.com/office/drawing/2014/main" id="{2DF8C9C6-70A0-5FE7-791B-01C6C103EBE7}"/>
                      </a:ext>
                    </a:extLst>
                  </p:cNvPr>
                  <p:cNvSpPr/>
                  <p:nvPr/>
                </p:nvSpPr>
                <p:spPr bwMode="auto">
                  <a:xfrm>
                    <a:off x="3839" y="2195"/>
                    <a:ext cx="7" cy="10"/>
                  </a:xfrm>
                  <a:custGeom>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95" name="Freeform 57">
                    <a:extLst>
                      <a:ext uri="{FF2B5EF4-FFF2-40B4-BE49-F238E27FC236}">
                        <a16:creationId xmlns:a16="http://schemas.microsoft.com/office/drawing/2014/main" id="{1ABC18A5-891F-9A45-7852-4F095D75352C}"/>
                      </a:ext>
                    </a:extLst>
                  </p:cNvPr>
                  <p:cNvSpPr/>
                  <p:nvPr/>
                </p:nvSpPr>
                <p:spPr bwMode="auto">
                  <a:xfrm>
                    <a:off x="3796" y="2155"/>
                    <a:ext cx="10" cy="10"/>
                  </a:xfrm>
                  <a:custGeom>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96" name="Freeform 58">
                    <a:extLst>
                      <a:ext uri="{FF2B5EF4-FFF2-40B4-BE49-F238E27FC236}">
                        <a16:creationId xmlns:a16="http://schemas.microsoft.com/office/drawing/2014/main" id="{9C617F8F-CDF5-ACD5-6CC0-FD0BD0634445}"/>
                      </a:ext>
                    </a:extLst>
                  </p:cNvPr>
                  <p:cNvSpPr/>
                  <p:nvPr/>
                </p:nvSpPr>
                <p:spPr bwMode="auto">
                  <a:xfrm>
                    <a:off x="3877" y="2155"/>
                    <a:ext cx="10" cy="10"/>
                  </a:xfrm>
                  <a:custGeom>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sp>
                <p:nvSpPr>
                  <p:cNvPr id="97" name="Freeform 59">
                    <a:extLst>
                      <a:ext uri="{FF2B5EF4-FFF2-40B4-BE49-F238E27FC236}">
                        <a16:creationId xmlns:a16="http://schemas.microsoft.com/office/drawing/2014/main" id="{972C27E7-3FA2-7BE9-DA09-C9C76A7F7DC5}"/>
                      </a:ext>
                    </a:extLst>
                  </p:cNvPr>
                  <p:cNvSpPr/>
                  <p:nvPr/>
                </p:nvSpPr>
                <p:spPr bwMode="auto">
                  <a:xfrm>
                    <a:off x="3813" y="2127"/>
                    <a:ext cx="33" cy="38"/>
                  </a:xfrm>
                  <a:custGeom>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800">
                      <a:solidFill>
                        <a:schemeClr val="tx1"/>
                      </a:solidFill>
                      <a:latin typeface="+mn-lt"/>
                      <a:cs typeface="+mn-ea"/>
                      <a:sym typeface="+mn-lt"/>
                    </a:endParaRPr>
                  </a:p>
                </p:txBody>
              </p:sp>
            </p:grpSp>
          </p:grpSp>
          <p:sp>
            <p:nvSpPr>
              <p:cNvPr id="79" name="77">
                <a:extLst>
                  <a:ext uri="{FF2B5EF4-FFF2-40B4-BE49-F238E27FC236}">
                    <a16:creationId xmlns:a16="http://schemas.microsoft.com/office/drawing/2014/main" id="{89A6751A-0185-6A51-A784-E015F63A4A28}"/>
                  </a:ext>
                </a:extLst>
              </p:cNvPr>
              <p:cNvSpPr/>
              <p:nvPr/>
            </p:nvSpPr>
            <p:spPr>
              <a:xfrm>
                <a:off x="1510005" y="2761570"/>
                <a:ext cx="849999" cy="849999"/>
              </a:xfrm>
              <a:prstGeom prst="ellipse">
                <a:avLst/>
              </a:prstGeom>
              <a:gradFill>
                <a:gsLst>
                  <a:gs pos="53000">
                    <a:schemeClr val="bg1">
                      <a:lumMod val="95000"/>
                    </a:schemeClr>
                  </a:gs>
                  <a:gs pos="100000">
                    <a:schemeClr val="bg1"/>
                  </a:gs>
                  <a:gs pos="0">
                    <a:srgbClr val="C4C4C4"/>
                  </a:gs>
                </a:gsLst>
                <a:lin ang="2700000" scaled="1"/>
              </a:gradFill>
              <a:ln w="12700">
                <a:gradFill flip="none" rotWithShape="1">
                  <a:gsLst>
                    <a:gs pos="0">
                      <a:schemeClr val="bg1"/>
                    </a:gs>
                    <a:gs pos="100000">
                      <a:srgbClr val="B4B4B4"/>
                    </a:gs>
                  </a:gsLst>
                  <a:lin ang="2700000" scaled="1"/>
                </a:gradFill>
              </a:ln>
              <a:effectLst>
                <a:outerShdw blurRad="177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nvGrpSpPr>
              <p:cNvPr id="80" name="78">
                <a:extLst>
                  <a:ext uri="{FF2B5EF4-FFF2-40B4-BE49-F238E27FC236}">
                    <a16:creationId xmlns:a16="http://schemas.microsoft.com/office/drawing/2014/main" id="{985E751D-D8A3-9818-0198-92E990BDC7C7}"/>
                  </a:ext>
                </a:extLst>
              </p:cNvPr>
              <p:cNvGrpSpPr/>
              <p:nvPr/>
            </p:nvGrpSpPr>
            <p:grpSpPr>
              <a:xfrm>
                <a:off x="1599806" y="2854407"/>
                <a:ext cx="667454" cy="667454"/>
                <a:chOff x="2598032" y="2695682"/>
                <a:chExt cx="889938" cy="889938"/>
              </a:xfrm>
            </p:grpSpPr>
            <p:sp>
              <p:nvSpPr>
                <p:cNvPr id="85" name="83">
                  <a:extLst>
                    <a:ext uri="{FF2B5EF4-FFF2-40B4-BE49-F238E27FC236}">
                      <a16:creationId xmlns:a16="http://schemas.microsoft.com/office/drawing/2014/main" id="{51A95B33-1C52-D8F7-4C8D-2B612060D267}"/>
                    </a:ext>
                  </a:extLst>
                </p:cNvPr>
                <p:cNvSpPr/>
                <p:nvPr/>
              </p:nvSpPr>
              <p:spPr>
                <a:xfrm>
                  <a:off x="2598032" y="2695682"/>
                  <a:ext cx="889938" cy="8899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86" name="84">
                  <a:extLst>
                    <a:ext uri="{FF2B5EF4-FFF2-40B4-BE49-F238E27FC236}">
                      <a16:creationId xmlns:a16="http://schemas.microsoft.com/office/drawing/2014/main" id="{DA647C96-0D2F-14F3-E20B-D60F2A2973FE}"/>
                    </a:ext>
                  </a:extLst>
                </p:cNvPr>
                <p:cNvSpPr/>
                <p:nvPr/>
              </p:nvSpPr>
              <p:spPr>
                <a:xfrm>
                  <a:off x="2679239" y="2695682"/>
                  <a:ext cx="727524" cy="657787"/>
                </a:xfrm>
                <a:prstGeom prst="ellipse">
                  <a:avLst/>
                </a:prstGeom>
                <a:gradFill>
                  <a:gsLst>
                    <a:gs pos="25000">
                      <a:srgbClr val="FFFFFF">
                        <a:alpha val="50000"/>
                      </a:srgbClr>
                    </a:gs>
                    <a:gs pos="56000">
                      <a:srgbClr val="FFFFFF">
                        <a:alpha val="10000"/>
                      </a:srgbClr>
                    </a:gs>
                    <a:gs pos="1000">
                      <a:schemeClr val="bg1">
                        <a:alpha val="96000"/>
                      </a:schemeClr>
                    </a:gs>
                    <a:gs pos="86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sp>
            <p:nvSpPr>
              <p:cNvPr id="81" name="86">
                <a:extLst>
                  <a:ext uri="{FF2B5EF4-FFF2-40B4-BE49-F238E27FC236}">
                    <a16:creationId xmlns:a16="http://schemas.microsoft.com/office/drawing/2014/main" id="{0BE8DDFC-6440-A726-E4B1-DCF6A8377338}"/>
                  </a:ext>
                </a:extLst>
              </p:cNvPr>
              <p:cNvSpPr/>
              <p:nvPr/>
            </p:nvSpPr>
            <p:spPr>
              <a:xfrm>
                <a:off x="6698256" y="2839238"/>
                <a:ext cx="849999" cy="849999"/>
              </a:xfrm>
              <a:prstGeom prst="ellipse">
                <a:avLst/>
              </a:prstGeom>
              <a:gradFill>
                <a:gsLst>
                  <a:gs pos="53000">
                    <a:schemeClr val="bg1">
                      <a:lumMod val="95000"/>
                    </a:schemeClr>
                  </a:gs>
                  <a:gs pos="100000">
                    <a:schemeClr val="bg1"/>
                  </a:gs>
                  <a:gs pos="0">
                    <a:srgbClr val="C4C4C4"/>
                  </a:gs>
                </a:gsLst>
                <a:lin ang="2700000" scaled="1"/>
              </a:gradFill>
              <a:ln w="12700">
                <a:gradFill flip="none" rotWithShape="1">
                  <a:gsLst>
                    <a:gs pos="0">
                      <a:schemeClr val="bg1"/>
                    </a:gs>
                    <a:gs pos="100000">
                      <a:srgbClr val="B4B4B4"/>
                    </a:gs>
                  </a:gsLst>
                  <a:lin ang="2700000" scaled="1"/>
                </a:gradFill>
              </a:ln>
              <a:effectLst>
                <a:outerShdw blurRad="177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nvGrpSpPr>
              <p:cNvPr id="82" name="89">
                <a:extLst>
                  <a:ext uri="{FF2B5EF4-FFF2-40B4-BE49-F238E27FC236}">
                    <a16:creationId xmlns:a16="http://schemas.microsoft.com/office/drawing/2014/main" id="{91900CC9-F3E9-AB94-F86A-751D143F9DEC}"/>
                  </a:ext>
                </a:extLst>
              </p:cNvPr>
              <p:cNvGrpSpPr/>
              <p:nvPr/>
            </p:nvGrpSpPr>
            <p:grpSpPr>
              <a:xfrm>
                <a:off x="6784230" y="2932075"/>
                <a:ext cx="667454" cy="667454"/>
                <a:chOff x="2598032" y="2695682"/>
                <a:chExt cx="889938" cy="889938"/>
              </a:xfrm>
            </p:grpSpPr>
            <p:sp>
              <p:nvSpPr>
                <p:cNvPr id="83" name="98">
                  <a:extLst>
                    <a:ext uri="{FF2B5EF4-FFF2-40B4-BE49-F238E27FC236}">
                      <a16:creationId xmlns:a16="http://schemas.microsoft.com/office/drawing/2014/main" id="{46642F39-A1CF-D016-189C-9CE8AD76DB62}"/>
                    </a:ext>
                  </a:extLst>
                </p:cNvPr>
                <p:cNvSpPr/>
                <p:nvPr/>
              </p:nvSpPr>
              <p:spPr>
                <a:xfrm>
                  <a:off x="2598032" y="2695682"/>
                  <a:ext cx="889938" cy="8899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84" name="99">
                  <a:extLst>
                    <a:ext uri="{FF2B5EF4-FFF2-40B4-BE49-F238E27FC236}">
                      <a16:creationId xmlns:a16="http://schemas.microsoft.com/office/drawing/2014/main" id="{F4E2EC9A-037C-49CA-DBD0-122BA51D36D7}"/>
                    </a:ext>
                  </a:extLst>
                </p:cNvPr>
                <p:cNvSpPr/>
                <p:nvPr/>
              </p:nvSpPr>
              <p:spPr>
                <a:xfrm>
                  <a:off x="2679239" y="2695682"/>
                  <a:ext cx="727524" cy="657787"/>
                </a:xfrm>
                <a:prstGeom prst="ellipse">
                  <a:avLst/>
                </a:prstGeom>
                <a:gradFill>
                  <a:gsLst>
                    <a:gs pos="25000">
                      <a:srgbClr val="FFFFFF">
                        <a:alpha val="50000"/>
                      </a:srgbClr>
                    </a:gs>
                    <a:gs pos="56000">
                      <a:srgbClr val="FFFFFF">
                        <a:alpha val="10000"/>
                      </a:srgbClr>
                    </a:gs>
                    <a:gs pos="1000">
                      <a:schemeClr val="bg1">
                        <a:alpha val="96000"/>
                      </a:schemeClr>
                    </a:gs>
                    <a:gs pos="86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grpSp>
      </p:grpSp>
      <p:pic>
        <p:nvPicPr>
          <p:cNvPr id="127" name="Picture 126">
            <a:extLst>
              <a:ext uri="{FF2B5EF4-FFF2-40B4-BE49-F238E27FC236}">
                <a16:creationId xmlns:a16="http://schemas.microsoft.com/office/drawing/2014/main" id="{4149DB4A-0004-58A4-A44F-E8402F7F76CD}"/>
              </a:ext>
            </a:extLst>
          </p:cNvPr>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129" name="Freeform 5">
            <a:extLst>
              <a:ext uri="{FF2B5EF4-FFF2-40B4-BE49-F238E27FC236}">
                <a16:creationId xmlns:a16="http://schemas.microsoft.com/office/drawing/2014/main" id="{839A79DE-EE97-AF58-3199-5643FA7F2147}"/>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30" name="Freeform 5">
            <a:extLst>
              <a:ext uri="{FF2B5EF4-FFF2-40B4-BE49-F238E27FC236}">
                <a16:creationId xmlns:a16="http://schemas.microsoft.com/office/drawing/2014/main" id="{D4092702-7D64-6F2A-AC2F-C90D7C788A06}"/>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grpSp>
        <p:nvGrpSpPr>
          <p:cNvPr id="131" name="Group 130">
            <a:extLst>
              <a:ext uri="{FF2B5EF4-FFF2-40B4-BE49-F238E27FC236}">
                <a16:creationId xmlns:a16="http://schemas.microsoft.com/office/drawing/2014/main" id="{4B2295EA-F123-D740-863E-DA19965A98E7}"/>
              </a:ext>
            </a:extLst>
          </p:cNvPr>
          <p:cNvGrpSpPr/>
          <p:nvPr userDrawn="1"/>
        </p:nvGrpSpPr>
        <p:grpSpPr>
          <a:xfrm>
            <a:off x="1510005" y="1293195"/>
            <a:ext cx="6038250" cy="3352260"/>
            <a:chOff x="1510005" y="1293195"/>
            <a:chExt cx="6038250" cy="3352260"/>
          </a:xfrm>
        </p:grpSpPr>
        <p:grpSp>
          <p:nvGrpSpPr>
            <p:cNvPr id="132" name="39">
              <a:extLst>
                <a:ext uri="{FF2B5EF4-FFF2-40B4-BE49-F238E27FC236}">
                  <a16:creationId xmlns:a16="http://schemas.microsoft.com/office/drawing/2014/main" id="{90718C98-2FA4-B0AD-9E61-B281F8E22AE9}"/>
                </a:ext>
              </a:extLst>
            </p:cNvPr>
            <p:cNvGrpSpPr/>
            <p:nvPr/>
          </p:nvGrpSpPr>
          <p:grpSpPr>
            <a:xfrm>
              <a:off x="2375538" y="3107727"/>
              <a:ext cx="1154390" cy="443042"/>
              <a:chOff x="2796988" y="3525699"/>
              <a:chExt cx="1763196" cy="676694"/>
            </a:xfrm>
          </p:grpSpPr>
          <p:sp>
            <p:nvSpPr>
              <p:cNvPr id="179" name="20">
                <a:extLst>
                  <a:ext uri="{FF2B5EF4-FFF2-40B4-BE49-F238E27FC236}">
                    <a16:creationId xmlns:a16="http://schemas.microsoft.com/office/drawing/2014/main" id="{2D241CC2-E17B-41CD-3804-5CA28279EAB8}"/>
                  </a:ext>
                </a:extLst>
              </p:cNvPr>
              <p:cNvSpPr/>
              <p:nvPr/>
            </p:nvSpPr>
            <p:spPr>
              <a:xfrm>
                <a:off x="2796988" y="3525699"/>
                <a:ext cx="1675952" cy="581482"/>
              </a:xfrm>
              <a:custGeom>
                <a:gdLst>
                  <a:gd name="connsiteX0" fmla="*/ 1691640 w 1691640"/>
                  <a:gd name="connsiteY0" fmla="*/ 1341120 h 1341120"/>
                  <a:gd name="connsiteX1" fmla="*/ 1074420 w 1691640"/>
                  <a:gd name="connsiteY1" fmla="*/ 487680 h 1341120"/>
                  <a:gd name="connsiteX2" fmla="*/ 0 w 1691640"/>
                  <a:gd name="connsiteY2" fmla="*/ 0 h 1341120"/>
                </a:gdLst>
                <a:cxnLst>
                  <a:cxn ang="0">
                    <a:pos x="connsiteX0" y="connsiteY0"/>
                  </a:cxn>
                  <a:cxn ang="0">
                    <a:pos x="connsiteX1" y="connsiteY1"/>
                  </a:cxn>
                  <a:cxn ang="0">
                    <a:pos x="connsiteX2" y="connsiteY2"/>
                  </a:cxn>
                </a:cxnLst>
                <a:rect l="l" t="t" r="r" b="b"/>
                <a:pathLst>
                  <a:path w="1691639" h="1341120">
                    <a:moveTo>
                      <a:pt x="1691640" y="1341120"/>
                    </a:moveTo>
                    <a:lnTo>
                      <a:pt x="1074420" y="487680"/>
                    </a:lnTo>
                    <a:lnTo>
                      <a:pt x="0" y="0"/>
                    </a:lnTo>
                  </a:path>
                </a:pathLst>
              </a:cu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180" name="41">
                <a:extLst>
                  <a:ext uri="{FF2B5EF4-FFF2-40B4-BE49-F238E27FC236}">
                    <a16:creationId xmlns:a16="http://schemas.microsoft.com/office/drawing/2014/main" id="{7C0DB121-B8A2-891A-16C0-D92AAF8D3D92}"/>
                  </a:ext>
                </a:extLst>
              </p:cNvPr>
              <p:cNvSpPr/>
              <p:nvPr/>
            </p:nvSpPr>
            <p:spPr>
              <a:xfrm>
                <a:off x="4404048" y="4046257"/>
                <a:ext cx="156136" cy="156136"/>
              </a:xfrm>
              <a:prstGeom prst="ellipse">
                <a:avLst/>
              </a:prstGeom>
              <a:solidFill>
                <a:schemeClr val="accent1"/>
              </a:solidFill>
              <a:ln w="9525">
                <a:solidFill>
                  <a:schemeClr val="bg1">
                    <a:lumMod val="75000"/>
                  </a:schemeClr>
                </a:solidFill>
                <a:prstDash val="sysDash"/>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grpSp>
          <p:nvGrpSpPr>
            <p:cNvPr id="133" name="42">
              <a:extLst>
                <a:ext uri="{FF2B5EF4-FFF2-40B4-BE49-F238E27FC236}">
                  <a16:creationId xmlns:a16="http://schemas.microsoft.com/office/drawing/2014/main" id="{A99C2FCB-39A0-2020-C65C-BC01C1ECC31D}"/>
                </a:ext>
              </a:extLst>
            </p:cNvPr>
            <p:cNvGrpSpPr/>
            <p:nvPr/>
          </p:nvGrpSpPr>
          <p:grpSpPr>
            <a:xfrm flipH="1">
              <a:off x="5510643" y="3151218"/>
              <a:ext cx="1129511" cy="390172"/>
              <a:chOff x="2834988" y="3606451"/>
              <a:chExt cx="1725196" cy="595942"/>
            </a:xfrm>
          </p:grpSpPr>
          <p:sp>
            <p:nvSpPr>
              <p:cNvPr id="177" name="23">
                <a:extLst>
                  <a:ext uri="{FF2B5EF4-FFF2-40B4-BE49-F238E27FC236}">
                    <a16:creationId xmlns:a16="http://schemas.microsoft.com/office/drawing/2014/main" id="{86F698D0-BB6B-37A9-289C-E895F97E9E3C}"/>
                  </a:ext>
                </a:extLst>
              </p:cNvPr>
              <p:cNvSpPr/>
              <p:nvPr/>
            </p:nvSpPr>
            <p:spPr>
              <a:xfrm>
                <a:off x="2834988" y="3606451"/>
                <a:ext cx="1637953" cy="500729"/>
              </a:xfrm>
              <a:custGeom>
                <a:gdLst>
                  <a:gd name="connsiteX0" fmla="*/ 1691640 w 1691640"/>
                  <a:gd name="connsiteY0" fmla="*/ 1341120 h 1341120"/>
                  <a:gd name="connsiteX1" fmla="*/ 1074420 w 1691640"/>
                  <a:gd name="connsiteY1" fmla="*/ 487680 h 1341120"/>
                  <a:gd name="connsiteX2" fmla="*/ 0 w 1691640"/>
                  <a:gd name="connsiteY2" fmla="*/ 0 h 1341120"/>
                </a:gdLst>
                <a:cxnLst>
                  <a:cxn ang="0">
                    <a:pos x="connsiteX0" y="connsiteY0"/>
                  </a:cxn>
                  <a:cxn ang="0">
                    <a:pos x="connsiteX1" y="connsiteY1"/>
                  </a:cxn>
                  <a:cxn ang="0">
                    <a:pos x="connsiteX2" y="connsiteY2"/>
                  </a:cxn>
                </a:cxnLst>
                <a:rect l="l" t="t" r="r" b="b"/>
                <a:pathLst>
                  <a:path w="1691639" h="1341120">
                    <a:moveTo>
                      <a:pt x="1691640" y="1341120"/>
                    </a:moveTo>
                    <a:lnTo>
                      <a:pt x="1074420" y="487680"/>
                    </a:lnTo>
                    <a:lnTo>
                      <a:pt x="0" y="0"/>
                    </a:lnTo>
                  </a:path>
                </a:pathLst>
              </a:cu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178" name="44">
                <a:extLst>
                  <a:ext uri="{FF2B5EF4-FFF2-40B4-BE49-F238E27FC236}">
                    <a16:creationId xmlns:a16="http://schemas.microsoft.com/office/drawing/2014/main" id="{8348D678-75EE-D1EF-CC17-791D0A74029E}"/>
                  </a:ext>
                </a:extLst>
              </p:cNvPr>
              <p:cNvSpPr/>
              <p:nvPr/>
            </p:nvSpPr>
            <p:spPr>
              <a:xfrm>
                <a:off x="4404048" y="4046257"/>
                <a:ext cx="156136" cy="156136"/>
              </a:xfrm>
              <a:prstGeom prst="ellipse">
                <a:avLst/>
              </a:prstGeom>
              <a:solidFill>
                <a:schemeClr val="accent5"/>
              </a:solidFill>
              <a:ln w="9525">
                <a:solidFill>
                  <a:schemeClr val="bg1">
                    <a:lumMod val="75000"/>
                  </a:schemeClr>
                </a:solidFill>
                <a:prstDash val="sysDash"/>
              </a:ln>
              <a:effectLst>
                <a:innerShdw blurRad="50800" dist="25400" dir="18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grpSp>
          <p:nvGrpSpPr>
            <p:cNvPr id="134" name="45">
              <a:extLst>
                <a:ext uri="{FF2B5EF4-FFF2-40B4-BE49-F238E27FC236}">
                  <a16:creationId xmlns:a16="http://schemas.microsoft.com/office/drawing/2014/main" id="{3053E846-B618-0102-D4F5-EC102ADDEA7E}"/>
                </a:ext>
              </a:extLst>
            </p:cNvPr>
            <p:cNvGrpSpPr/>
            <p:nvPr/>
          </p:nvGrpSpPr>
          <p:grpSpPr>
            <a:xfrm>
              <a:off x="3359718" y="1581615"/>
              <a:ext cx="677877" cy="782141"/>
              <a:chOff x="3524807" y="3007764"/>
              <a:chExt cx="1035377" cy="1194629"/>
            </a:xfrm>
          </p:grpSpPr>
          <p:sp>
            <p:nvSpPr>
              <p:cNvPr id="175" name="26">
                <a:extLst>
                  <a:ext uri="{FF2B5EF4-FFF2-40B4-BE49-F238E27FC236}">
                    <a16:creationId xmlns:a16="http://schemas.microsoft.com/office/drawing/2014/main" id="{114407EC-A17F-BB86-9514-66BF0D3E3E62}"/>
                  </a:ext>
                </a:extLst>
              </p:cNvPr>
              <p:cNvSpPr/>
              <p:nvPr/>
            </p:nvSpPr>
            <p:spPr>
              <a:xfrm>
                <a:off x="3524807" y="3007764"/>
                <a:ext cx="948133" cy="1099417"/>
              </a:xfrm>
              <a:custGeom>
                <a:gdLst>
                  <a:gd name="connsiteX0" fmla="*/ 1691640 w 1691640"/>
                  <a:gd name="connsiteY0" fmla="*/ 1341120 h 1341120"/>
                  <a:gd name="connsiteX1" fmla="*/ 1074420 w 1691640"/>
                  <a:gd name="connsiteY1" fmla="*/ 487680 h 1341120"/>
                  <a:gd name="connsiteX2" fmla="*/ 0 w 1691640"/>
                  <a:gd name="connsiteY2" fmla="*/ 0 h 1341120"/>
                </a:gdLst>
                <a:cxnLst>
                  <a:cxn ang="0">
                    <a:pos x="connsiteX0" y="connsiteY0"/>
                  </a:cxn>
                  <a:cxn ang="0">
                    <a:pos x="connsiteX1" y="connsiteY1"/>
                  </a:cxn>
                  <a:cxn ang="0">
                    <a:pos x="connsiteX2" y="connsiteY2"/>
                  </a:cxn>
                </a:cxnLst>
                <a:rect l="l" t="t" r="r" b="b"/>
                <a:pathLst>
                  <a:path w="1691639" h="1341120">
                    <a:moveTo>
                      <a:pt x="1691640" y="1341120"/>
                    </a:moveTo>
                    <a:lnTo>
                      <a:pt x="1074420" y="487680"/>
                    </a:lnTo>
                    <a:lnTo>
                      <a:pt x="0" y="0"/>
                    </a:lnTo>
                  </a:path>
                </a:pathLst>
              </a:cu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176" name="47">
                <a:extLst>
                  <a:ext uri="{FF2B5EF4-FFF2-40B4-BE49-F238E27FC236}">
                    <a16:creationId xmlns:a16="http://schemas.microsoft.com/office/drawing/2014/main" id="{6F649B68-D62E-35B2-111B-816B3179DD3E}"/>
                  </a:ext>
                </a:extLst>
              </p:cNvPr>
              <p:cNvSpPr/>
              <p:nvPr/>
            </p:nvSpPr>
            <p:spPr>
              <a:xfrm>
                <a:off x="4404048" y="4046257"/>
                <a:ext cx="156136" cy="156136"/>
              </a:xfrm>
              <a:prstGeom prst="ellipse">
                <a:avLst/>
              </a:prstGeom>
              <a:solidFill>
                <a:schemeClr val="accent2"/>
              </a:solidFill>
              <a:ln w="9525">
                <a:solidFill>
                  <a:schemeClr val="bg1">
                    <a:lumMod val="75000"/>
                  </a:schemeClr>
                </a:solidFill>
                <a:prstDash val="sysDash"/>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grpSp>
          <p:nvGrpSpPr>
            <p:cNvPr id="135" name="48">
              <a:extLst>
                <a:ext uri="{FF2B5EF4-FFF2-40B4-BE49-F238E27FC236}">
                  <a16:creationId xmlns:a16="http://schemas.microsoft.com/office/drawing/2014/main" id="{6D7F299F-5FD2-CF83-CEA9-15AA597EF029}"/>
                </a:ext>
              </a:extLst>
            </p:cNvPr>
            <p:cNvGrpSpPr/>
            <p:nvPr/>
          </p:nvGrpSpPr>
          <p:grpSpPr>
            <a:xfrm flipH="1">
              <a:off x="5019941" y="1667811"/>
              <a:ext cx="688461" cy="684009"/>
              <a:chOff x="3508641" y="3157650"/>
              <a:chExt cx="1051543" cy="1044743"/>
            </a:xfrm>
          </p:grpSpPr>
          <p:sp>
            <p:nvSpPr>
              <p:cNvPr id="173" name="32">
                <a:extLst>
                  <a:ext uri="{FF2B5EF4-FFF2-40B4-BE49-F238E27FC236}">
                    <a16:creationId xmlns:a16="http://schemas.microsoft.com/office/drawing/2014/main" id="{482810C5-3F38-54D1-A86A-F0C7B49FBF1A}"/>
                  </a:ext>
                </a:extLst>
              </p:cNvPr>
              <p:cNvSpPr/>
              <p:nvPr/>
            </p:nvSpPr>
            <p:spPr>
              <a:xfrm>
                <a:off x="3508641" y="3157650"/>
                <a:ext cx="964300" cy="949531"/>
              </a:xfrm>
              <a:custGeom>
                <a:gdLst>
                  <a:gd name="connsiteX0" fmla="*/ 1691640 w 1691640"/>
                  <a:gd name="connsiteY0" fmla="*/ 1341120 h 1341120"/>
                  <a:gd name="connsiteX1" fmla="*/ 1074420 w 1691640"/>
                  <a:gd name="connsiteY1" fmla="*/ 487680 h 1341120"/>
                  <a:gd name="connsiteX2" fmla="*/ 0 w 1691640"/>
                  <a:gd name="connsiteY2" fmla="*/ 0 h 1341120"/>
                </a:gdLst>
                <a:cxnLst>
                  <a:cxn ang="0">
                    <a:pos x="connsiteX0" y="connsiteY0"/>
                  </a:cxn>
                  <a:cxn ang="0">
                    <a:pos x="connsiteX1" y="connsiteY1"/>
                  </a:cxn>
                  <a:cxn ang="0">
                    <a:pos x="connsiteX2" y="connsiteY2"/>
                  </a:cxn>
                </a:cxnLst>
                <a:rect l="l" t="t" r="r" b="b"/>
                <a:pathLst>
                  <a:path w="1691639" h="1341120">
                    <a:moveTo>
                      <a:pt x="1691640" y="1341120"/>
                    </a:moveTo>
                    <a:lnTo>
                      <a:pt x="1074420" y="487680"/>
                    </a:lnTo>
                    <a:lnTo>
                      <a:pt x="0" y="0"/>
                    </a:lnTo>
                  </a:path>
                </a:pathLst>
              </a:custGeom>
              <a:noFill/>
              <a:ln w="952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174" name="50">
                <a:extLst>
                  <a:ext uri="{FF2B5EF4-FFF2-40B4-BE49-F238E27FC236}">
                    <a16:creationId xmlns:a16="http://schemas.microsoft.com/office/drawing/2014/main" id="{9CE48A86-D4CF-CC8D-B9C9-0F6F463A7E7F}"/>
                  </a:ext>
                </a:extLst>
              </p:cNvPr>
              <p:cNvSpPr/>
              <p:nvPr/>
            </p:nvSpPr>
            <p:spPr>
              <a:xfrm>
                <a:off x="4404048" y="4046257"/>
                <a:ext cx="156136" cy="156136"/>
              </a:xfrm>
              <a:prstGeom prst="ellipse">
                <a:avLst/>
              </a:prstGeom>
              <a:solidFill>
                <a:schemeClr val="accent4"/>
              </a:solidFill>
              <a:ln w="9525">
                <a:solidFill>
                  <a:schemeClr val="bg1">
                    <a:lumMod val="75000"/>
                  </a:schemeClr>
                </a:solidFill>
                <a:prstDash val="sysDash"/>
              </a:ln>
              <a:effectLst>
                <a:innerShdw blurRad="50800" dist="25400" dir="18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grpSp>
          <p:nvGrpSpPr>
            <p:cNvPr id="136" name="Group 135">
              <a:extLst>
                <a:ext uri="{FF2B5EF4-FFF2-40B4-BE49-F238E27FC236}">
                  <a16:creationId xmlns:a16="http://schemas.microsoft.com/office/drawing/2014/main" id="{06F328C9-4EA5-75CF-4B0B-07C7A7FC1C65}"/>
                </a:ext>
              </a:extLst>
            </p:cNvPr>
            <p:cNvGrpSpPr/>
            <p:nvPr/>
          </p:nvGrpSpPr>
          <p:grpSpPr>
            <a:xfrm>
              <a:off x="1510005" y="1293195"/>
              <a:ext cx="6038250" cy="3352260"/>
              <a:chOff x="1510005" y="1293195"/>
              <a:chExt cx="6038250" cy="3352260"/>
            </a:xfrm>
          </p:grpSpPr>
          <p:grpSp>
            <p:nvGrpSpPr>
              <p:cNvPr id="137" name="23">
                <a:extLst>
                  <a:ext uri="{FF2B5EF4-FFF2-40B4-BE49-F238E27FC236}">
                    <a16:creationId xmlns:a16="http://schemas.microsoft.com/office/drawing/2014/main" id="{C80908C3-796A-0BD9-DD62-B835B3C754EA}"/>
                  </a:ext>
                </a:extLst>
              </p:cNvPr>
              <p:cNvGrpSpPr/>
              <p:nvPr/>
            </p:nvGrpSpPr>
            <p:grpSpPr>
              <a:xfrm>
                <a:off x="3097931" y="1783057"/>
                <a:ext cx="2862398" cy="2862398"/>
                <a:chOff x="3910012" y="1938337"/>
                <a:chExt cx="4371976" cy="4371976"/>
              </a:xfrm>
            </p:grpSpPr>
            <p:sp>
              <p:nvSpPr>
                <p:cNvPr id="160" name="26">
                  <a:extLst>
                    <a:ext uri="{FF2B5EF4-FFF2-40B4-BE49-F238E27FC236}">
                      <a16:creationId xmlns:a16="http://schemas.microsoft.com/office/drawing/2014/main" id="{9159D601-C1FE-9559-DC44-D74436105B5D}"/>
                    </a:ext>
                  </a:extLst>
                </p:cNvPr>
                <p:cNvSpPr/>
                <p:nvPr userDrawn="1"/>
              </p:nvSpPr>
              <p:spPr>
                <a:xfrm>
                  <a:off x="4283982" y="2312307"/>
                  <a:ext cx="3624037" cy="3624037"/>
                </a:xfrm>
                <a:prstGeom prst="ellipse">
                  <a:avLst/>
                </a:prstGeom>
                <a:gradFill>
                  <a:gsLst>
                    <a:gs pos="100000">
                      <a:schemeClr val="bg1"/>
                    </a:gs>
                    <a:gs pos="0">
                      <a:srgbClr val="B2B2B2"/>
                    </a:gs>
                  </a:gsLst>
                  <a:lin ang="2700000" scaled="1"/>
                </a:gradFill>
                <a:ln w="25400">
                  <a:gradFill flip="none" rotWithShape="1">
                    <a:gsLst>
                      <a:gs pos="0">
                        <a:schemeClr val="bg1"/>
                      </a:gs>
                      <a:gs pos="100000">
                        <a:schemeClr val="bg1">
                          <a:lumMod val="65000"/>
                        </a:schemeClr>
                      </a:gs>
                    </a:gsLst>
                    <a:lin ang="2700000" scaled="1"/>
                  </a:gradFill>
                </a:ln>
                <a:effectLst>
                  <a:outerShdw blurRad="419100" dist="1397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161" name="5">
                  <a:extLst>
                    <a:ext uri="{FF2B5EF4-FFF2-40B4-BE49-F238E27FC236}">
                      <a16:creationId xmlns:a16="http://schemas.microsoft.com/office/drawing/2014/main" id="{18D8402C-DE75-E2F2-C107-E0EE12CCF598}"/>
                    </a:ext>
                  </a:extLst>
                </p:cNvPr>
                <p:cNvSpPr/>
                <p:nvPr/>
              </p:nvSpPr>
              <p:spPr>
                <a:xfrm>
                  <a:off x="3910012" y="1938337"/>
                  <a:ext cx="4371976" cy="4371976"/>
                </a:xfrm>
                <a:custGeom>
                  <a:gdLst>
                    <a:gd name="connsiteX0" fmla="*/ 2442936 w 4885872"/>
                    <a:gd name="connsiteY0" fmla="*/ 198521 h 4885872"/>
                    <a:gd name="connsiteX1" fmla="*/ 198521 w 4885872"/>
                    <a:gd name="connsiteY1" fmla="*/ 2442936 h 4885872"/>
                    <a:gd name="connsiteX2" fmla="*/ 2442936 w 4885872"/>
                    <a:gd name="connsiteY2" fmla="*/ 4687351 h 4885872"/>
                    <a:gd name="connsiteX3" fmla="*/ 4687351 w 4885872"/>
                    <a:gd name="connsiteY3" fmla="*/ 2442936 h 4885872"/>
                    <a:gd name="connsiteX4" fmla="*/ 2442936 w 4885872"/>
                    <a:gd name="connsiteY4" fmla="*/ 198521 h 4885872"/>
                    <a:gd name="connsiteX5" fmla="*/ 2442936 w 4885872"/>
                    <a:gd name="connsiteY5" fmla="*/ 0 h 4885872"/>
                    <a:gd name="connsiteX6" fmla="*/ 4885872 w 4885872"/>
                    <a:gd name="connsiteY6" fmla="*/ 2442936 h 4885872"/>
                    <a:gd name="connsiteX7" fmla="*/ 2442936 w 4885872"/>
                    <a:gd name="connsiteY7" fmla="*/ 4885872 h 4885872"/>
                    <a:gd name="connsiteX8" fmla="*/ 0 w 4885872"/>
                    <a:gd name="connsiteY8" fmla="*/ 2442936 h 4885872"/>
                    <a:gd name="connsiteX9" fmla="*/ 2442936 w 4885872"/>
                    <a:gd name="connsiteY9" fmla="*/ 0 h 48858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85872" h="4885872">
                      <a:moveTo>
                        <a:pt x="2442936" y="198521"/>
                      </a:moveTo>
                      <a:cubicBezTo>
                        <a:pt x="1203380" y="198521"/>
                        <a:pt x="198521" y="1203380"/>
                        <a:pt x="198521" y="2442936"/>
                      </a:cubicBezTo>
                      <a:cubicBezTo>
                        <a:pt x="198521" y="3682492"/>
                        <a:pt x="1203380" y="4687351"/>
                        <a:pt x="2442936" y="4687351"/>
                      </a:cubicBezTo>
                      <a:cubicBezTo>
                        <a:pt x="3682492" y="4687351"/>
                        <a:pt x="4687351" y="3682492"/>
                        <a:pt x="4687351" y="2442936"/>
                      </a:cubicBezTo>
                      <a:cubicBezTo>
                        <a:pt x="4687351" y="1203380"/>
                        <a:pt x="3682492" y="198521"/>
                        <a:pt x="2442936" y="198521"/>
                      </a:cubicBezTo>
                      <a:close/>
                      <a:moveTo>
                        <a:pt x="2442936" y="0"/>
                      </a:moveTo>
                      <a:cubicBezTo>
                        <a:pt x="3792132" y="0"/>
                        <a:pt x="4885872" y="1093740"/>
                        <a:pt x="4885872" y="2442936"/>
                      </a:cubicBezTo>
                      <a:cubicBezTo>
                        <a:pt x="4885872" y="3792132"/>
                        <a:pt x="3792132" y="4885872"/>
                        <a:pt x="2442936" y="4885872"/>
                      </a:cubicBezTo>
                      <a:cubicBezTo>
                        <a:pt x="1093740" y="4885872"/>
                        <a:pt x="0" y="3792132"/>
                        <a:pt x="0" y="2442936"/>
                      </a:cubicBezTo>
                      <a:cubicBezTo>
                        <a:pt x="0" y="1093740"/>
                        <a:pt x="1093740" y="0"/>
                        <a:pt x="2442936" y="0"/>
                      </a:cubicBezTo>
                      <a:close/>
                    </a:path>
                  </a:pathLst>
                </a:custGeom>
                <a:solidFill>
                  <a:schemeClr val="bg1">
                    <a:alpha val="69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sp>
            <p:nvSpPr>
              <p:cNvPr id="138" name="椭圆 52">
                <a:extLst>
                  <a:ext uri="{FF2B5EF4-FFF2-40B4-BE49-F238E27FC236}">
                    <a16:creationId xmlns:a16="http://schemas.microsoft.com/office/drawing/2014/main" id="{9D14C791-CAB6-F744-D4C0-01DC880E62C3}"/>
                  </a:ext>
                </a:extLst>
              </p:cNvPr>
              <p:cNvSpPr/>
              <p:nvPr/>
            </p:nvSpPr>
            <p:spPr>
              <a:xfrm>
                <a:off x="2557845" y="1293195"/>
                <a:ext cx="849999" cy="849999"/>
              </a:xfrm>
              <a:prstGeom prst="ellipse">
                <a:avLst/>
              </a:prstGeom>
              <a:gradFill>
                <a:gsLst>
                  <a:gs pos="53000">
                    <a:schemeClr val="bg1">
                      <a:lumMod val="95000"/>
                    </a:schemeClr>
                  </a:gs>
                  <a:gs pos="100000">
                    <a:schemeClr val="bg1"/>
                  </a:gs>
                  <a:gs pos="0">
                    <a:srgbClr val="C4C4C4"/>
                  </a:gs>
                </a:gsLst>
                <a:lin ang="2700000" scaled="1"/>
              </a:gradFill>
              <a:ln w="12700">
                <a:gradFill flip="none" rotWithShape="1">
                  <a:gsLst>
                    <a:gs pos="0">
                      <a:schemeClr val="bg1"/>
                    </a:gs>
                    <a:gs pos="100000">
                      <a:srgbClr val="B4B4B4"/>
                    </a:gs>
                  </a:gsLst>
                  <a:lin ang="2700000" scaled="1"/>
                </a:gradFill>
              </a:ln>
              <a:effectLst>
                <a:outerShdw blurRad="177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139" name="椭圆 53">
                <a:extLst>
                  <a:ext uri="{FF2B5EF4-FFF2-40B4-BE49-F238E27FC236}">
                    <a16:creationId xmlns:a16="http://schemas.microsoft.com/office/drawing/2014/main" id="{66A3213B-8C60-C33B-0533-1E9D0EFDD74A}"/>
                  </a:ext>
                </a:extLst>
              </p:cNvPr>
              <p:cNvSpPr/>
              <p:nvPr/>
            </p:nvSpPr>
            <p:spPr>
              <a:xfrm>
                <a:off x="2649843" y="1392088"/>
                <a:ext cx="667454" cy="6674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nvGrpSpPr>
              <p:cNvPr id="140" name="64">
                <a:extLst>
                  <a:ext uri="{FF2B5EF4-FFF2-40B4-BE49-F238E27FC236}">
                    <a16:creationId xmlns:a16="http://schemas.microsoft.com/office/drawing/2014/main" id="{AE84431D-B4AC-4DF1-B385-10D9CC382502}"/>
                  </a:ext>
                </a:extLst>
              </p:cNvPr>
              <p:cNvGrpSpPr/>
              <p:nvPr/>
            </p:nvGrpSpPr>
            <p:grpSpPr>
              <a:xfrm>
                <a:off x="5672321" y="1293195"/>
                <a:ext cx="849999" cy="849999"/>
                <a:chOff x="7274139" y="1415575"/>
                <a:chExt cx="1133332" cy="1133332"/>
              </a:xfrm>
            </p:grpSpPr>
            <p:sp>
              <p:nvSpPr>
                <p:cNvPr id="149" name="65">
                  <a:extLst>
                    <a:ext uri="{FF2B5EF4-FFF2-40B4-BE49-F238E27FC236}">
                      <a16:creationId xmlns:a16="http://schemas.microsoft.com/office/drawing/2014/main" id="{ECB807F4-E19E-C114-1E08-D42781D658AD}"/>
                    </a:ext>
                  </a:extLst>
                </p:cNvPr>
                <p:cNvSpPr/>
                <p:nvPr/>
              </p:nvSpPr>
              <p:spPr>
                <a:xfrm>
                  <a:off x="7274139" y="1415575"/>
                  <a:ext cx="1133332" cy="1133332"/>
                </a:xfrm>
                <a:prstGeom prst="ellipse">
                  <a:avLst/>
                </a:prstGeom>
                <a:gradFill>
                  <a:gsLst>
                    <a:gs pos="53000">
                      <a:schemeClr val="bg1">
                        <a:lumMod val="95000"/>
                      </a:schemeClr>
                    </a:gs>
                    <a:gs pos="100000">
                      <a:schemeClr val="bg1"/>
                    </a:gs>
                    <a:gs pos="0">
                      <a:srgbClr val="C4C4C4"/>
                    </a:gs>
                  </a:gsLst>
                  <a:lin ang="2700000" scaled="1"/>
                </a:gradFill>
                <a:ln w="12700">
                  <a:gradFill flip="none" rotWithShape="1">
                    <a:gsLst>
                      <a:gs pos="0">
                        <a:schemeClr val="bg1"/>
                      </a:gs>
                      <a:gs pos="100000">
                        <a:srgbClr val="B4B4B4"/>
                      </a:gs>
                    </a:gsLst>
                    <a:lin ang="2700000" scaled="1"/>
                  </a:gradFill>
                </a:ln>
                <a:effectLst>
                  <a:outerShdw blurRad="177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150" name="66">
                  <a:extLst>
                    <a:ext uri="{FF2B5EF4-FFF2-40B4-BE49-F238E27FC236}">
                      <a16:creationId xmlns:a16="http://schemas.microsoft.com/office/drawing/2014/main" id="{CE08A635-D996-4505-86B5-6316085F9517}"/>
                    </a:ext>
                  </a:extLst>
                </p:cNvPr>
                <p:cNvSpPr/>
                <p:nvPr userDrawn="1"/>
              </p:nvSpPr>
              <p:spPr>
                <a:xfrm>
                  <a:off x="7395836" y="1537272"/>
                  <a:ext cx="889938" cy="8899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sp>
            <p:nvSpPr>
              <p:cNvPr id="141" name="77">
                <a:extLst>
                  <a:ext uri="{FF2B5EF4-FFF2-40B4-BE49-F238E27FC236}">
                    <a16:creationId xmlns:a16="http://schemas.microsoft.com/office/drawing/2014/main" id="{9BE68699-401A-D286-39FB-44FC21FC290F}"/>
                  </a:ext>
                </a:extLst>
              </p:cNvPr>
              <p:cNvSpPr/>
              <p:nvPr/>
            </p:nvSpPr>
            <p:spPr>
              <a:xfrm>
                <a:off x="1510005" y="2761570"/>
                <a:ext cx="849999" cy="849999"/>
              </a:xfrm>
              <a:prstGeom prst="ellipse">
                <a:avLst/>
              </a:prstGeom>
              <a:gradFill>
                <a:gsLst>
                  <a:gs pos="53000">
                    <a:schemeClr val="bg1">
                      <a:lumMod val="95000"/>
                    </a:schemeClr>
                  </a:gs>
                  <a:gs pos="100000">
                    <a:schemeClr val="bg1"/>
                  </a:gs>
                  <a:gs pos="0">
                    <a:srgbClr val="C4C4C4"/>
                  </a:gs>
                </a:gsLst>
                <a:lin ang="2700000" scaled="1"/>
              </a:gradFill>
              <a:ln w="12700">
                <a:gradFill flip="none" rotWithShape="1">
                  <a:gsLst>
                    <a:gs pos="0">
                      <a:schemeClr val="bg1"/>
                    </a:gs>
                    <a:gs pos="100000">
                      <a:srgbClr val="B4B4B4"/>
                    </a:gs>
                  </a:gsLst>
                  <a:lin ang="2700000" scaled="1"/>
                </a:gradFill>
              </a:ln>
              <a:effectLst>
                <a:outerShdw blurRad="177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nvGrpSpPr>
              <p:cNvPr id="142" name="78">
                <a:extLst>
                  <a:ext uri="{FF2B5EF4-FFF2-40B4-BE49-F238E27FC236}">
                    <a16:creationId xmlns:a16="http://schemas.microsoft.com/office/drawing/2014/main" id="{A8A4B19C-DF99-282E-985C-A60CE3619338}"/>
                  </a:ext>
                </a:extLst>
              </p:cNvPr>
              <p:cNvGrpSpPr/>
              <p:nvPr/>
            </p:nvGrpSpPr>
            <p:grpSpPr>
              <a:xfrm>
                <a:off x="1599806" y="2854407"/>
                <a:ext cx="667454" cy="667454"/>
                <a:chOff x="2598032" y="2695682"/>
                <a:chExt cx="889938" cy="889938"/>
              </a:xfrm>
            </p:grpSpPr>
            <p:sp>
              <p:nvSpPr>
                <p:cNvPr id="147" name="83">
                  <a:extLst>
                    <a:ext uri="{FF2B5EF4-FFF2-40B4-BE49-F238E27FC236}">
                      <a16:creationId xmlns:a16="http://schemas.microsoft.com/office/drawing/2014/main" id="{B274A5F8-5B43-3F88-CA49-6CA7ADBB5B5F}"/>
                    </a:ext>
                  </a:extLst>
                </p:cNvPr>
                <p:cNvSpPr/>
                <p:nvPr/>
              </p:nvSpPr>
              <p:spPr>
                <a:xfrm>
                  <a:off x="2598032" y="2695682"/>
                  <a:ext cx="889938" cy="8899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148" name="84">
                  <a:extLst>
                    <a:ext uri="{FF2B5EF4-FFF2-40B4-BE49-F238E27FC236}">
                      <a16:creationId xmlns:a16="http://schemas.microsoft.com/office/drawing/2014/main" id="{94F78927-7263-6A01-8107-87159EEBE062}"/>
                    </a:ext>
                  </a:extLst>
                </p:cNvPr>
                <p:cNvSpPr/>
                <p:nvPr/>
              </p:nvSpPr>
              <p:spPr>
                <a:xfrm>
                  <a:off x="2679239" y="2695682"/>
                  <a:ext cx="727524" cy="657787"/>
                </a:xfrm>
                <a:prstGeom prst="ellipse">
                  <a:avLst/>
                </a:prstGeom>
                <a:gradFill>
                  <a:gsLst>
                    <a:gs pos="25000">
                      <a:srgbClr val="FFFFFF">
                        <a:alpha val="50000"/>
                      </a:srgbClr>
                    </a:gs>
                    <a:gs pos="56000">
                      <a:srgbClr val="FFFFFF">
                        <a:alpha val="10000"/>
                      </a:srgbClr>
                    </a:gs>
                    <a:gs pos="1000">
                      <a:schemeClr val="bg1">
                        <a:alpha val="96000"/>
                      </a:schemeClr>
                    </a:gs>
                    <a:gs pos="86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sp>
            <p:nvSpPr>
              <p:cNvPr id="143" name="86">
                <a:extLst>
                  <a:ext uri="{FF2B5EF4-FFF2-40B4-BE49-F238E27FC236}">
                    <a16:creationId xmlns:a16="http://schemas.microsoft.com/office/drawing/2014/main" id="{4CA19742-94CC-5E54-AE30-2D307DCBBF6D}"/>
                  </a:ext>
                </a:extLst>
              </p:cNvPr>
              <p:cNvSpPr/>
              <p:nvPr/>
            </p:nvSpPr>
            <p:spPr>
              <a:xfrm>
                <a:off x="6698256" y="2839238"/>
                <a:ext cx="849999" cy="849999"/>
              </a:xfrm>
              <a:prstGeom prst="ellipse">
                <a:avLst/>
              </a:prstGeom>
              <a:gradFill>
                <a:gsLst>
                  <a:gs pos="53000">
                    <a:schemeClr val="bg1">
                      <a:lumMod val="95000"/>
                    </a:schemeClr>
                  </a:gs>
                  <a:gs pos="100000">
                    <a:schemeClr val="bg1"/>
                  </a:gs>
                  <a:gs pos="0">
                    <a:srgbClr val="C4C4C4"/>
                  </a:gs>
                </a:gsLst>
                <a:lin ang="2700000" scaled="1"/>
              </a:gradFill>
              <a:ln w="12700">
                <a:gradFill flip="none" rotWithShape="1">
                  <a:gsLst>
                    <a:gs pos="0">
                      <a:schemeClr val="bg1"/>
                    </a:gs>
                    <a:gs pos="100000">
                      <a:srgbClr val="B4B4B4"/>
                    </a:gs>
                  </a:gsLst>
                  <a:lin ang="2700000" scaled="1"/>
                </a:gradFill>
              </a:ln>
              <a:effectLst>
                <a:outerShdw blurRad="177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nvGrpSpPr>
              <p:cNvPr id="144" name="89">
                <a:extLst>
                  <a:ext uri="{FF2B5EF4-FFF2-40B4-BE49-F238E27FC236}">
                    <a16:creationId xmlns:a16="http://schemas.microsoft.com/office/drawing/2014/main" id="{593C52C1-B7C7-D35C-17D1-F91805A36E15}"/>
                  </a:ext>
                </a:extLst>
              </p:cNvPr>
              <p:cNvGrpSpPr/>
              <p:nvPr/>
            </p:nvGrpSpPr>
            <p:grpSpPr>
              <a:xfrm>
                <a:off x="6784230" y="2932075"/>
                <a:ext cx="667454" cy="667454"/>
                <a:chOff x="2598032" y="2695682"/>
                <a:chExt cx="889938" cy="889938"/>
              </a:xfrm>
            </p:grpSpPr>
            <p:sp>
              <p:nvSpPr>
                <p:cNvPr id="145" name="98">
                  <a:extLst>
                    <a:ext uri="{FF2B5EF4-FFF2-40B4-BE49-F238E27FC236}">
                      <a16:creationId xmlns:a16="http://schemas.microsoft.com/office/drawing/2014/main" id="{F3624FF3-96C1-EE1A-CAFB-D58C40B177BB}"/>
                    </a:ext>
                  </a:extLst>
                </p:cNvPr>
                <p:cNvSpPr/>
                <p:nvPr/>
              </p:nvSpPr>
              <p:spPr>
                <a:xfrm>
                  <a:off x="2598032" y="2695682"/>
                  <a:ext cx="889938" cy="8899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sp>
              <p:nvSpPr>
                <p:cNvPr id="146" name="99">
                  <a:extLst>
                    <a:ext uri="{FF2B5EF4-FFF2-40B4-BE49-F238E27FC236}">
                      <a16:creationId xmlns:a16="http://schemas.microsoft.com/office/drawing/2014/main" id="{A9A5CBB3-46C3-4A54-B34A-075CEA16FB15}"/>
                    </a:ext>
                  </a:extLst>
                </p:cNvPr>
                <p:cNvSpPr/>
                <p:nvPr/>
              </p:nvSpPr>
              <p:spPr>
                <a:xfrm>
                  <a:off x="2679239" y="2695682"/>
                  <a:ext cx="727524" cy="657787"/>
                </a:xfrm>
                <a:prstGeom prst="ellipse">
                  <a:avLst/>
                </a:prstGeom>
                <a:gradFill>
                  <a:gsLst>
                    <a:gs pos="25000">
                      <a:srgbClr val="FFFFFF">
                        <a:alpha val="50000"/>
                      </a:srgbClr>
                    </a:gs>
                    <a:gs pos="56000">
                      <a:srgbClr val="FFFFFF">
                        <a:alpha val="10000"/>
                      </a:srgbClr>
                    </a:gs>
                    <a:gs pos="1000">
                      <a:schemeClr val="bg1">
                        <a:alpha val="96000"/>
                      </a:schemeClr>
                    </a:gs>
                    <a:gs pos="86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grpSp>
      </p:grpSp>
      <p:pic>
        <p:nvPicPr>
          <p:cNvPr id="189" name="Picture 188">
            <a:extLst>
              <a:ext uri="{FF2B5EF4-FFF2-40B4-BE49-F238E27FC236}">
                <a16:creationId xmlns:a16="http://schemas.microsoft.com/office/drawing/2014/main" id="{FEA26C91-18FF-C506-2A8E-EA67D2B9F73C}"/>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190" name="Text Placeholder 142">
            <a:extLst>
              <a:ext uri="{FF2B5EF4-FFF2-40B4-BE49-F238E27FC236}">
                <a16:creationId xmlns:a16="http://schemas.microsoft.com/office/drawing/2014/main" id="{6CE6128F-123E-A99E-FFC3-177052A6371E}"/>
              </a:ext>
            </a:extLst>
          </p:cNvPr>
          <p:cNvSpPr>
            <a:spLocks noGrp="1"/>
          </p:cNvSpPr>
          <p:nvPr>
            <p:ph type="body" sz="quarter" idx="27" hasCustomPrompt="1"/>
          </p:nvPr>
        </p:nvSpPr>
        <p:spPr>
          <a:xfrm>
            <a:off x="78742" y="977526"/>
            <a:ext cx="2396398" cy="375877"/>
          </a:xfrm>
        </p:spPr>
        <p:txBody>
          <a:bodyPr/>
          <a:lstStyle>
            <a:lvl1pPr marL="0" indent="0" algn="l">
              <a:buNone/>
              <a:defRPr sz="2000" b="1">
                <a:solidFill>
                  <a:schemeClr val="tx1"/>
                </a:solidFill>
              </a:defRPr>
            </a:lvl1pPr>
            <a:lvl5pPr>
              <a:defRPr/>
            </a:lvl5pPr>
          </a:lstStyle>
          <a:p>
            <a:pPr lvl="0"/>
            <a:r>
              <a:rPr lang="en-US"/>
              <a:t>Add title text</a:t>
            </a:r>
            <a:endParaRPr lang="en-CA"/>
          </a:p>
        </p:txBody>
      </p:sp>
      <p:sp>
        <p:nvSpPr>
          <p:cNvPr id="191" name="Text Placeholder 142">
            <a:extLst>
              <a:ext uri="{FF2B5EF4-FFF2-40B4-BE49-F238E27FC236}">
                <a16:creationId xmlns:a16="http://schemas.microsoft.com/office/drawing/2014/main" id="{244CC065-D23D-3A36-B8BC-237A764AC473}"/>
              </a:ext>
            </a:extLst>
          </p:cNvPr>
          <p:cNvSpPr>
            <a:spLocks noGrp="1"/>
          </p:cNvSpPr>
          <p:nvPr>
            <p:ph type="body" sz="quarter" idx="28" hasCustomPrompt="1"/>
          </p:nvPr>
        </p:nvSpPr>
        <p:spPr>
          <a:xfrm>
            <a:off x="75264" y="1356225"/>
            <a:ext cx="2399876" cy="662884"/>
          </a:xfrm>
        </p:spPr>
        <p:txBody>
          <a:bodyPr/>
          <a:lstStyle>
            <a:lvl1pPr marL="0" indent="0" algn="l">
              <a:buNone/>
              <a:defRPr sz="1800" b="0">
                <a:solidFill>
                  <a:schemeClr val="tx1"/>
                </a:solidFill>
              </a:defRPr>
            </a:lvl1pPr>
            <a:lvl5pPr>
              <a:defRPr/>
            </a:lvl5pPr>
          </a:lstStyle>
          <a:p>
            <a:pPr lvl="0"/>
            <a:r>
              <a:rPr lang="en-US"/>
              <a:t>Click here to add content that matches the title</a:t>
            </a:r>
            <a:endParaRPr lang="en-CA"/>
          </a:p>
        </p:txBody>
      </p:sp>
      <p:sp>
        <p:nvSpPr>
          <p:cNvPr id="192" name="Text Placeholder 142">
            <a:extLst>
              <a:ext uri="{FF2B5EF4-FFF2-40B4-BE49-F238E27FC236}">
                <a16:creationId xmlns:a16="http://schemas.microsoft.com/office/drawing/2014/main" id="{4E0DE50A-2B0D-B172-8B07-65ACCB753964}"/>
              </a:ext>
            </a:extLst>
          </p:cNvPr>
          <p:cNvSpPr>
            <a:spLocks noGrp="1"/>
          </p:cNvSpPr>
          <p:nvPr>
            <p:ph type="body" sz="quarter" idx="34" hasCustomPrompt="1"/>
          </p:nvPr>
        </p:nvSpPr>
        <p:spPr>
          <a:xfrm>
            <a:off x="85161" y="3662316"/>
            <a:ext cx="2396398" cy="375877"/>
          </a:xfrm>
        </p:spPr>
        <p:txBody>
          <a:bodyPr/>
          <a:lstStyle>
            <a:lvl1pPr marL="0" indent="0" algn="l">
              <a:buNone/>
              <a:defRPr sz="2000" b="1">
                <a:solidFill>
                  <a:schemeClr val="tx1"/>
                </a:solidFill>
              </a:defRPr>
            </a:lvl1pPr>
            <a:lvl5pPr>
              <a:defRPr/>
            </a:lvl5pPr>
          </a:lstStyle>
          <a:p>
            <a:pPr lvl="0"/>
            <a:r>
              <a:rPr lang="en-US"/>
              <a:t>Add title text</a:t>
            </a:r>
            <a:endParaRPr lang="en-CA"/>
          </a:p>
        </p:txBody>
      </p:sp>
      <p:sp>
        <p:nvSpPr>
          <p:cNvPr id="193" name="Text Placeholder 142">
            <a:extLst>
              <a:ext uri="{FF2B5EF4-FFF2-40B4-BE49-F238E27FC236}">
                <a16:creationId xmlns:a16="http://schemas.microsoft.com/office/drawing/2014/main" id="{A6C35969-340D-551A-A0C9-1F3BA6C9DD08}"/>
              </a:ext>
            </a:extLst>
          </p:cNvPr>
          <p:cNvSpPr>
            <a:spLocks noGrp="1"/>
          </p:cNvSpPr>
          <p:nvPr>
            <p:ph type="body" sz="quarter" idx="35" hasCustomPrompt="1"/>
          </p:nvPr>
        </p:nvSpPr>
        <p:spPr>
          <a:xfrm>
            <a:off x="75264" y="4042543"/>
            <a:ext cx="2399876" cy="662884"/>
          </a:xfrm>
        </p:spPr>
        <p:txBody>
          <a:bodyPr/>
          <a:lstStyle>
            <a:lvl1pPr marL="0" indent="0" algn="l">
              <a:buNone/>
              <a:defRPr sz="1800" b="0">
                <a:solidFill>
                  <a:schemeClr val="tx1"/>
                </a:solidFill>
              </a:defRPr>
            </a:lvl1pPr>
            <a:lvl5pPr>
              <a:defRPr/>
            </a:lvl5pPr>
          </a:lstStyle>
          <a:p>
            <a:pPr lvl="0"/>
            <a:r>
              <a:rPr lang="en-US"/>
              <a:t>Click here to add content that matches the title</a:t>
            </a:r>
            <a:endParaRPr lang="en-CA"/>
          </a:p>
        </p:txBody>
      </p:sp>
      <p:sp>
        <p:nvSpPr>
          <p:cNvPr id="194" name="Text Placeholder 142">
            <a:extLst>
              <a:ext uri="{FF2B5EF4-FFF2-40B4-BE49-F238E27FC236}">
                <a16:creationId xmlns:a16="http://schemas.microsoft.com/office/drawing/2014/main" id="{7087E5E2-16A1-BD44-03A1-D44F8848B437}"/>
              </a:ext>
            </a:extLst>
          </p:cNvPr>
          <p:cNvSpPr>
            <a:spLocks noGrp="1"/>
          </p:cNvSpPr>
          <p:nvPr>
            <p:ph type="body" sz="quarter" idx="29" hasCustomPrompt="1"/>
          </p:nvPr>
        </p:nvSpPr>
        <p:spPr>
          <a:xfrm>
            <a:off x="6620100" y="977526"/>
            <a:ext cx="2396398" cy="375877"/>
          </a:xfrm>
        </p:spPr>
        <p:txBody>
          <a:bodyPr/>
          <a:lstStyle>
            <a:lvl1pPr marL="0" indent="0" algn="l">
              <a:buNone/>
              <a:defRPr sz="2000" b="1">
                <a:solidFill>
                  <a:schemeClr val="tx1"/>
                </a:solidFill>
              </a:defRPr>
            </a:lvl1pPr>
            <a:lvl5pPr>
              <a:defRPr/>
            </a:lvl5pPr>
          </a:lstStyle>
          <a:p>
            <a:pPr lvl="0"/>
            <a:r>
              <a:rPr lang="en-US"/>
              <a:t>Add title text</a:t>
            </a:r>
            <a:endParaRPr lang="en-CA"/>
          </a:p>
        </p:txBody>
      </p:sp>
      <p:sp>
        <p:nvSpPr>
          <p:cNvPr id="195" name="Text Placeholder 142">
            <a:extLst>
              <a:ext uri="{FF2B5EF4-FFF2-40B4-BE49-F238E27FC236}">
                <a16:creationId xmlns:a16="http://schemas.microsoft.com/office/drawing/2014/main" id="{2AD85ED3-C417-629E-3AFF-E4ED4DC2C948}"/>
              </a:ext>
            </a:extLst>
          </p:cNvPr>
          <p:cNvSpPr>
            <a:spLocks noGrp="1"/>
          </p:cNvSpPr>
          <p:nvPr>
            <p:ph type="body" sz="quarter" idx="30" hasCustomPrompt="1"/>
          </p:nvPr>
        </p:nvSpPr>
        <p:spPr>
          <a:xfrm>
            <a:off x="6616622" y="1356225"/>
            <a:ext cx="2399876" cy="662884"/>
          </a:xfrm>
        </p:spPr>
        <p:txBody>
          <a:bodyPr/>
          <a:lstStyle>
            <a:lvl1pPr marL="0" indent="0" algn="l">
              <a:buNone/>
              <a:defRPr sz="1800" b="0">
                <a:solidFill>
                  <a:schemeClr val="tx1"/>
                </a:solidFill>
              </a:defRPr>
            </a:lvl1pPr>
            <a:lvl5pPr>
              <a:defRPr/>
            </a:lvl5pPr>
          </a:lstStyle>
          <a:p>
            <a:pPr lvl="0"/>
            <a:r>
              <a:rPr lang="en-US"/>
              <a:t>Click here to add content that matches the title</a:t>
            </a:r>
            <a:endParaRPr lang="en-CA"/>
          </a:p>
        </p:txBody>
      </p:sp>
      <p:sp>
        <p:nvSpPr>
          <p:cNvPr id="196" name="Text Placeholder 142">
            <a:extLst>
              <a:ext uri="{FF2B5EF4-FFF2-40B4-BE49-F238E27FC236}">
                <a16:creationId xmlns:a16="http://schemas.microsoft.com/office/drawing/2014/main" id="{821BF1F5-CD88-9572-DFB9-C3A891365B18}"/>
              </a:ext>
            </a:extLst>
          </p:cNvPr>
          <p:cNvSpPr>
            <a:spLocks noGrp="1"/>
          </p:cNvSpPr>
          <p:nvPr>
            <p:ph type="body" sz="quarter" idx="31" hasCustomPrompt="1"/>
          </p:nvPr>
        </p:nvSpPr>
        <p:spPr>
          <a:xfrm>
            <a:off x="6637439" y="3662316"/>
            <a:ext cx="2396398" cy="375877"/>
          </a:xfrm>
        </p:spPr>
        <p:txBody>
          <a:bodyPr/>
          <a:lstStyle>
            <a:lvl1pPr marL="0" indent="0" algn="l">
              <a:buNone/>
              <a:defRPr sz="2000" b="1">
                <a:solidFill>
                  <a:schemeClr val="tx1"/>
                </a:solidFill>
              </a:defRPr>
            </a:lvl1pPr>
            <a:lvl5pPr>
              <a:defRPr/>
            </a:lvl5pPr>
          </a:lstStyle>
          <a:p>
            <a:pPr lvl="0"/>
            <a:r>
              <a:rPr lang="en-US"/>
              <a:t>Add title text</a:t>
            </a:r>
            <a:endParaRPr lang="en-CA"/>
          </a:p>
        </p:txBody>
      </p:sp>
      <p:sp>
        <p:nvSpPr>
          <p:cNvPr id="197" name="Text Placeholder 142">
            <a:extLst>
              <a:ext uri="{FF2B5EF4-FFF2-40B4-BE49-F238E27FC236}">
                <a16:creationId xmlns:a16="http://schemas.microsoft.com/office/drawing/2014/main" id="{CE8FF75C-7988-5EC6-0AD1-7381D76E5F44}"/>
              </a:ext>
            </a:extLst>
          </p:cNvPr>
          <p:cNvSpPr>
            <a:spLocks noGrp="1"/>
          </p:cNvSpPr>
          <p:nvPr>
            <p:ph type="body" sz="quarter" idx="32" hasCustomPrompt="1"/>
          </p:nvPr>
        </p:nvSpPr>
        <p:spPr>
          <a:xfrm>
            <a:off x="6637439" y="4038193"/>
            <a:ext cx="2399876" cy="662884"/>
          </a:xfrm>
        </p:spPr>
        <p:txBody>
          <a:bodyPr/>
          <a:lstStyle>
            <a:lvl1pPr marL="0" indent="0" algn="l">
              <a:buNone/>
              <a:defRPr sz="1800" b="0">
                <a:solidFill>
                  <a:schemeClr val="tx1"/>
                </a:solidFill>
              </a:defRPr>
            </a:lvl1pPr>
            <a:lvl5pPr>
              <a:defRPr/>
            </a:lvl5pPr>
          </a:lstStyle>
          <a:p>
            <a:pPr lvl="0"/>
            <a:r>
              <a:rPr lang="en-US"/>
              <a:t>Click here to add content that matches the title</a:t>
            </a:r>
            <a:endParaRPr lang="en-CA"/>
          </a:p>
        </p:txBody>
      </p:sp>
      <p:sp>
        <p:nvSpPr>
          <p:cNvPr id="123" name="Content Placeholder 119">
            <a:extLst>
              <a:ext uri="{FF2B5EF4-FFF2-40B4-BE49-F238E27FC236}">
                <a16:creationId xmlns:a16="http://schemas.microsoft.com/office/drawing/2014/main" id="{768DDF54-6453-FD27-EACA-6AF084DB5BFB}"/>
              </a:ext>
            </a:extLst>
          </p:cNvPr>
          <p:cNvSpPr>
            <a:spLocks noGrp="1"/>
          </p:cNvSpPr>
          <p:nvPr>
            <p:ph sz="quarter" idx="33" hasCustomPrompt="1"/>
          </p:nvPr>
        </p:nvSpPr>
        <p:spPr>
          <a:xfrm>
            <a:off x="3706796" y="2382586"/>
            <a:ext cx="1695397" cy="1627284"/>
          </a:xfrm>
        </p:spPr>
        <p:txBody>
          <a:bodyPr/>
          <a:lstStyle>
            <a:lvl1pPr marL="0" indent="0">
              <a:buNone/>
              <a:defRPr/>
            </a:lvl1pPr>
          </a:lstStyle>
          <a:p>
            <a:pPr lvl="0"/>
            <a:r>
              <a:rPr lang="en-CA"/>
              <a:t> </a:t>
            </a:r>
          </a:p>
        </p:txBody>
      </p:sp>
    </p:spTree>
    <p:extLst>
      <p:ext uri="{BB962C8B-B14F-4D97-AF65-F5344CB8AC3E}">
        <p14:creationId xmlns:p14="http://schemas.microsoft.com/office/powerpoint/2010/main" val="347272557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Process Slide (Three-Point)">
    <p:spTree>
      <p:nvGrpSpPr>
        <p:cNvPr id="1" name=""/>
        <p:cNvGrpSpPr/>
        <p:nvPr/>
      </p:nvGrpSpPr>
      <p:grpSpPr>
        <a:xfrm>
          <a:off x="0" y="0"/>
          <a: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a:t>Process Example with Bullet Points Example</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8" name="Freeform 5">
            <a:extLst>
              <a:ext uri="{FF2B5EF4-FFF2-40B4-BE49-F238E27FC236}">
                <a16:creationId xmlns:a16="http://schemas.microsoft.com/office/drawing/2014/main" id="{5F209D70-A613-4CE0-92B0-AA846AE420BA}"/>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DF8AC24F-090E-4C2F-93A6-8AD40ACB72F0}"/>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grpSp>
        <p:nvGrpSpPr>
          <p:cNvPr id="21" name="Group 20">
            <a:extLst>
              <a:ext uri="{FF2B5EF4-FFF2-40B4-BE49-F238E27FC236}">
                <a16:creationId xmlns:a16="http://schemas.microsoft.com/office/drawing/2014/main" id="{31CAA90C-3DCC-DF83-0BE6-9E5C32C04159}"/>
              </a:ext>
            </a:extLst>
          </p:cNvPr>
          <p:cNvGrpSpPr/>
          <p:nvPr/>
        </p:nvGrpSpPr>
        <p:grpSpPr>
          <a:xfrm>
            <a:off x="5482717" y="1159028"/>
            <a:ext cx="3244163" cy="3322246"/>
            <a:chOff x="4743502" y="1118620"/>
            <a:chExt cx="3244163" cy="3322246"/>
          </a:xfrm>
        </p:grpSpPr>
        <p:sp>
          <p:nvSpPr>
            <p:cNvPr id="25" name="130">
              <a:extLst>
                <a:ext uri="{FF2B5EF4-FFF2-40B4-BE49-F238E27FC236}">
                  <a16:creationId xmlns:a16="http://schemas.microsoft.com/office/drawing/2014/main" id="{FBDF607D-B536-6D58-6928-62886EB4C1AB}"/>
                </a:ext>
              </a:extLst>
            </p:cNvPr>
            <p:cNvSpPr/>
            <p:nvPr/>
          </p:nvSpPr>
          <p:spPr>
            <a:xfrm>
              <a:off x="5173337" y="1729500"/>
              <a:ext cx="2437704" cy="2101469"/>
            </a:xfrm>
            <a:prstGeom prst="triangle">
              <a:avLst/>
            </a:prstGeom>
            <a:no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5100" rIns="0" bIns="432000" numCol="1" spcCol="0" rtlCol="0" fromWordArt="0" anchor="ctr" anchorCtr="0" forceAA="0" compatLnSpc="1">
              <a:noAutofit/>
            </a:bodyPr>
            <a:lstStyle/>
            <a:p>
              <a:pPr>
                <a:lnSpc>
                  <a:spcPts val="1500"/>
                </a:lnSpc>
              </a:pPr>
              <a:endParaRPr lang="zh-CN" altLang="en-US" sz="1200">
                <a:solidFill>
                  <a:schemeClr val="tx1">
                    <a:lumMod val="75000"/>
                    <a:lumOff val="25000"/>
                  </a:schemeClr>
                </a:solidFill>
                <a:cs typeface="+mn-ea"/>
                <a:sym typeface="+mn-lt"/>
              </a:endParaRPr>
            </a:p>
          </p:txBody>
        </p:sp>
        <p:grpSp>
          <p:nvGrpSpPr>
            <p:cNvPr id="26" name="Group 25">
              <a:extLst>
                <a:ext uri="{FF2B5EF4-FFF2-40B4-BE49-F238E27FC236}">
                  <a16:creationId xmlns:a16="http://schemas.microsoft.com/office/drawing/2014/main" id="{03925F6E-6EE4-7BA0-BD37-D77AEB689725}"/>
                </a:ext>
              </a:extLst>
            </p:cNvPr>
            <p:cNvGrpSpPr/>
            <p:nvPr/>
          </p:nvGrpSpPr>
          <p:grpSpPr>
            <a:xfrm>
              <a:off x="4743502" y="1118620"/>
              <a:ext cx="3244163" cy="3322246"/>
              <a:chOff x="4743502" y="1118620"/>
              <a:chExt cx="3244163" cy="3322246"/>
            </a:xfrm>
          </p:grpSpPr>
          <p:sp>
            <p:nvSpPr>
              <p:cNvPr id="27" name="Freeform 6">
                <a:extLst>
                  <a:ext uri="{FF2B5EF4-FFF2-40B4-BE49-F238E27FC236}">
                    <a16:creationId xmlns:a16="http://schemas.microsoft.com/office/drawing/2014/main" id="{7983AA53-C075-DBBA-8C36-C4C38A2E832D}"/>
                  </a:ext>
                </a:extLst>
              </p:cNvPr>
              <p:cNvSpPr>
                <a:spLocks noEditPoints="1"/>
              </p:cNvSpPr>
              <p:nvPr/>
            </p:nvSpPr>
            <p:spPr bwMode="auto">
              <a:xfrm>
                <a:off x="4817797" y="1628270"/>
                <a:ext cx="3077807" cy="2812596"/>
              </a:xfrm>
              <a:custGeom>
                <a:gdLst>
                  <a:gd name="T0" fmla="*/ 1146 w 1469"/>
                  <a:gd name="T1" fmla="*/ 0 h 1342"/>
                  <a:gd name="T2" fmla="*/ 1469 w 1469"/>
                  <a:gd name="T3" fmla="*/ 604 h 1342"/>
                  <a:gd name="T4" fmla="*/ 1047 w 1469"/>
                  <a:gd name="T5" fmla="*/ 1272 h 1342"/>
                  <a:gd name="T6" fmla="*/ 734 w 1469"/>
                  <a:gd name="T7" fmla="*/ 1342 h 1342"/>
                  <a:gd name="T8" fmla="*/ 422 w 1469"/>
                  <a:gd name="T9" fmla="*/ 1272 h 1342"/>
                  <a:gd name="T10" fmla="*/ 0 w 1469"/>
                  <a:gd name="T11" fmla="*/ 604 h 1342"/>
                  <a:gd name="T12" fmla="*/ 322 w 1469"/>
                  <a:gd name="T13" fmla="*/ 0 h 1342"/>
                </a:gdLst>
                <a:cxnLst>
                  <a:cxn ang="0">
                    <a:pos x="T0" y="T1"/>
                  </a:cxn>
                  <a:cxn ang="0">
                    <a:pos x="T2" y="T3"/>
                  </a:cxn>
                  <a:cxn ang="0">
                    <a:pos x="T4" y="T5"/>
                  </a:cxn>
                  <a:cxn ang="0">
                    <a:pos x="T6" y="T7"/>
                  </a:cxn>
                  <a:cxn ang="0">
                    <a:pos x="T8" y="T9"/>
                  </a:cxn>
                  <a:cxn ang="0">
                    <a:pos x="T10" y="T11"/>
                  </a:cxn>
                  <a:cxn ang="0">
                    <a:pos x="T12" y="T13"/>
                  </a:cxn>
                </a:cxnLst>
                <a:rect l="0" t="0" r="r" b="b"/>
                <a:pathLst>
                  <a:path w="1469" h="1342">
                    <a:moveTo>
                      <a:pt x="1146" y="0"/>
                    </a:moveTo>
                    <a:cubicBezTo>
                      <a:pt x="1340" y="131"/>
                      <a:pt x="1468" y="353"/>
                      <a:pt x="1469" y="604"/>
                    </a:cubicBezTo>
                    <a:moveTo>
                      <a:pt x="1047" y="1272"/>
                    </a:moveTo>
                    <a:cubicBezTo>
                      <a:pt x="952" y="1317"/>
                      <a:pt x="846" y="1342"/>
                      <a:pt x="734" y="1342"/>
                    </a:cubicBezTo>
                    <a:cubicBezTo>
                      <a:pt x="623" y="1342"/>
                      <a:pt x="517" y="1317"/>
                      <a:pt x="422" y="1272"/>
                    </a:cubicBezTo>
                    <a:moveTo>
                      <a:pt x="0" y="604"/>
                    </a:moveTo>
                    <a:cubicBezTo>
                      <a:pt x="1" y="353"/>
                      <a:pt x="129" y="131"/>
                      <a:pt x="322" y="0"/>
                    </a:cubicBezTo>
                  </a:path>
                </a:pathLst>
              </a:custGeom>
              <a:noFill/>
              <a:ln w="12700" cap="flat">
                <a:solidFill>
                  <a:schemeClr val="tx1">
                    <a:lumMod val="65000"/>
                    <a:lumOff val="35000"/>
                  </a:schemeClr>
                </a:solidFill>
                <a:prstDash val="dash"/>
                <a:miter lim="800000"/>
                <a:headEnd type="none" w="sm" len="sm"/>
                <a:tailEnd type="arrow" w="sm" len="sm"/>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a:latin typeface="+mn-lt"/>
                  <a:cs typeface="+mn-ea"/>
                  <a:sym typeface="+mn-lt"/>
                </a:endParaRPr>
              </a:p>
            </p:txBody>
          </p:sp>
          <p:sp>
            <p:nvSpPr>
              <p:cNvPr id="28" name="Freeform 13">
                <a:extLst>
                  <a:ext uri="{FF2B5EF4-FFF2-40B4-BE49-F238E27FC236}">
                    <a16:creationId xmlns:a16="http://schemas.microsoft.com/office/drawing/2014/main" id="{7BBD3628-D344-549F-9EF7-7221C373339B}"/>
                  </a:ext>
                </a:extLst>
              </p:cNvPr>
              <p:cNvSpPr/>
              <p:nvPr/>
            </p:nvSpPr>
            <p:spPr bwMode="auto">
              <a:xfrm>
                <a:off x="5565098" y="1118620"/>
                <a:ext cx="1601102" cy="1797297"/>
              </a:xfrm>
              <a:custGeom>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Freeform 13">
                <a:extLst>
                  <a:ext uri="{FF2B5EF4-FFF2-40B4-BE49-F238E27FC236}">
                    <a16:creationId xmlns:a16="http://schemas.microsoft.com/office/drawing/2014/main" id="{8A5858D2-674C-E6FD-CC73-4108DB3B768A}"/>
                  </a:ext>
                </a:extLst>
              </p:cNvPr>
              <p:cNvSpPr/>
              <p:nvPr userDrawn="1"/>
            </p:nvSpPr>
            <p:spPr bwMode="auto">
              <a:xfrm>
                <a:off x="5672267" y="1231355"/>
                <a:ext cx="1401822" cy="1573598"/>
              </a:xfrm>
              <a:custGeom>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1"/>
              </a:solidFill>
              <a:ln w="22225">
                <a:solidFill>
                  <a:schemeClr val="accent1"/>
                </a:soli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8">
                <a:extLst>
                  <a:ext uri="{FF2B5EF4-FFF2-40B4-BE49-F238E27FC236}">
                    <a16:creationId xmlns:a16="http://schemas.microsoft.com/office/drawing/2014/main" id="{0ABCC970-24F4-1EFA-9A25-C41F5DE6BBF4}"/>
                  </a:ext>
                </a:extLst>
              </p:cNvPr>
              <p:cNvGrpSpPr/>
              <p:nvPr userDrawn="1"/>
            </p:nvGrpSpPr>
            <p:grpSpPr>
              <a:xfrm>
                <a:off x="4743502" y="2557196"/>
                <a:ext cx="1601102" cy="1797297"/>
                <a:chOff x="600121" y="3441342"/>
                <a:chExt cx="2134802" cy="2396396"/>
              </a:xfrm>
            </p:grpSpPr>
            <p:sp>
              <p:nvSpPr>
                <p:cNvPr id="33" name="Freeform 13">
                  <a:extLst>
                    <a:ext uri="{FF2B5EF4-FFF2-40B4-BE49-F238E27FC236}">
                      <a16:creationId xmlns:a16="http://schemas.microsoft.com/office/drawing/2014/main" id="{F93C9739-70CB-3ECD-48AD-971436F62CCA}"/>
                    </a:ext>
                  </a:extLst>
                </p:cNvPr>
                <p:cNvSpPr/>
                <p:nvPr/>
              </p:nvSpPr>
              <p:spPr bwMode="auto">
                <a:xfrm>
                  <a:off x="600121" y="3441342"/>
                  <a:ext cx="2134802" cy="2396396"/>
                </a:xfrm>
                <a:custGeom>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Freeform 13">
                  <a:extLst>
                    <a:ext uri="{FF2B5EF4-FFF2-40B4-BE49-F238E27FC236}">
                      <a16:creationId xmlns:a16="http://schemas.microsoft.com/office/drawing/2014/main" id="{C8B5901B-DDE4-DACC-2A86-8AF77BD4522B}"/>
                    </a:ext>
                  </a:extLst>
                </p:cNvPr>
                <p:cNvSpPr/>
                <p:nvPr userDrawn="1"/>
              </p:nvSpPr>
              <p:spPr bwMode="auto">
                <a:xfrm>
                  <a:off x="732973" y="3575581"/>
                  <a:ext cx="1869095" cy="2098130"/>
                </a:xfrm>
                <a:custGeom>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rgbClr val="00688A"/>
                </a:solidFill>
                <a:ln w="22225">
                  <a:solidFill>
                    <a:srgbClr val="00688A"/>
                  </a:soli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1" name="Freeform 13">
                <a:extLst>
                  <a:ext uri="{FF2B5EF4-FFF2-40B4-BE49-F238E27FC236}">
                    <a16:creationId xmlns:a16="http://schemas.microsoft.com/office/drawing/2014/main" id="{B41BD059-C2AC-882C-E0A3-0AD62737760D}"/>
                  </a:ext>
                </a:extLst>
              </p:cNvPr>
              <p:cNvSpPr/>
              <p:nvPr/>
            </p:nvSpPr>
            <p:spPr bwMode="auto">
              <a:xfrm>
                <a:off x="6386512" y="2556986"/>
                <a:ext cx="1601153" cy="1797368"/>
              </a:xfrm>
              <a:custGeom>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Freeform 13">
                <a:extLst>
                  <a:ext uri="{FF2B5EF4-FFF2-40B4-BE49-F238E27FC236}">
                    <a16:creationId xmlns:a16="http://schemas.microsoft.com/office/drawing/2014/main" id="{F4725C2D-D9AB-6ECD-9654-3CBD3ABC549B}"/>
                  </a:ext>
                </a:extLst>
              </p:cNvPr>
              <p:cNvSpPr/>
              <p:nvPr userDrawn="1"/>
            </p:nvSpPr>
            <p:spPr bwMode="auto">
              <a:xfrm>
                <a:off x="6485573" y="2688908"/>
                <a:ext cx="1401604" cy="1573530"/>
              </a:xfrm>
              <a:custGeom>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rgbClr val="58595B"/>
              </a:solidFill>
              <a:ln w="22225">
                <a:solidFill>
                  <a:srgbClr val="58595B"/>
                </a:soli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45" name="Group 44">
            <a:extLst>
              <a:ext uri="{FF2B5EF4-FFF2-40B4-BE49-F238E27FC236}">
                <a16:creationId xmlns:a16="http://schemas.microsoft.com/office/drawing/2014/main" id="{7CE96A7D-1B40-64CB-6ECE-F0150CE82475}"/>
              </a:ext>
            </a:extLst>
          </p:cNvPr>
          <p:cNvGrpSpPr/>
          <p:nvPr/>
        </p:nvGrpSpPr>
        <p:grpSpPr>
          <a:xfrm>
            <a:off x="210386" y="1231216"/>
            <a:ext cx="614363" cy="3525093"/>
            <a:chOff x="210386" y="1231216"/>
            <a:chExt cx="614363" cy="3525093"/>
          </a:xfrm>
        </p:grpSpPr>
        <p:grpSp>
          <p:nvGrpSpPr>
            <p:cNvPr id="4" name="14">
              <a:extLst>
                <a:ext uri="{FF2B5EF4-FFF2-40B4-BE49-F238E27FC236}">
                  <a16:creationId xmlns:a16="http://schemas.microsoft.com/office/drawing/2014/main" id="{53244A07-5B67-3109-B4D9-CCA4003FC1E1}"/>
                </a:ext>
              </a:extLst>
            </p:cNvPr>
            <p:cNvGrpSpPr/>
            <p:nvPr/>
          </p:nvGrpSpPr>
          <p:grpSpPr>
            <a:xfrm>
              <a:off x="210386" y="1231216"/>
              <a:ext cx="614363" cy="593884"/>
              <a:chOff x="9657" y="2541"/>
              <a:chExt cx="1290" cy="1247"/>
            </a:xfrm>
          </p:grpSpPr>
          <p:sp>
            <p:nvSpPr>
              <p:cNvPr id="7" name="91">
                <a:extLst>
                  <a:ext uri="{FF2B5EF4-FFF2-40B4-BE49-F238E27FC236}">
                    <a16:creationId xmlns:a16="http://schemas.microsoft.com/office/drawing/2014/main" id="{B4A9FC37-88A6-8DED-F1B3-419B57E65ECF}"/>
                  </a:ext>
                </a:extLst>
              </p:cNvPr>
              <p:cNvSpPr/>
              <p:nvPr/>
            </p:nvSpPr>
            <p:spPr>
              <a:xfrm>
                <a:off x="9657" y="2633"/>
                <a:ext cx="1155" cy="1155"/>
              </a:xfrm>
              <a:prstGeom prst="ellipse">
                <a:avLst/>
              </a:prstGeom>
              <a:gradFill>
                <a:gsLst>
                  <a:gs pos="20000">
                    <a:schemeClr val="bg1"/>
                  </a:gs>
                  <a:gs pos="92000">
                    <a:srgbClr val="C7C8C4"/>
                  </a:gs>
                </a:gsLst>
                <a:lin ang="8400000" scaled="0"/>
              </a:gradFill>
              <a:ln>
                <a:noFill/>
              </a:ln>
              <a:effectLst>
                <a:outerShdw blurRad="165100" dist="762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9" name="92">
                <a:extLst>
                  <a:ext uri="{FF2B5EF4-FFF2-40B4-BE49-F238E27FC236}">
                    <a16:creationId xmlns:a16="http://schemas.microsoft.com/office/drawing/2014/main" id="{2ACB195E-3525-10A9-5DF3-EFDE5BC18697}"/>
                  </a:ext>
                </a:extLst>
              </p:cNvPr>
              <p:cNvSpPr/>
              <p:nvPr/>
            </p:nvSpPr>
            <p:spPr>
              <a:xfrm>
                <a:off x="9793" y="2769"/>
                <a:ext cx="883" cy="883"/>
              </a:xfrm>
              <a:prstGeom prst="ellipse">
                <a:avLst/>
              </a:prstGeom>
              <a:solidFill>
                <a:schemeClr val="accent1"/>
              </a:solidFill>
              <a:ln w="2222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2" name="93">
                <a:extLst>
                  <a:ext uri="{FF2B5EF4-FFF2-40B4-BE49-F238E27FC236}">
                    <a16:creationId xmlns:a16="http://schemas.microsoft.com/office/drawing/2014/main" id="{C2B74F8F-80EE-DABA-D4FB-E9A27A282E77}"/>
                  </a:ext>
                </a:extLst>
              </p:cNvPr>
              <p:cNvSpPr/>
              <p:nvPr/>
            </p:nvSpPr>
            <p:spPr>
              <a:xfrm>
                <a:off x="10248" y="2541"/>
                <a:ext cx="699" cy="535"/>
              </a:xfrm>
              <a:prstGeom prst="ellipse">
                <a:avLst/>
              </a:prstGeom>
              <a:gradFill flip="none" rotWithShape="1">
                <a:gsLst>
                  <a:gs pos="32000">
                    <a:srgbClr val="FFFFFF">
                      <a:alpha val="17000"/>
                    </a:srgbClr>
                  </a:gs>
                  <a:gs pos="6000">
                    <a:schemeClr val="bg1">
                      <a:alpha val="70000"/>
                    </a:schemeClr>
                  </a:gs>
                  <a:gs pos="67000">
                    <a:schemeClr val="bg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13" name="94">
                <a:extLst>
                  <a:ext uri="{FF2B5EF4-FFF2-40B4-BE49-F238E27FC236}">
                    <a16:creationId xmlns:a16="http://schemas.microsoft.com/office/drawing/2014/main" id="{11EE9F8B-8624-3FCB-9CD9-CB84A6CCB533}"/>
                  </a:ext>
                </a:extLst>
              </p:cNvPr>
              <p:cNvSpPr/>
              <p:nvPr/>
            </p:nvSpPr>
            <p:spPr>
              <a:xfrm>
                <a:off x="9797" y="2778"/>
                <a:ext cx="846" cy="497"/>
              </a:xfrm>
              <a:custGeom>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grpSp>
        <p:grpSp>
          <p:nvGrpSpPr>
            <p:cNvPr id="35" name="15">
              <a:extLst>
                <a:ext uri="{FF2B5EF4-FFF2-40B4-BE49-F238E27FC236}">
                  <a16:creationId xmlns:a16="http://schemas.microsoft.com/office/drawing/2014/main" id="{8FC496BA-BEA8-FAD0-72DB-8E45D3E1CF64}"/>
                </a:ext>
              </a:extLst>
            </p:cNvPr>
            <p:cNvGrpSpPr/>
            <p:nvPr/>
          </p:nvGrpSpPr>
          <p:grpSpPr>
            <a:xfrm>
              <a:off x="210386" y="2759774"/>
              <a:ext cx="614363" cy="593884"/>
              <a:chOff x="9657" y="2541"/>
              <a:chExt cx="1290" cy="1247"/>
            </a:xfrm>
          </p:grpSpPr>
          <p:sp>
            <p:nvSpPr>
              <p:cNvPr id="36" name="16">
                <a:extLst>
                  <a:ext uri="{FF2B5EF4-FFF2-40B4-BE49-F238E27FC236}">
                    <a16:creationId xmlns:a16="http://schemas.microsoft.com/office/drawing/2014/main" id="{F026533D-68E8-939E-C16E-D15D8D940CCB}"/>
                  </a:ext>
                </a:extLst>
              </p:cNvPr>
              <p:cNvSpPr/>
              <p:nvPr/>
            </p:nvSpPr>
            <p:spPr>
              <a:xfrm>
                <a:off x="9657" y="2633"/>
                <a:ext cx="1155" cy="1155"/>
              </a:xfrm>
              <a:prstGeom prst="ellipse">
                <a:avLst/>
              </a:prstGeom>
              <a:gradFill>
                <a:gsLst>
                  <a:gs pos="20000">
                    <a:schemeClr val="bg1"/>
                  </a:gs>
                  <a:gs pos="92000">
                    <a:srgbClr val="C7C8C4"/>
                  </a:gs>
                </a:gsLst>
                <a:lin ang="8400000" scaled="0"/>
              </a:gradFill>
              <a:ln>
                <a:noFill/>
              </a:ln>
              <a:effectLst>
                <a:outerShdw blurRad="165100" dist="762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37" name="17">
                <a:extLst>
                  <a:ext uri="{FF2B5EF4-FFF2-40B4-BE49-F238E27FC236}">
                    <a16:creationId xmlns:a16="http://schemas.microsoft.com/office/drawing/2014/main" id="{15B61A19-98BB-9336-27C4-A935B537EBAF}"/>
                  </a:ext>
                </a:extLst>
              </p:cNvPr>
              <p:cNvSpPr/>
              <p:nvPr/>
            </p:nvSpPr>
            <p:spPr>
              <a:xfrm>
                <a:off x="9793" y="2769"/>
                <a:ext cx="883" cy="883"/>
              </a:xfrm>
              <a:prstGeom prst="ellipse">
                <a:avLst/>
              </a:prstGeom>
              <a:solidFill>
                <a:schemeClr val="accent2"/>
              </a:solidFill>
              <a:ln w="2222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38" name="18">
                <a:extLst>
                  <a:ext uri="{FF2B5EF4-FFF2-40B4-BE49-F238E27FC236}">
                    <a16:creationId xmlns:a16="http://schemas.microsoft.com/office/drawing/2014/main" id="{3D62D96A-3187-AACD-CAE7-C9DD73523C0D}"/>
                  </a:ext>
                </a:extLst>
              </p:cNvPr>
              <p:cNvSpPr/>
              <p:nvPr/>
            </p:nvSpPr>
            <p:spPr>
              <a:xfrm>
                <a:off x="10248" y="2541"/>
                <a:ext cx="699" cy="535"/>
              </a:xfrm>
              <a:prstGeom prst="ellipse">
                <a:avLst/>
              </a:prstGeom>
              <a:gradFill flip="none" rotWithShape="1">
                <a:gsLst>
                  <a:gs pos="32000">
                    <a:srgbClr val="FFFFFF">
                      <a:alpha val="17000"/>
                    </a:srgbClr>
                  </a:gs>
                  <a:gs pos="6000">
                    <a:schemeClr val="bg1">
                      <a:alpha val="70000"/>
                    </a:schemeClr>
                  </a:gs>
                  <a:gs pos="67000">
                    <a:schemeClr val="bg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39" name="19">
                <a:extLst>
                  <a:ext uri="{FF2B5EF4-FFF2-40B4-BE49-F238E27FC236}">
                    <a16:creationId xmlns:a16="http://schemas.microsoft.com/office/drawing/2014/main" id="{2EE3A2E1-65FD-B36B-5B88-4E091B6AEF37}"/>
                  </a:ext>
                </a:extLst>
              </p:cNvPr>
              <p:cNvSpPr/>
              <p:nvPr/>
            </p:nvSpPr>
            <p:spPr>
              <a:xfrm>
                <a:off x="9797" y="2778"/>
                <a:ext cx="846" cy="497"/>
              </a:xfrm>
              <a:custGeom>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grpSp>
        <p:grpSp>
          <p:nvGrpSpPr>
            <p:cNvPr id="40" name="21">
              <a:extLst>
                <a:ext uri="{FF2B5EF4-FFF2-40B4-BE49-F238E27FC236}">
                  <a16:creationId xmlns:a16="http://schemas.microsoft.com/office/drawing/2014/main" id="{C4190B59-5F83-866F-2E7F-529FF485AB70}"/>
                </a:ext>
              </a:extLst>
            </p:cNvPr>
            <p:cNvGrpSpPr/>
            <p:nvPr/>
          </p:nvGrpSpPr>
          <p:grpSpPr>
            <a:xfrm>
              <a:off x="210386" y="4162425"/>
              <a:ext cx="614363" cy="593884"/>
              <a:chOff x="9657" y="2541"/>
              <a:chExt cx="1290" cy="1247"/>
            </a:xfrm>
          </p:grpSpPr>
          <p:sp>
            <p:nvSpPr>
              <p:cNvPr id="41" name="22">
                <a:extLst>
                  <a:ext uri="{FF2B5EF4-FFF2-40B4-BE49-F238E27FC236}">
                    <a16:creationId xmlns:a16="http://schemas.microsoft.com/office/drawing/2014/main" id="{366E4C3F-E4C5-8F3F-308C-A3B01D5EAF5E}"/>
                  </a:ext>
                </a:extLst>
              </p:cNvPr>
              <p:cNvSpPr/>
              <p:nvPr/>
            </p:nvSpPr>
            <p:spPr>
              <a:xfrm>
                <a:off x="9657" y="2633"/>
                <a:ext cx="1155" cy="1155"/>
              </a:xfrm>
              <a:prstGeom prst="ellipse">
                <a:avLst/>
              </a:prstGeom>
              <a:gradFill>
                <a:gsLst>
                  <a:gs pos="20000">
                    <a:schemeClr val="bg1"/>
                  </a:gs>
                  <a:gs pos="92000">
                    <a:srgbClr val="C7C8C4"/>
                  </a:gs>
                </a:gsLst>
                <a:lin ang="8400000" scaled="0"/>
              </a:gradFill>
              <a:ln>
                <a:noFill/>
              </a:ln>
              <a:effectLst>
                <a:outerShdw blurRad="165100" dist="762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42" name="23">
                <a:extLst>
                  <a:ext uri="{FF2B5EF4-FFF2-40B4-BE49-F238E27FC236}">
                    <a16:creationId xmlns:a16="http://schemas.microsoft.com/office/drawing/2014/main" id="{00825167-2021-E767-53CC-8B1FF04E757A}"/>
                  </a:ext>
                </a:extLst>
              </p:cNvPr>
              <p:cNvSpPr/>
              <p:nvPr/>
            </p:nvSpPr>
            <p:spPr>
              <a:xfrm>
                <a:off x="9793" y="2769"/>
                <a:ext cx="883" cy="883"/>
              </a:xfrm>
              <a:prstGeom prst="ellipse">
                <a:avLst/>
              </a:prstGeom>
              <a:solidFill>
                <a:schemeClr val="accent5"/>
              </a:solidFill>
              <a:ln w="2222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43" name="24">
                <a:extLst>
                  <a:ext uri="{FF2B5EF4-FFF2-40B4-BE49-F238E27FC236}">
                    <a16:creationId xmlns:a16="http://schemas.microsoft.com/office/drawing/2014/main" id="{C3C709C9-8751-71F5-DA15-B3BAE3380BFD}"/>
                  </a:ext>
                </a:extLst>
              </p:cNvPr>
              <p:cNvSpPr/>
              <p:nvPr/>
            </p:nvSpPr>
            <p:spPr>
              <a:xfrm>
                <a:off x="10248" y="2541"/>
                <a:ext cx="699" cy="535"/>
              </a:xfrm>
              <a:prstGeom prst="ellipse">
                <a:avLst/>
              </a:prstGeom>
              <a:gradFill flip="none" rotWithShape="1">
                <a:gsLst>
                  <a:gs pos="32000">
                    <a:srgbClr val="FFFFFF">
                      <a:alpha val="17000"/>
                    </a:srgbClr>
                  </a:gs>
                  <a:gs pos="6000">
                    <a:schemeClr val="bg1">
                      <a:alpha val="70000"/>
                    </a:schemeClr>
                  </a:gs>
                  <a:gs pos="67000">
                    <a:schemeClr val="bg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44" name="25">
                <a:extLst>
                  <a:ext uri="{FF2B5EF4-FFF2-40B4-BE49-F238E27FC236}">
                    <a16:creationId xmlns:a16="http://schemas.microsoft.com/office/drawing/2014/main" id="{36D62AE5-A540-DE25-F1EA-FF9EF9B856BB}"/>
                  </a:ext>
                </a:extLst>
              </p:cNvPr>
              <p:cNvSpPr/>
              <p:nvPr/>
            </p:nvSpPr>
            <p:spPr>
              <a:xfrm>
                <a:off x="9797" y="2778"/>
                <a:ext cx="846" cy="497"/>
              </a:xfrm>
              <a:custGeom>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grpSp>
      </p:grpSp>
      <p:pic>
        <p:nvPicPr>
          <p:cNvPr id="46" name="Picture 45">
            <a:extLst>
              <a:ext uri="{FF2B5EF4-FFF2-40B4-BE49-F238E27FC236}">
                <a16:creationId xmlns:a16="http://schemas.microsoft.com/office/drawing/2014/main" id="{BE6C1924-4760-DCFF-E322-790E44B1ABEB}"/>
              </a:ext>
            </a:extLst>
          </p:cNvPr>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11" name="Freeform 5">
            <a:extLst>
              <a:ext uri="{FF2B5EF4-FFF2-40B4-BE49-F238E27FC236}">
                <a16:creationId xmlns:a16="http://schemas.microsoft.com/office/drawing/2014/main" id="{F743452A-C8B7-BF69-B7AE-1C359993B2E4}"/>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47" name="Freeform 5">
            <a:extLst>
              <a:ext uri="{FF2B5EF4-FFF2-40B4-BE49-F238E27FC236}">
                <a16:creationId xmlns:a16="http://schemas.microsoft.com/office/drawing/2014/main" id="{27EFB5F7-9B0E-1B64-2155-3063C73ABA58}"/>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85" name="Picture 84">
            <a:extLst>
              <a:ext uri="{FF2B5EF4-FFF2-40B4-BE49-F238E27FC236}">
                <a16:creationId xmlns:a16="http://schemas.microsoft.com/office/drawing/2014/main" id="{E871DC9A-0391-47D4-9FA5-F2736DC24A95}"/>
              </a:ext>
            </a:extLst>
          </p:cNvPr>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87" name="Freeform 5">
            <a:extLst>
              <a:ext uri="{FF2B5EF4-FFF2-40B4-BE49-F238E27FC236}">
                <a16:creationId xmlns:a16="http://schemas.microsoft.com/office/drawing/2014/main" id="{CFEFFA98-15BD-9D57-3C0C-73341A26FA03}"/>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88" name="Freeform 5">
            <a:extLst>
              <a:ext uri="{FF2B5EF4-FFF2-40B4-BE49-F238E27FC236}">
                <a16:creationId xmlns:a16="http://schemas.microsoft.com/office/drawing/2014/main" id="{FA156F79-F619-D4A2-A5DD-5B5B218093E6}"/>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26" name="Picture 125">
            <a:extLst>
              <a:ext uri="{FF2B5EF4-FFF2-40B4-BE49-F238E27FC236}">
                <a16:creationId xmlns:a16="http://schemas.microsoft.com/office/drawing/2014/main" id="{CBB18264-06C2-EF1C-82F4-CE20F49ED357}"/>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127" name="Text Placeholder 142">
            <a:extLst>
              <a:ext uri="{FF2B5EF4-FFF2-40B4-BE49-F238E27FC236}">
                <a16:creationId xmlns:a16="http://schemas.microsoft.com/office/drawing/2014/main" id="{7C1870C5-4557-DADC-0070-A930B524EC37}"/>
              </a:ext>
            </a:extLst>
          </p:cNvPr>
          <p:cNvSpPr>
            <a:spLocks noGrp="1"/>
          </p:cNvSpPr>
          <p:nvPr>
            <p:ph type="body" sz="quarter" idx="27" hasCustomPrompt="1"/>
          </p:nvPr>
        </p:nvSpPr>
        <p:spPr>
          <a:xfrm>
            <a:off x="912028" y="1171265"/>
            <a:ext cx="4175600" cy="375877"/>
          </a:xfrm>
        </p:spPr>
        <p:txBody>
          <a:bodyPr/>
          <a:lstStyle>
            <a:lvl1pPr marL="0" indent="0" algn="l">
              <a:buNone/>
              <a:defRPr sz="2400" b="1">
                <a:solidFill>
                  <a:schemeClr val="tx1"/>
                </a:solidFill>
              </a:defRPr>
            </a:lvl1pPr>
            <a:lvl5pPr>
              <a:defRPr/>
            </a:lvl5pPr>
          </a:lstStyle>
          <a:p>
            <a:pPr lvl="0"/>
            <a:r>
              <a:rPr lang="en-US"/>
              <a:t>Add title text</a:t>
            </a:r>
            <a:endParaRPr lang="en-CA"/>
          </a:p>
        </p:txBody>
      </p:sp>
      <p:sp>
        <p:nvSpPr>
          <p:cNvPr id="128" name="Text Placeholder 142">
            <a:extLst>
              <a:ext uri="{FF2B5EF4-FFF2-40B4-BE49-F238E27FC236}">
                <a16:creationId xmlns:a16="http://schemas.microsoft.com/office/drawing/2014/main" id="{3C03F744-EEBA-C1BF-36A3-856A40A2BF01}"/>
              </a:ext>
            </a:extLst>
          </p:cNvPr>
          <p:cNvSpPr>
            <a:spLocks noGrp="1"/>
          </p:cNvSpPr>
          <p:nvPr>
            <p:ph type="body" sz="quarter" idx="28" hasCustomPrompt="1"/>
          </p:nvPr>
        </p:nvSpPr>
        <p:spPr>
          <a:xfrm>
            <a:off x="907159" y="1617661"/>
            <a:ext cx="4181660" cy="662884"/>
          </a:xfrm>
        </p:spPr>
        <p:txBody>
          <a:bodyPr/>
          <a:lstStyle>
            <a:lvl1pPr marL="0" indent="0" algn="l">
              <a:buNone/>
              <a:defRPr sz="2000" b="0">
                <a:solidFill>
                  <a:schemeClr val="tx1"/>
                </a:solidFill>
              </a:defRPr>
            </a:lvl1pPr>
            <a:lvl5pPr>
              <a:defRPr/>
            </a:lvl5pPr>
          </a:lstStyle>
          <a:p>
            <a:pPr lvl="0"/>
            <a:r>
              <a:rPr lang="en-US"/>
              <a:t>Click here to add content that matches the title</a:t>
            </a:r>
            <a:endParaRPr lang="en-CA"/>
          </a:p>
        </p:txBody>
      </p:sp>
      <p:sp>
        <p:nvSpPr>
          <p:cNvPr id="129" name="Text Placeholder 142">
            <a:extLst>
              <a:ext uri="{FF2B5EF4-FFF2-40B4-BE49-F238E27FC236}">
                <a16:creationId xmlns:a16="http://schemas.microsoft.com/office/drawing/2014/main" id="{B4E23E6D-79AD-524C-6A5A-D14BF16ABE34}"/>
              </a:ext>
            </a:extLst>
          </p:cNvPr>
          <p:cNvSpPr>
            <a:spLocks noGrp="1"/>
          </p:cNvSpPr>
          <p:nvPr>
            <p:ph type="body" sz="quarter" idx="29" hasCustomPrompt="1"/>
          </p:nvPr>
        </p:nvSpPr>
        <p:spPr>
          <a:xfrm>
            <a:off x="907160" y="2534787"/>
            <a:ext cx="4183556" cy="375877"/>
          </a:xfrm>
        </p:spPr>
        <p:txBody>
          <a:bodyPr/>
          <a:lstStyle>
            <a:lvl1pPr marL="0" indent="0" algn="l">
              <a:buNone/>
              <a:defRPr sz="2400" b="1">
                <a:solidFill>
                  <a:schemeClr val="tx1"/>
                </a:solidFill>
              </a:defRPr>
            </a:lvl1pPr>
            <a:lvl5pPr>
              <a:defRPr/>
            </a:lvl5pPr>
          </a:lstStyle>
          <a:p>
            <a:pPr lvl="0"/>
            <a:r>
              <a:rPr lang="en-US"/>
              <a:t>Add title text</a:t>
            </a:r>
            <a:endParaRPr lang="en-CA"/>
          </a:p>
        </p:txBody>
      </p:sp>
      <p:sp>
        <p:nvSpPr>
          <p:cNvPr id="130" name="Text Placeholder 142">
            <a:extLst>
              <a:ext uri="{FF2B5EF4-FFF2-40B4-BE49-F238E27FC236}">
                <a16:creationId xmlns:a16="http://schemas.microsoft.com/office/drawing/2014/main" id="{ABC70222-2E34-8B42-A687-2D73C5B0C001}"/>
              </a:ext>
            </a:extLst>
          </p:cNvPr>
          <p:cNvSpPr>
            <a:spLocks noGrp="1"/>
          </p:cNvSpPr>
          <p:nvPr>
            <p:ph type="body" sz="quarter" idx="30" hasCustomPrompt="1"/>
          </p:nvPr>
        </p:nvSpPr>
        <p:spPr>
          <a:xfrm>
            <a:off x="902290" y="2981183"/>
            <a:ext cx="4189628" cy="662884"/>
          </a:xfrm>
        </p:spPr>
        <p:txBody>
          <a:bodyPr/>
          <a:lstStyle>
            <a:lvl1pPr marL="0" indent="0" algn="l">
              <a:buNone/>
              <a:defRPr sz="2000" b="0">
                <a:solidFill>
                  <a:schemeClr val="tx1"/>
                </a:solidFill>
              </a:defRPr>
            </a:lvl1pPr>
            <a:lvl5pPr>
              <a:defRPr/>
            </a:lvl5pPr>
          </a:lstStyle>
          <a:p>
            <a:pPr lvl="0"/>
            <a:r>
              <a:rPr lang="en-US"/>
              <a:t>Click here to add content that matches the title</a:t>
            </a:r>
            <a:endParaRPr lang="en-CA"/>
          </a:p>
        </p:txBody>
      </p:sp>
      <p:sp>
        <p:nvSpPr>
          <p:cNvPr id="131" name="Text Placeholder 142">
            <a:extLst>
              <a:ext uri="{FF2B5EF4-FFF2-40B4-BE49-F238E27FC236}">
                <a16:creationId xmlns:a16="http://schemas.microsoft.com/office/drawing/2014/main" id="{542035AB-5DD5-E4BC-3BFF-6A8F0C7F78C2}"/>
              </a:ext>
            </a:extLst>
          </p:cNvPr>
          <p:cNvSpPr>
            <a:spLocks noGrp="1"/>
          </p:cNvSpPr>
          <p:nvPr>
            <p:ph type="body" sz="quarter" idx="31" hasCustomPrompt="1"/>
          </p:nvPr>
        </p:nvSpPr>
        <p:spPr>
          <a:xfrm>
            <a:off x="907159" y="3864600"/>
            <a:ext cx="4175600" cy="375877"/>
          </a:xfrm>
        </p:spPr>
        <p:txBody>
          <a:bodyPr/>
          <a:lstStyle>
            <a:lvl1pPr marL="0" indent="0" algn="l">
              <a:buNone/>
              <a:defRPr sz="2400" b="1">
                <a:solidFill>
                  <a:schemeClr val="tx1"/>
                </a:solidFill>
              </a:defRPr>
            </a:lvl1pPr>
            <a:lvl5pPr>
              <a:defRPr/>
            </a:lvl5pPr>
          </a:lstStyle>
          <a:p>
            <a:pPr lvl="0"/>
            <a:r>
              <a:rPr lang="en-US"/>
              <a:t>Add title text</a:t>
            </a:r>
            <a:endParaRPr lang="en-CA"/>
          </a:p>
        </p:txBody>
      </p:sp>
      <p:sp>
        <p:nvSpPr>
          <p:cNvPr id="132" name="Text Placeholder 142">
            <a:extLst>
              <a:ext uri="{FF2B5EF4-FFF2-40B4-BE49-F238E27FC236}">
                <a16:creationId xmlns:a16="http://schemas.microsoft.com/office/drawing/2014/main" id="{489B4CFE-C347-939E-FAF9-C48F45FCDF34}"/>
              </a:ext>
            </a:extLst>
          </p:cNvPr>
          <p:cNvSpPr>
            <a:spLocks noGrp="1"/>
          </p:cNvSpPr>
          <p:nvPr>
            <p:ph type="body" sz="quarter" idx="32" hasCustomPrompt="1"/>
          </p:nvPr>
        </p:nvSpPr>
        <p:spPr>
          <a:xfrm>
            <a:off x="902289" y="4310996"/>
            <a:ext cx="4189628" cy="662884"/>
          </a:xfrm>
        </p:spPr>
        <p:txBody>
          <a:bodyPr/>
          <a:lstStyle>
            <a:lvl1pPr marL="0" indent="0" algn="l">
              <a:buNone/>
              <a:defRPr sz="2000" b="0">
                <a:solidFill>
                  <a:schemeClr val="tx1"/>
                </a:solidFill>
              </a:defRPr>
            </a:lvl1pPr>
            <a:lvl5pPr>
              <a:defRPr/>
            </a:lvl5pPr>
          </a:lstStyle>
          <a:p>
            <a:pPr lvl="0"/>
            <a:r>
              <a:rPr lang="en-US"/>
              <a:t>Click here to add content that matches the title</a:t>
            </a:r>
            <a:endParaRPr lang="en-CA"/>
          </a:p>
        </p:txBody>
      </p:sp>
      <p:sp>
        <p:nvSpPr>
          <p:cNvPr id="16" name="Text Placeholder 15">
            <a:extLst>
              <a:ext uri="{FF2B5EF4-FFF2-40B4-BE49-F238E27FC236}">
                <a16:creationId xmlns:a16="http://schemas.microsoft.com/office/drawing/2014/main" id="{333F2417-E478-17AF-645F-464C933A20E8}"/>
              </a:ext>
            </a:extLst>
          </p:cNvPr>
          <p:cNvSpPr>
            <a:spLocks noGrp="1"/>
          </p:cNvSpPr>
          <p:nvPr>
            <p:ph type="body" sz="quarter" idx="33" hasCustomPrompt="1"/>
          </p:nvPr>
        </p:nvSpPr>
        <p:spPr>
          <a:xfrm>
            <a:off x="6411482" y="1617663"/>
            <a:ext cx="1401822" cy="948340"/>
          </a:xfrm>
        </p:spPr>
        <p:txBody>
          <a:bodyPr/>
          <a:lstStyle>
            <a:lvl1pPr marL="0" indent="0" algn="ctr">
              <a:buNone/>
              <a:defRPr sz="2400">
                <a:solidFill>
                  <a:schemeClr val="bg2"/>
                </a:solidFill>
              </a:defRPr>
            </a:lvl1pPr>
            <a:lvl5pPr>
              <a:defRPr/>
            </a:lvl5pPr>
          </a:lstStyle>
          <a:p>
            <a:pPr lvl="0"/>
            <a:r>
              <a:rPr lang="en-US"/>
              <a:t>Add title text</a:t>
            </a:r>
            <a:endParaRPr lang="en-CA"/>
          </a:p>
        </p:txBody>
      </p:sp>
      <p:sp>
        <p:nvSpPr>
          <p:cNvPr id="17" name="Text Placeholder 15">
            <a:extLst>
              <a:ext uri="{FF2B5EF4-FFF2-40B4-BE49-F238E27FC236}">
                <a16:creationId xmlns:a16="http://schemas.microsoft.com/office/drawing/2014/main" id="{F18FC19A-784C-5653-C264-47A6BE18408D}"/>
              </a:ext>
            </a:extLst>
          </p:cNvPr>
          <p:cNvSpPr>
            <a:spLocks noGrp="1"/>
          </p:cNvSpPr>
          <p:nvPr>
            <p:ph type="body" sz="quarter" idx="34" hasCustomPrompt="1"/>
          </p:nvPr>
        </p:nvSpPr>
        <p:spPr>
          <a:xfrm>
            <a:off x="5538403" y="3033901"/>
            <a:ext cx="1401822" cy="948340"/>
          </a:xfrm>
        </p:spPr>
        <p:txBody>
          <a:bodyPr/>
          <a:lstStyle>
            <a:lvl1pPr marL="0" indent="0" algn="ctr">
              <a:buNone/>
              <a:defRPr sz="2400">
                <a:solidFill>
                  <a:schemeClr val="bg2"/>
                </a:solidFill>
              </a:defRPr>
            </a:lvl1pPr>
            <a:lvl5pPr>
              <a:defRPr/>
            </a:lvl5pPr>
          </a:lstStyle>
          <a:p>
            <a:pPr lvl="0"/>
            <a:r>
              <a:rPr lang="en-US"/>
              <a:t>Add title text</a:t>
            </a:r>
            <a:endParaRPr lang="en-CA"/>
          </a:p>
        </p:txBody>
      </p:sp>
      <p:sp>
        <p:nvSpPr>
          <p:cNvPr id="18" name="Text Placeholder 15">
            <a:extLst>
              <a:ext uri="{FF2B5EF4-FFF2-40B4-BE49-F238E27FC236}">
                <a16:creationId xmlns:a16="http://schemas.microsoft.com/office/drawing/2014/main" id="{2F8C8845-E2E8-5D55-1C1F-4F24156A40F9}"/>
              </a:ext>
            </a:extLst>
          </p:cNvPr>
          <p:cNvSpPr>
            <a:spLocks noGrp="1"/>
          </p:cNvSpPr>
          <p:nvPr>
            <p:ph type="body" sz="quarter" idx="35" hasCustomPrompt="1"/>
          </p:nvPr>
        </p:nvSpPr>
        <p:spPr>
          <a:xfrm>
            <a:off x="7224788" y="3033901"/>
            <a:ext cx="1401822" cy="948340"/>
          </a:xfrm>
        </p:spPr>
        <p:txBody>
          <a:bodyPr/>
          <a:lstStyle>
            <a:lvl1pPr marL="0" indent="0" algn="ctr">
              <a:buNone/>
              <a:defRPr sz="2400">
                <a:solidFill>
                  <a:schemeClr val="bg2"/>
                </a:solidFill>
              </a:defRPr>
            </a:lvl1pPr>
            <a:lvl5pPr>
              <a:defRPr/>
            </a:lvl5pPr>
          </a:lstStyle>
          <a:p>
            <a:pPr lvl="0"/>
            <a:r>
              <a:rPr lang="en-US"/>
              <a:t>Add title text</a:t>
            </a:r>
            <a:endParaRPr lang="en-CA"/>
          </a:p>
        </p:txBody>
      </p:sp>
    </p:spTree>
    <p:extLst>
      <p:ext uri="{BB962C8B-B14F-4D97-AF65-F5344CB8AC3E}">
        <p14:creationId xmlns:p14="http://schemas.microsoft.com/office/powerpoint/2010/main" val="642481606"/>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Process Slide with Icons (Three-Point)">
    <p:spTree>
      <p:nvGrpSpPr>
        <p:cNvPr id="1" name=""/>
        <p:cNvGrpSpPr/>
        <p:nvPr/>
      </p:nvGrpSpPr>
      <p:grpSpPr>
        <a:xfrm>
          <a:off x="0" y="0"/>
          <a: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a:t>Three-Point Process with Icons Example</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8" name="Freeform 5">
            <a:extLst>
              <a:ext uri="{FF2B5EF4-FFF2-40B4-BE49-F238E27FC236}">
                <a16:creationId xmlns:a16="http://schemas.microsoft.com/office/drawing/2014/main" id="{5F209D70-A613-4CE0-92B0-AA846AE420BA}"/>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DF8AC24F-090E-4C2F-93A6-8AD40ACB72F0}"/>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42" name="Picture 141">
            <a:extLst>
              <a:ext uri="{FF2B5EF4-FFF2-40B4-BE49-F238E27FC236}">
                <a16:creationId xmlns:a16="http://schemas.microsoft.com/office/drawing/2014/main" id="{94841E86-E6CE-636A-3C61-C1AED75AE4A1}"/>
              </a:ext>
            </a:extLst>
          </p:cNvPr>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11" name="Freeform 5">
            <a:extLst>
              <a:ext uri="{FF2B5EF4-FFF2-40B4-BE49-F238E27FC236}">
                <a16:creationId xmlns:a16="http://schemas.microsoft.com/office/drawing/2014/main" id="{DCB2AB08-DE59-7C36-FA2A-ECE44ED11BAF}"/>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82" name="Freeform 5">
            <a:extLst>
              <a:ext uri="{FF2B5EF4-FFF2-40B4-BE49-F238E27FC236}">
                <a16:creationId xmlns:a16="http://schemas.microsoft.com/office/drawing/2014/main" id="{93608FE8-E4F8-FCB9-8CFB-3FEA880F6455}"/>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209" name="Picture 208">
            <a:extLst>
              <a:ext uri="{FF2B5EF4-FFF2-40B4-BE49-F238E27FC236}">
                <a16:creationId xmlns:a16="http://schemas.microsoft.com/office/drawing/2014/main" id="{2E1788EB-1E9C-A285-4B7C-39205DAE0214}"/>
              </a:ext>
            </a:extLst>
          </p:cNvPr>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211" name="Freeform 5">
            <a:extLst>
              <a:ext uri="{FF2B5EF4-FFF2-40B4-BE49-F238E27FC236}">
                <a16:creationId xmlns:a16="http://schemas.microsoft.com/office/drawing/2014/main" id="{594FE895-A708-5E60-A357-894F44AC1388}"/>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212" name="Freeform 5">
            <a:extLst>
              <a:ext uri="{FF2B5EF4-FFF2-40B4-BE49-F238E27FC236}">
                <a16:creationId xmlns:a16="http://schemas.microsoft.com/office/drawing/2014/main" id="{8FA6B2D2-3F02-7511-FE1D-05554E8AE0AA}"/>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312" name="Picture 311">
            <a:extLst>
              <a:ext uri="{FF2B5EF4-FFF2-40B4-BE49-F238E27FC236}">
                <a16:creationId xmlns:a16="http://schemas.microsoft.com/office/drawing/2014/main" id="{A828C1D2-DA84-744D-1D8E-B1512568F767}"/>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grpSp>
        <p:nvGrpSpPr>
          <p:cNvPr id="320" name="Group 319">
            <a:extLst>
              <a:ext uri="{FF2B5EF4-FFF2-40B4-BE49-F238E27FC236}">
                <a16:creationId xmlns:a16="http://schemas.microsoft.com/office/drawing/2014/main" id="{892AC6DF-6062-7539-819C-BF562DCEE37B}"/>
              </a:ext>
            </a:extLst>
          </p:cNvPr>
          <p:cNvGrpSpPr/>
          <p:nvPr/>
        </p:nvGrpSpPr>
        <p:grpSpPr>
          <a:xfrm>
            <a:off x="417935" y="1183945"/>
            <a:ext cx="8151708" cy="3637822"/>
            <a:chOff x="652921" y="1251001"/>
            <a:chExt cx="7172288" cy="3200109"/>
          </a:xfrm>
        </p:grpSpPr>
        <p:sp>
          <p:nvSpPr>
            <p:cNvPr id="349" name="1">
              <a:extLst>
                <a:ext uri="{FF2B5EF4-FFF2-40B4-BE49-F238E27FC236}">
                  <a16:creationId xmlns:a16="http://schemas.microsoft.com/office/drawing/2014/main" id="{AC31F80A-21D2-5D10-93EC-D4F421CB3A55}"/>
                </a:ext>
              </a:extLst>
            </p:cNvPr>
            <p:cNvSpPr/>
            <p:nvPr/>
          </p:nvSpPr>
          <p:spPr>
            <a:xfrm>
              <a:off x="652921" y="1702305"/>
              <a:ext cx="934328" cy="933990"/>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350" name="3">
              <a:extLst>
                <a:ext uri="{FF2B5EF4-FFF2-40B4-BE49-F238E27FC236}">
                  <a16:creationId xmlns:a16="http://schemas.microsoft.com/office/drawing/2014/main" id="{B5C4BD9E-1FD0-EEE9-DA10-E176A5E902C9}"/>
                </a:ext>
              </a:extLst>
            </p:cNvPr>
            <p:cNvSpPr/>
            <p:nvPr/>
          </p:nvSpPr>
          <p:spPr>
            <a:xfrm>
              <a:off x="1824647" y="1526290"/>
              <a:ext cx="1267266" cy="126680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351" name="5">
              <a:extLst>
                <a:ext uri="{FF2B5EF4-FFF2-40B4-BE49-F238E27FC236}">
                  <a16:creationId xmlns:a16="http://schemas.microsoft.com/office/drawing/2014/main" id="{F41B3717-8B68-2538-E579-9F4DA82A776A}"/>
                </a:ext>
              </a:extLst>
            </p:cNvPr>
            <p:cNvSpPr/>
            <p:nvPr/>
          </p:nvSpPr>
          <p:spPr>
            <a:xfrm flipH="1">
              <a:off x="6890881" y="1702305"/>
              <a:ext cx="934328" cy="933990"/>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352" name="7">
              <a:extLst>
                <a:ext uri="{FF2B5EF4-FFF2-40B4-BE49-F238E27FC236}">
                  <a16:creationId xmlns:a16="http://schemas.microsoft.com/office/drawing/2014/main" id="{DCAB8AF5-ED6F-118C-20AE-721FA68857CD}"/>
                </a:ext>
              </a:extLst>
            </p:cNvPr>
            <p:cNvSpPr/>
            <p:nvPr/>
          </p:nvSpPr>
          <p:spPr>
            <a:xfrm flipH="1">
              <a:off x="5386217" y="1526290"/>
              <a:ext cx="1267266" cy="126680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404" name="12">
              <a:extLst>
                <a:ext uri="{FF2B5EF4-FFF2-40B4-BE49-F238E27FC236}">
                  <a16:creationId xmlns:a16="http://schemas.microsoft.com/office/drawing/2014/main" id="{3E94973A-F14C-2548-C51E-87F5441122AD}"/>
                </a:ext>
              </a:extLst>
            </p:cNvPr>
            <p:cNvSpPr/>
            <p:nvPr/>
          </p:nvSpPr>
          <p:spPr>
            <a:xfrm>
              <a:off x="3431031" y="1345078"/>
              <a:ext cx="1618903" cy="1618316"/>
            </a:xfrm>
            <a:prstGeom prst="ellipse">
              <a:avLst/>
            </a:prstGeom>
            <a:gradFill>
              <a:gsLst>
                <a:gs pos="0">
                  <a:schemeClr val="bg1">
                    <a:lumMod val="97000"/>
                  </a:schemeClr>
                </a:gs>
                <a:gs pos="100000">
                  <a:schemeClr val="bg1">
                    <a:lumMod val="76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354" name="2">
              <a:extLst>
                <a:ext uri="{FF2B5EF4-FFF2-40B4-BE49-F238E27FC236}">
                  <a16:creationId xmlns:a16="http://schemas.microsoft.com/office/drawing/2014/main" id="{EFCE67DE-A940-677A-3446-4A0341D57FD4}"/>
                </a:ext>
              </a:extLst>
            </p:cNvPr>
            <p:cNvSpPr/>
            <p:nvPr/>
          </p:nvSpPr>
          <p:spPr>
            <a:xfrm>
              <a:off x="721836" y="1754065"/>
              <a:ext cx="801856" cy="801566"/>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355" name="4">
              <a:extLst>
                <a:ext uri="{FF2B5EF4-FFF2-40B4-BE49-F238E27FC236}">
                  <a16:creationId xmlns:a16="http://schemas.microsoft.com/office/drawing/2014/main" id="{3811EE0D-90E7-598D-BE4E-2FA0B0F26E88}"/>
                </a:ext>
              </a:extLst>
            </p:cNvPr>
            <p:cNvSpPr/>
            <p:nvPr/>
          </p:nvSpPr>
          <p:spPr>
            <a:xfrm>
              <a:off x="1890821" y="1587594"/>
              <a:ext cx="1134918" cy="1134508"/>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356" name="8">
              <a:extLst>
                <a:ext uri="{FF2B5EF4-FFF2-40B4-BE49-F238E27FC236}">
                  <a16:creationId xmlns:a16="http://schemas.microsoft.com/office/drawing/2014/main" id="{4E0CD8D3-7A22-4448-5559-3FBE50119151}"/>
                </a:ext>
              </a:extLst>
            </p:cNvPr>
            <p:cNvSpPr/>
            <p:nvPr userDrawn="1"/>
          </p:nvSpPr>
          <p:spPr>
            <a:xfrm>
              <a:off x="5452391" y="1587594"/>
              <a:ext cx="1134918" cy="1134508"/>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357" name="6">
              <a:extLst>
                <a:ext uri="{FF2B5EF4-FFF2-40B4-BE49-F238E27FC236}">
                  <a16:creationId xmlns:a16="http://schemas.microsoft.com/office/drawing/2014/main" id="{9C756EC6-5BB1-F74A-4530-599C69F12C35}"/>
                </a:ext>
              </a:extLst>
            </p:cNvPr>
            <p:cNvSpPr/>
            <p:nvPr/>
          </p:nvSpPr>
          <p:spPr>
            <a:xfrm>
              <a:off x="6954439" y="1754065"/>
              <a:ext cx="801856" cy="801566"/>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grpSp>
          <p:nvGrpSpPr>
            <p:cNvPr id="358" name="51">
              <a:extLst>
                <a:ext uri="{FF2B5EF4-FFF2-40B4-BE49-F238E27FC236}">
                  <a16:creationId xmlns:a16="http://schemas.microsoft.com/office/drawing/2014/main" id="{9AEC94E2-B1E7-B88B-FE22-974A7622CCE6}"/>
                </a:ext>
              </a:extLst>
            </p:cNvPr>
            <p:cNvGrpSpPr/>
            <p:nvPr/>
          </p:nvGrpSpPr>
          <p:grpSpPr>
            <a:xfrm>
              <a:off x="1564244" y="2131399"/>
              <a:ext cx="281493" cy="45675"/>
              <a:chOff x="2490242" y="3398543"/>
              <a:chExt cx="375275" cy="60914"/>
            </a:xfrm>
          </p:grpSpPr>
          <p:sp>
            <p:nvSpPr>
              <p:cNvPr id="401" name="52">
                <a:extLst>
                  <a:ext uri="{FF2B5EF4-FFF2-40B4-BE49-F238E27FC236}">
                    <a16:creationId xmlns:a16="http://schemas.microsoft.com/office/drawing/2014/main" id="{5073ADB1-0522-348F-3FC8-D81B550E0BCF}"/>
                  </a:ext>
                </a:extLst>
              </p:cNvPr>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402" name="53">
                <a:extLst>
                  <a:ext uri="{FF2B5EF4-FFF2-40B4-BE49-F238E27FC236}">
                    <a16:creationId xmlns:a16="http://schemas.microsoft.com/office/drawing/2014/main" id="{BFDB4A32-EAFE-551D-9849-58ED6C4E54FA}"/>
                  </a:ext>
                </a:extLst>
              </p:cNvPr>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cxnSp>
            <p:nvCxnSpPr>
              <p:cNvPr id="403" name="98">
                <a:extLst>
                  <a:ext uri="{FF2B5EF4-FFF2-40B4-BE49-F238E27FC236}">
                    <a16:creationId xmlns:a16="http://schemas.microsoft.com/office/drawing/2014/main" id="{1A77D6FA-E777-E685-2683-667857942979}"/>
                  </a:ext>
                </a:extLst>
              </p:cNvPr>
              <p:cNvCxnSpPr>
                <a:stCxn id="401" idx="6"/>
                <a:endCxn id="402"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59" name="55">
              <a:extLst>
                <a:ext uri="{FF2B5EF4-FFF2-40B4-BE49-F238E27FC236}">
                  <a16:creationId xmlns:a16="http://schemas.microsoft.com/office/drawing/2014/main" id="{65734EE4-DE61-6B6C-B88F-BED81DB86204}"/>
                </a:ext>
              </a:extLst>
            </p:cNvPr>
            <p:cNvGrpSpPr/>
            <p:nvPr/>
          </p:nvGrpSpPr>
          <p:grpSpPr>
            <a:xfrm>
              <a:off x="3075459" y="2131399"/>
              <a:ext cx="281493" cy="45675"/>
              <a:chOff x="2490242" y="3398543"/>
              <a:chExt cx="375275" cy="60914"/>
            </a:xfrm>
          </p:grpSpPr>
          <p:sp>
            <p:nvSpPr>
              <p:cNvPr id="398" name="56">
                <a:extLst>
                  <a:ext uri="{FF2B5EF4-FFF2-40B4-BE49-F238E27FC236}">
                    <a16:creationId xmlns:a16="http://schemas.microsoft.com/office/drawing/2014/main" id="{E664E0A8-B3E9-CF61-F73C-CA90A191E373}"/>
                  </a:ext>
                </a:extLst>
              </p:cNvPr>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399" name="57">
                <a:extLst>
                  <a:ext uri="{FF2B5EF4-FFF2-40B4-BE49-F238E27FC236}">
                    <a16:creationId xmlns:a16="http://schemas.microsoft.com/office/drawing/2014/main" id="{ECCB3FDA-DCBB-2B25-D430-01AE1A5FA800}"/>
                  </a:ext>
                </a:extLst>
              </p:cNvPr>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cxnSp>
            <p:nvCxnSpPr>
              <p:cNvPr id="400" name="102">
                <a:extLst>
                  <a:ext uri="{FF2B5EF4-FFF2-40B4-BE49-F238E27FC236}">
                    <a16:creationId xmlns:a16="http://schemas.microsoft.com/office/drawing/2014/main" id="{BE2C0350-E4B4-0394-80D3-893922F1A8D3}"/>
                  </a:ext>
                </a:extLst>
              </p:cNvPr>
              <p:cNvCxnSpPr>
                <a:stCxn id="398" idx="6"/>
                <a:endCxn id="399"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60" name="59">
              <a:extLst>
                <a:ext uri="{FF2B5EF4-FFF2-40B4-BE49-F238E27FC236}">
                  <a16:creationId xmlns:a16="http://schemas.microsoft.com/office/drawing/2014/main" id="{26B2A4A3-7AC7-60DC-D0C6-C57E0A09478D}"/>
                </a:ext>
              </a:extLst>
            </p:cNvPr>
            <p:cNvGrpSpPr/>
            <p:nvPr/>
          </p:nvGrpSpPr>
          <p:grpSpPr>
            <a:xfrm>
              <a:off x="5122994" y="2131399"/>
              <a:ext cx="281493" cy="45675"/>
              <a:chOff x="2490242" y="3398543"/>
              <a:chExt cx="375275" cy="60914"/>
            </a:xfrm>
          </p:grpSpPr>
          <p:sp>
            <p:nvSpPr>
              <p:cNvPr id="395" name="60">
                <a:extLst>
                  <a:ext uri="{FF2B5EF4-FFF2-40B4-BE49-F238E27FC236}">
                    <a16:creationId xmlns:a16="http://schemas.microsoft.com/office/drawing/2014/main" id="{8C2C2D65-365C-10F6-25D1-6AA9D191D4A5}"/>
                  </a:ext>
                </a:extLst>
              </p:cNvPr>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396" name="61">
                <a:extLst>
                  <a:ext uri="{FF2B5EF4-FFF2-40B4-BE49-F238E27FC236}">
                    <a16:creationId xmlns:a16="http://schemas.microsoft.com/office/drawing/2014/main" id="{A942F09F-8520-F428-5B26-462F754619B4}"/>
                  </a:ext>
                </a:extLst>
              </p:cNvPr>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cxnSp>
            <p:nvCxnSpPr>
              <p:cNvPr id="397" name="106">
                <a:extLst>
                  <a:ext uri="{FF2B5EF4-FFF2-40B4-BE49-F238E27FC236}">
                    <a16:creationId xmlns:a16="http://schemas.microsoft.com/office/drawing/2014/main" id="{E4A2D558-098B-2E53-AEE3-7041A3232CA8}"/>
                  </a:ext>
                </a:extLst>
              </p:cNvPr>
              <p:cNvCxnSpPr>
                <a:stCxn id="395" idx="6"/>
                <a:endCxn id="396"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61" name="63">
              <a:extLst>
                <a:ext uri="{FF2B5EF4-FFF2-40B4-BE49-F238E27FC236}">
                  <a16:creationId xmlns:a16="http://schemas.microsoft.com/office/drawing/2014/main" id="{8180F991-0CDC-469E-90DD-8E84E697538F}"/>
                </a:ext>
              </a:extLst>
            </p:cNvPr>
            <p:cNvGrpSpPr/>
            <p:nvPr/>
          </p:nvGrpSpPr>
          <p:grpSpPr>
            <a:xfrm>
              <a:off x="6634123" y="2131399"/>
              <a:ext cx="281493" cy="45675"/>
              <a:chOff x="2490242" y="3398543"/>
              <a:chExt cx="375275" cy="60914"/>
            </a:xfrm>
          </p:grpSpPr>
          <p:sp>
            <p:nvSpPr>
              <p:cNvPr id="392" name="64">
                <a:extLst>
                  <a:ext uri="{FF2B5EF4-FFF2-40B4-BE49-F238E27FC236}">
                    <a16:creationId xmlns:a16="http://schemas.microsoft.com/office/drawing/2014/main" id="{3517FB11-A7BB-2FAF-0C06-934A8B6A0598}"/>
                  </a:ext>
                </a:extLst>
              </p:cNvPr>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393" name="65">
                <a:extLst>
                  <a:ext uri="{FF2B5EF4-FFF2-40B4-BE49-F238E27FC236}">
                    <a16:creationId xmlns:a16="http://schemas.microsoft.com/office/drawing/2014/main" id="{51D6EE56-C180-D59F-59C6-3B65C96CC0E0}"/>
                  </a:ext>
                </a:extLst>
              </p:cNvPr>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cxnSp>
            <p:nvCxnSpPr>
              <p:cNvPr id="394" name="110">
                <a:extLst>
                  <a:ext uri="{FF2B5EF4-FFF2-40B4-BE49-F238E27FC236}">
                    <a16:creationId xmlns:a16="http://schemas.microsoft.com/office/drawing/2014/main" id="{8CB7DAB2-7ACF-5B7D-AB40-38786A3B38A3}"/>
                  </a:ext>
                </a:extLst>
              </p:cNvPr>
              <p:cNvCxnSpPr>
                <a:stCxn id="392" idx="6"/>
                <a:endCxn id="393"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62" name="82">
              <a:extLst>
                <a:ext uri="{FF2B5EF4-FFF2-40B4-BE49-F238E27FC236}">
                  <a16:creationId xmlns:a16="http://schemas.microsoft.com/office/drawing/2014/main" id="{48FEBD16-C289-918C-35D5-98723A98A63D}"/>
                </a:ext>
              </a:extLst>
            </p:cNvPr>
            <p:cNvGrpSpPr/>
            <p:nvPr/>
          </p:nvGrpSpPr>
          <p:grpSpPr>
            <a:xfrm>
              <a:off x="1681032" y="2133296"/>
              <a:ext cx="48114" cy="905893"/>
              <a:chOff x="2684043" y="2810333"/>
              <a:chExt cx="64144" cy="1208135"/>
            </a:xfrm>
          </p:grpSpPr>
          <p:sp>
            <p:nvSpPr>
              <p:cNvPr id="389" name="67">
                <a:extLst>
                  <a:ext uri="{FF2B5EF4-FFF2-40B4-BE49-F238E27FC236}">
                    <a16:creationId xmlns:a16="http://schemas.microsoft.com/office/drawing/2014/main" id="{6CB5C75B-B190-E4EC-7656-2A7C364B8BFD}"/>
                  </a:ext>
                </a:extLst>
              </p:cNvPr>
              <p:cNvSpPr/>
              <p:nvPr/>
            </p:nvSpPr>
            <p:spPr>
              <a:xfrm>
                <a:off x="2684043" y="281033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cxnSp>
            <p:nvCxnSpPr>
              <p:cNvPr id="390" name="113">
                <a:extLst>
                  <a:ext uri="{FF2B5EF4-FFF2-40B4-BE49-F238E27FC236}">
                    <a16:creationId xmlns:a16="http://schemas.microsoft.com/office/drawing/2014/main" id="{C38658A4-2611-90BE-3989-54C043594F11}"/>
                  </a:ext>
                </a:extLst>
              </p:cNvPr>
              <p:cNvCxnSpPr>
                <a:stCxn id="389" idx="4"/>
              </p:cNvCxnSpPr>
              <p:nvPr/>
            </p:nvCxnSpPr>
            <p:spPr>
              <a:xfrm flipH="1">
                <a:off x="2714500" y="2871246"/>
                <a:ext cx="0" cy="1118937"/>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91" name="74">
                <a:extLst>
                  <a:ext uri="{FF2B5EF4-FFF2-40B4-BE49-F238E27FC236}">
                    <a16:creationId xmlns:a16="http://schemas.microsoft.com/office/drawing/2014/main" id="{B22FEA82-CBE1-BC5A-3366-0BBFF339F10D}"/>
                  </a:ext>
                </a:extLst>
              </p:cNvPr>
              <p:cNvSpPr/>
              <p:nvPr/>
            </p:nvSpPr>
            <p:spPr>
              <a:xfrm>
                <a:off x="2687273" y="3957554"/>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grpSp>
        <p:grpSp>
          <p:nvGrpSpPr>
            <p:cNvPr id="385" name="71">
              <a:extLst>
                <a:ext uri="{FF2B5EF4-FFF2-40B4-BE49-F238E27FC236}">
                  <a16:creationId xmlns:a16="http://schemas.microsoft.com/office/drawing/2014/main" id="{9A6213F1-C62A-9E05-2A1B-835542A19D0D}"/>
                </a:ext>
              </a:extLst>
            </p:cNvPr>
            <p:cNvGrpSpPr/>
            <p:nvPr/>
          </p:nvGrpSpPr>
          <p:grpSpPr>
            <a:xfrm>
              <a:off x="1446235" y="3023216"/>
              <a:ext cx="515225" cy="515039"/>
              <a:chOff x="1313407" y="4404486"/>
              <a:chExt cx="1245608" cy="1245608"/>
            </a:xfrm>
          </p:grpSpPr>
          <p:sp>
            <p:nvSpPr>
              <p:cNvPr id="387" name="72">
                <a:extLst>
                  <a:ext uri="{FF2B5EF4-FFF2-40B4-BE49-F238E27FC236}">
                    <a16:creationId xmlns:a16="http://schemas.microsoft.com/office/drawing/2014/main" id="{18247A36-2BC5-7759-C4A4-E78E08796969}"/>
                  </a:ext>
                </a:extLst>
              </p:cNvPr>
              <p:cNvSpPr/>
              <p:nvPr/>
            </p:nvSpPr>
            <p:spPr>
              <a:xfrm>
                <a:off x="1313407" y="4404486"/>
                <a:ext cx="1245608" cy="124560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388" name="73">
                <a:extLst>
                  <a:ext uri="{FF2B5EF4-FFF2-40B4-BE49-F238E27FC236}">
                    <a16:creationId xmlns:a16="http://schemas.microsoft.com/office/drawing/2014/main" id="{6E888DC0-2703-2486-064C-2E059F4DD54B}"/>
                  </a:ext>
                </a:extLst>
              </p:cNvPr>
              <p:cNvSpPr/>
              <p:nvPr/>
            </p:nvSpPr>
            <p:spPr>
              <a:xfrm>
                <a:off x="1405281" y="4473515"/>
                <a:ext cx="1069002" cy="1069002"/>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grpSp>
        <p:grpSp>
          <p:nvGrpSpPr>
            <p:cNvPr id="364" name="120">
              <a:extLst>
                <a:ext uri="{FF2B5EF4-FFF2-40B4-BE49-F238E27FC236}">
                  <a16:creationId xmlns:a16="http://schemas.microsoft.com/office/drawing/2014/main" id="{EC10B1E5-86AB-2E85-7682-0A55FF5DC059}"/>
                </a:ext>
              </a:extLst>
            </p:cNvPr>
            <p:cNvGrpSpPr/>
            <p:nvPr/>
          </p:nvGrpSpPr>
          <p:grpSpPr>
            <a:xfrm>
              <a:off x="6747238" y="2133295"/>
              <a:ext cx="48521" cy="905888"/>
              <a:chOff x="9088152" y="3352535"/>
              <a:chExt cx="64694" cy="1207850"/>
            </a:xfrm>
          </p:grpSpPr>
          <p:grpSp>
            <p:nvGrpSpPr>
              <p:cNvPr id="381" name="102">
                <a:extLst>
                  <a:ext uri="{FF2B5EF4-FFF2-40B4-BE49-F238E27FC236}">
                    <a16:creationId xmlns:a16="http://schemas.microsoft.com/office/drawing/2014/main" id="{3B28D41D-A809-7762-9F59-5FB7AC24077A}"/>
                  </a:ext>
                </a:extLst>
              </p:cNvPr>
              <p:cNvGrpSpPr/>
              <p:nvPr/>
            </p:nvGrpSpPr>
            <p:grpSpPr>
              <a:xfrm>
                <a:off x="9088152" y="3352535"/>
                <a:ext cx="60922" cy="1179580"/>
                <a:chOff x="9438105" y="2810338"/>
                <a:chExt cx="60914" cy="1179853"/>
              </a:xfrm>
            </p:grpSpPr>
            <p:sp>
              <p:nvSpPr>
                <p:cNvPr id="383" name="69">
                  <a:extLst>
                    <a:ext uri="{FF2B5EF4-FFF2-40B4-BE49-F238E27FC236}">
                      <a16:creationId xmlns:a16="http://schemas.microsoft.com/office/drawing/2014/main" id="{9E189B9D-2C52-C652-14BC-FC1EBB541424}"/>
                    </a:ext>
                  </a:extLst>
                </p:cNvPr>
                <p:cNvSpPr/>
                <p:nvPr/>
              </p:nvSpPr>
              <p:spPr>
                <a:xfrm>
                  <a:off x="9438105" y="2810338"/>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cxnSp>
              <p:nvCxnSpPr>
                <p:cNvPr id="384" name="124">
                  <a:extLst>
                    <a:ext uri="{FF2B5EF4-FFF2-40B4-BE49-F238E27FC236}">
                      <a16:creationId xmlns:a16="http://schemas.microsoft.com/office/drawing/2014/main" id="{FA8199E4-DA95-F5B0-038D-51C9DE3EB8B6}"/>
                    </a:ext>
                  </a:extLst>
                </p:cNvPr>
                <p:cNvCxnSpPr>
                  <a:stCxn id="383" idx="4"/>
                </p:cNvCxnSpPr>
                <p:nvPr/>
              </p:nvCxnSpPr>
              <p:spPr>
                <a:xfrm flipH="1">
                  <a:off x="9468562" y="2871252"/>
                  <a:ext cx="0" cy="1118939"/>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82" name="78">
                <a:extLst>
                  <a:ext uri="{FF2B5EF4-FFF2-40B4-BE49-F238E27FC236}">
                    <a16:creationId xmlns:a16="http://schemas.microsoft.com/office/drawing/2014/main" id="{9378938C-4550-5459-06CE-896F29EEA921}"/>
                  </a:ext>
                </a:extLst>
              </p:cNvPr>
              <p:cNvSpPr/>
              <p:nvPr/>
            </p:nvSpPr>
            <p:spPr>
              <a:xfrm>
                <a:off x="9091924" y="4499485"/>
                <a:ext cx="60922" cy="609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grpSp>
        <p:grpSp>
          <p:nvGrpSpPr>
            <p:cNvPr id="377" name="75">
              <a:extLst>
                <a:ext uri="{FF2B5EF4-FFF2-40B4-BE49-F238E27FC236}">
                  <a16:creationId xmlns:a16="http://schemas.microsoft.com/office/drawing/2014/main" id="{5242AAC0-B07D-CAAC-9393-73F87A53CE04}"/>
                </a:ext>
              </a:extLst>
            </p:cNvPr>
            <p:cNvGrpSpPr/>
            <p:nvPr/>
          </p:nvGrpSpPr>
          <p:grpSpPr>
            <a:xfrm>
              <a:off x="6512847" y="3023216"/>
              <a:ext cx="515225" cy="515039"/>
              <a:chOff x="1313407" y="4404486"/>
              <a:chExt cx="1245608" cy="1245608"/>
            </a:xfrm>
          </p:grpSpPr>
          <p:sp>
            <p:nvSpPr>
              <p:cNvPr id="379" name="76">
                <a:extLst>
                  <a:ext uri="{FF2B5EF4-FFF2-40B4-BE49-F238E27FC236}">
                    <a16:creationId xmlns:a16="http://schemas.microsoft.com/office/drawing/2014/main" id="{F664C5D8-FD57-8166-4593-3A818AA0D17D}"/>
                  </a:ext>
                </a:extLst>
              </p:cNvPr>
              <p:cNvSpPr/>
              <p:nvPr/>
            </p:nvSpPr>
            <p:spPr>
              <a:xfrm>
                <a:off x="1313407" y="4404486"/>
                <a:ext cx="1245608" cy="124560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sp>
            <p:nvSpPr>
              <p:cNvPr id="380" name="77">
                <a:extLst>
                  <a:ext uri="{FF2B5EF4-FFF2-40B4-BE49-F238E27FC236}">
                    <a16:creationId xmlns:a16="http://schemas.microsoft.com/office/drawing/2014/main" id="{96751D34-240F-E008-F937-56A6BA0AB3CF}"/>
                  </a:ext>
                </a:extLst>
              </p:cNvPr>
              <p:cNvSpPr/>
              <p:nvPr/>
            </p:nvSpPr>
            <p:spPr>
              <a:xfrm>
                <a:off x="1405281" y="4473515"/>
                <a:ext cx="1069002" cy="1069002"/>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grpSp>
        <p:sp>
          <p:nvSpPr>
            <p:cNvPr id="366" name="130">
              <a:extLst>
                <a:ext uri="{FF2B5EF4-FFF2-40B4-BE49-F238E27FC236}">
                  <a16:creationId xmlns:a16="http://schemas.microsoft.com/office/drawing/2014/main" id="{B5D7921E-75AE-C4E6-C6F1-4082A56E2E5E}"/>
                </a:ext>
              </a:extLst>
            </p:cNvPr>
            <p:cNvSpPr/>
            <p:nvPr/>
          </p:nvSpPr>
          <p:spPr>
            <a:xfrm>
              <a:off x="3330743" y="1251001"/>
              <a:ext cx="1812341" cy="1806470"/>
            </a:xfrm>
            <a:prstGeom prst="arc">
              <a:avLst>
                <a:gd name="adj1" fmla="val 49290"/>
                <a:gd name="adj2" fmla="val 16215601"/>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solidFill>
                  <a:prstClr val="black"/>
                </a:solidFill>
                <a:cs typeface="+mn-ea"/>
                <a:sym typeface="+mn-lt"/>
              </a:endParaRPr>
            </a:p>
          </p:txBody>
        </p:sp>
        <p:grpSp>
          <p:nvGrpSpPr>
            <p:cNvPr id="367" name="131">
              <a:extLst>
                <a:ext uri="{FF2B5EF4-FFF2-40B4-BE49-F238E27FC236}">
                  <a16:creationId xmlns:a16="http://schemas.microsoft.com/office/drawing/2014/main" id="{AEB8CBE8-B5BC-3DC1-442C-739CE87B9344}"/>
                </a:ext>
              </a:extLst>
            </p:cNvPr>
            <p:cNvGrpSpPr/>
            <p:nvPr/>
          </p:nvGrpSpPr>
          <p:grpSpPr>
            <a:xfrm>
              <a:off x="4250851" y="3046150"/>
              <a:ext cx="48521" cy="905888"/>
              <a:chOff x="5759637" y="4569675"/>
              <a:chExt cx="64694" cy="1207850"/>
            </a:xfrm>
          </p:grpSpPr>
          <p:grpSp>
            <p:nvGrpSpPr>
              <p:cNvPr id="373" name="102">
                <a:extLst>
                  <a:ext uri="{FF2B5EF4-FFF2-40B4-BE49-F238E27FC236}">
                    <a16:creationId xmlns:a16="http://schemas.microsoft.com/office/drawing/2014/main" id="{0D1248CB-41BF-4B78-5DAA-16A8F1FCEF81}"/>
                  </a:ext>
                </a:extLst>
              </p:cNvPr>
              <p:cNvGrpSpPr/>
              <p:nvPr/>
            </p:nvGrpSpPr>
            <p:grpSpPr>
              <a:xfrm>
                <a:off x="5759637" y="4569675"/>
                <a:ext cx="60922" cy="1179580"/>
                <a:chOff x="9438105" y="2810338"/>
                <a:chExt cx="60914" cy="1179853"/>
              </a:xfrm>
            </p:grpSpPr>
            <p:sp>
              <p:nvSpPr>
                <p:cNvPr id="375" name="69">
                  <a:extLst>
                    <a:ext uri="{FF2B5EF4-FFF2-40B4-BE49-F238E27FC236}">
                      <a16:creationId xmlns:a16="http://schemas.microsoft.com/office/drawing/2014/main" id="{530B8F82-0E22-5406-C775-69861662A6DD}"/>
                    </a:ext>
                  </a:extLst>
                </p:cNvPr>
                <p:cNvSpPr/>
                <p:nvPr/>
              </p:nvSpPr>
              <p:spPr>
                <a:xfrm>
                  <a:off x="9438105" y="2810338"/>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cxnSp>
              <p:nvCxnSpPr>
                <p:cNvPr id="376" name="135">
                  <a:extLst>
                    <a:ext uri="{FF2B5EF4-FFF2-40B4-BE49-F238E27FC236}">
                      <a16:creationId xmlns:a16="http://schemas.microsoft.com/office/drawing/2014/main" id="{82B91C5F-71B8-7798-8438-573F5D347CE8}"/>
                    </a:ext>
                  </a:extLst>
                </p:cNvPr>
                <p:cNvCxnSpPr>
                  <a:stCxn id="375" idx="4"/>
                </p:cNvCxnSpPr>
                <p:nvPr/>
              </p:nvCxnSpPr>
              <p:spPr>
                <a:xfrm flipH="1">
                  <a:off x="9468562" y="2871252"/>
                  <a:ext cx="0" cy="1118939"/>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74" name="78">
                <a:extLst>
                  <a:ext uri="{FF2B5EF4-FFF2-40B4-BE49-F238E27FC236}">
                    <a16:creationId xmlns:a16="http://schemas.microsoft.com/office/drawing/2014/main" id="{A492E6C0-64D0-1DD8-4FFC-752E3E4328E3}"/>
                  </a:ext>
                </a:extLst>
              </p:cNvPr>
              <p:cNvSpPr/>
              <p:nvPr/>
            </p:nvSpPr>
            <p:spPr>
              <a:xfrm>
                <a:off x="5763409" y="5716625"/>
                <a:ext cx="60922" cy="609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prstClr val="white"/>
                  </a:solidFill>
                  <a:cs typeface="+mn-ea"/>
                  <a:sym typeface="+mn-lt"/>
                </a:endParaRPr>
              </a:p>
            </p:txBody>
          </p:sp>
        </p:grpSp>
        <p:grpSp>
          <p:nvGrpSpPr>
            <p:cNvPr id="369" name="75">
              <a:extLst>
                <a:ext uri="{FF2B5EF4-FFF2-40B4-BE49-F238E27FC236}">
                  <a16:creationId xmlns:a16="http://schemas.microsoft.com/office/drawing/2014/main" id="{0E61620E-F750-8E7D-4B49-170F30B10CAA}"/>
                </a:ext>
              </a:extLst>
            </p:cNvPr>
            <p:cNvGrpSpPr/>
            <p:nvPr/>
          </p:nvGrpSpPr>
          <p:grpSpPr>
            <a:xfrm>
              <a:off x="4016461" y="3936071"/>
              <a:ext cx="515225" cy="515039"/>
              <a:chOff x="1313407" y="4404486"/>
              <a:chExt cx="1245608" cy="1245608"/>
            </a:xfrm>
          </p:grpSpPr>
          <p:sp>
            <p:nvSpPr>
              <p:cNvPr id="371" name="76">
                <a:extLst>
                  <a:ext uri="{FF2B5EF4-FFF2-40B4-BE49-F238E27FC236}">
                    <a16:creationId xmlns:a16="http://schemas.microsoft.com/office/drawing/2014/main" id="{DBDB2650-32AC-2ED4-55D9-74AC594A13B9}"/>
                  </a:ext>
                </a:extLst>
              </p:cNvPr>
              <p:cNvSpPr/>
              <p:nvPr/>
            </p:nvSpPr>
            <p:spPr>
              <a:xfrm>
                <a:off x="1313407" y="4404486"/>
                <a:ext cx="1245608" cy="124560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404040"/>
                  </a:solidFill>
                  <a:cs typeface="+mn-ea"/>
                  <a:sym typeface="+mn-lt"/>
                </a:endParaRPr>
              </a:p>
            </p:txBody>
          </p:sp>
          <p:sp>
            <p:nvSpPr>
              <p:cNvPr id="372" name="77">
                <a:extLst>
                  <a:ext uri="{FF2B5EF4-FFF2-40B4-BE49-F238E27FC236}">
                    <a16:creationId xmlns:a16="http://schemas.microsoft.com/office/drawing/2014/main" id="{CCB9F72F-DD6B-696D-F576-4373C30D680E}"/>
                  </a:ext>
                </a:extLst>
              </p:cNvPr>
              <p:cNvSpPr/>
              <p:nvPr/>
            </p:nvSpPr>
            <p:spPr>
              <a:xfrm>
                <a:off x="1405281" y="4473515"/>
                <a:ext cx="1069002" cy="1069002"/>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404040"/>
                  </a:solidFill>
                  <a:cs typeface="+mn-ea"/>
                  <a:sym typeface="+mn-lt"/>
                </a:endParaRPr>
              </a:p>
            </p:txBody>
          </p:sp>
        </p:grpSp>
      </p:grpSp>
      <p:sp>
        <p:nvSpPr>
          <p:cNvPr id="417" name="Text Placeholder 142">
            <a:extLst>
              <a:ext uri="{FF2B5EF4-FFF2-40B4-BE49-F238E27FC236}">
                <a16:creationId xmlns:a16="http://schemas.microsoft.com/office/drawing/2014/main" id="{5114188E-D809-576B-F276-25BDADDB5A2A}"/>
              </a:ext>
            </a:extLst>
          </p:cNvPr>
          <p:cNvSpPr>
            <a:spLocks noGrp="1"/>
          </p:cNvSpPr>
          <p:nvPr>
            <p:ph type="body" sz="quarter" idx="23" hasCustomPrompt="1"/>
          </p:nvPr>
        </p:nvSpPr>
        <p:spPr>
          <a:xfrm>
            <a:off x="7810335" y="3105685"/>
            <a:ext cx="1244534" cy="617818"/>
          </a:xfrm>
        </p:spPr>
        <p:txBody>
          <a:bodyPr/>
          <a:lstStyle>
            <a:lvl1pPr marL="0" indent="0" algn="ctr">
              <a:buNone/>
              <a:defRPr sz="1400" b="1">
                <a:solidFill>
                  <a:schemeClr val="tx1"/>
                </a:solidFill>
              </a:defRPr>
            </a:lvl1pPr>
            <a:lvl5pPr>
              <a:defRPr/>
            </a:lvl5pPr>
          </a:lstStyle>
          <a:p>
            <a:pPr lvl="0"/>
            <a:r>
              <a:rPr lang="en-US"/>
              <a:t>Add title text</a:t>
            </a:r>
            <a:endParaRPr lang="en-CA"/>
          </a:p>
        </p:txBody>
      </p:sp>
      <p:sp>
        <p:nvSpPr>
          <p:cNvPr id="418" name="Text Placeholder 142">
            <a:extLst>
              <a:ext uri="{FF2B5EF4-FFF2-40B4-BE49-F238E27FC236}">
                <a16:creationId xmlns:a16="http://schemas.microsoft.com/office/drawing/2014/main" id="{6A5C9BD1-80D6-B65E-9F23-70E2A87AD329}"/>
              </a:ext>
            </a:extLst>
          </p:cNvPr>
          <p:cNvSpPr>
            <a:spLocks noGrp="1"/>
          </p:cNvSpPr>
          <p:nvPr>
            <p:ph type="body" sz="quarter" idx="24" hasCustomPrompt="1"/>
          </p:nvPr>
        </p:nvSpPr>
        <p:spPr>
          <a:xfrm>
            <a:off x="7806856" y="3770480"/>
            <a:ext cx="1248013" cy="953770"/>
          </a:xfrm>
        </p:spPr>
        <p:txBody>
          <a:bodyPr/>
          <a:lstStyle>
            <a:lvl1pPr marL="0" indent="0" algn="ctr">
              <a:buNone/>
              <a:defRPr sz="1000" b="0">
                <a:solidFill>
                  <a:schemeClr val="tx1"/>
                </a:solidFill>
              </a:defRPr>
            </a:lvl1pPr>
            <a:lvl5pPr>
              <a:defRPr/>
            </a:lvl5pPr>
          </a:lstStyle>
          <a:p>
            <a:pPr lvl="0"/>
            <a:r>
              <a:rPr lang="en-US"/>
              <a:t>Click here to add content that matches the title</a:t>
            </a:r>
            <a:endParaRPr lang="en-CA"/>
          </a:p>
        </p:txBody>
      </p:sp>
      <p:sp>
        <p:nvSpPr>
          <p:cNvPr id="419" name="Text Placeholder 142">
            <a:extLst>
              <a:ext uri="{FF2B5EF4-FFF2-40B4-BE49-F238E27FC236}">
                <a16:creationId xmlns:a16="http://schemas.microsoft.com/office/drawing/2014/main" id="{92544A95-BBC8-DEA3-5C2C-CB944AF69A05}"/>
              </a:ext>
            </a:extLst>
          </p:cNvPr>
          <p:cNvSpPr>
            <a:spLocks noGrp="1"/>
          </p:cNvSpPr>
          <p:nvPr>
            <p:ph type="body" sz="quarter" idx="25" hasCustomPrompt="1"/>
          </p:nvPr>
        </p:nvSpPr>
        <p:spPr>
          <a:xfrm>
            <a:off x="4979364" y="3438028"/>
            <a:ext cx="1244534" cy="617818"/>
          </a:xfrm>
        </p:spPr>
        <p:txBody>
          <a:bodyPr/>
          <a:lstStyle>
            <a:lvl1pPr marL="0" indent="0" algn="ctr">
              <a:buNone/>
              <a:defRPr sz="1400" b="1">
                <a:solidFill>
                  <a:schemeClr val="tx1"/>
                </a:solidFill>
              </a:defRPr>
            </a:lvl1pPr>
            <a:lvl5pPr>
              <a:defRPr/>
            </a:lvl5pPr>
          </a:lstStyle>
          <a:p>
            <a:pPr lvl="0"/>
            <a:r>
              <a:rPr lang="en-US"/>
              <a:t>Add title text</a:t>
            </a:r>
            <a:endParaRPr lang="en-CA"/>
          </a:p>
        </p:txBody>
      </p:sp>
      <p:sp>
        <p:nvSpPr>
          <p:cNvPr id="420" name="Text Placeholder 142">
            <a:extLst>
              <a:ext uri="{FF2B5EF4-FFF2-40B4-BE49-F238E27FC236}">
                <a16:creationId xmlns:a16="http://schemas.microsoft.com/office/drawing/2014/main" id="{26ED3FAA-D8AD-D0BC-AF18-82C35FA0651E}"/>
              </a:ext>
            </a:extLst>
          </p:cNvPr>
          <p:cNvSpPr>
            <a:spLocks noGrp="1"/>
          </p:cNvSpPr>
          <p:nvPr>
            <p:ph type="body" sz="quarter" idx="26" hasCustomPrompt="1"/>
          </p:nvPr>
        </p:nvSpPr>
        <p:spPr>
          <a:xfrm>
            <a:off x="4975885" y="4102823"/>
            <a:ext cx="1248013" cy="953770"/>
          </a:xfrm>
        </p:spPr>
        <p:txBody>
          <a:bodyPr/>
          <a:lstStyle>
            <a:lvl1pPr marL="0" indent="0" algn="ctr">
              <a:buNone/>
              <a:defRPr sz="1000" b="0">
                <a:solidFill>
                  <a:schemeClr val="tx1"/>
                </a:solidFill>
              </a:defRPr>
            </a:lvl1pPr>
            <a:lvl5pPr>
              <a:defRPr/>
            </a:lvl5pPr>
          </a:lstStyle>
          <a:p>
            <a:pPr lvl="0"/>
            <a:r>
              <a:rPr lang="en-US"/>
              <a:t>Click here to add content that matches the title</a:t>
            </a:r>
            <a:endParaRPr lang="en-CA"/>
          </a:p>
        </p:txBody>
      </p:sp>
      <p:sp>
        <p:nvSpPr>
          <p:cNvPr id="423" name="Text Placeholder 142">
            <a:extLst>
              <a:ext uri="{FF2B5EF4-FFF2-40B4-BE49-F238E27FC236}">
                <a16:creationId xmlns:a16="http://schemas.microsoft.com/office/drawing/2014/main" id="{234ADA0C-D3C6-C04C-1B9E-E77B63BE34D5}"/>
              </a:ext>
            </a:extLst>
          </p:cNvPr>
          <p:cNvSpPr>
            <a:spLocks noGrp="1"/>
          </p:cNvSpPr>
          <p:nvPr>
            <p:ph type="body" sz="quarter" idx="27" hasCustomPrompt="1"/>
          </p:nvPr>
        </p:nvSpPr>
        <p:spPr>
          <a:xfrm>
            <a:off x="2049665" y="3310473"/>
            <a:ext cx="1244534" cy="617818"/>
          </a:xfrm>
        </p:spPr>
        <p:txBody>
          <a:bodyPr/>
          <a:lstStyle>
            <a:lvl1pPr marL="0" indent="0" algn="ctr">
              <a:buNone/>
              <a:defRPr sz="1400" b="1">
                <a:solidFill>
                  <a:schemeClr val="tx1"/>
                </a:solidFill>
              </a:defRPr>
            </a:lvl1pPr>
            <a:lvl5pPr>
              <a:defRPr/>
            </a:lvl5pPr>
          </a:lstStyle>
          <a:p>
            <a:pPr lvl="0"/>
            <a:r>
              <a:rPr lang="en-US"/>
              <a:t>Add title text</a:t>
            </a:r>
            <a:endParaRPr lang="en-CA"/>
          </a:p>
        </p:txBody>
      </p:sp>
      <p:sp>
        <p:nvSpPr>
          <p:cNvPr id="424" name="Text Placeholder 142">
            <a:extLst>
              <a:ext uri="{FF2B5EF4-FFF2-40B4-BE49-F238E27FC236}">
                <a16:creationId xmlns:a16="http://schemas.microsoft.com/office/drawing/2014/main" id="{C2C81182-F4AE-59E0-8DF9-50B66F02F9F3}"/>
              </a:ext>
            </a:extLst>
          </p:cNvPr>
          <p:cNvSpPr>
            <a:spLocks noGrp="1"/>
          </p:cNvSpPr>
          <p:nvPr>
            <p:ph type="body" sz="quarter" idx="28" hasCustomPrompt="1"/>
          </p:nvPr>
        </p:nvSpPr>
        <p:spPr>
          <a:xfrm>
            <a:off x="2046186" y="3975268"/>
            <a:ext cx="1248013" cy="953770"/>
          </a:xfrm>
        </p:spPr>
        <p:txBody>
          <a:bodyPr/>
          <a:lstStyle>
            <a:lvl1pPr marL="0" indent="0" algn="ctr">
              <a:buNone/>
              <a:defRPr sz="1000" b="0">
                <a:solidFill>
                  <a:schemeClr val="tx1"/>
                </a:solidFill>
              </a:defRPr>
            </a:lvl1pPr>
            <a:lvl5pPr>
              <a:defRPr/>
            </a:lvl5pPr>
          </a:lstStyle>
          <a:p>
            <a:pPr lvl="0"/>
            <a:r>
              <a:rPr lang="en-US"/>
              <a:t>Click here to add content that matches the title</a:t>
            </a:r>
            <a:endParaRPr lang="en-CA"/>
          </a:p>
        </p:txBody>
      </p:sp>
      <p:sp>
        <p:nvSpPr>
          <p:cNvPr id="15" name="Text Placeholder 142">
            <a:extLst>
              <a:ext uri="{FF2B5EF4-FFF2-40B4-BE49-F238E27FC236}">
                <a16:creationId xmlns:a16="http://schemas.microsoft.com/office/drawing/2014/main" id="{5E14A616-5D15-9332-0AD9-5024CE786C39}"/>
              </a:ext>
            </a:extLst>
          </p:cNvPr>
          <p:cNvSpPr>
            <a:spLocks noGrp="1"/>
          </p:cNvSpPr>
          <p:nvPr>
            <p:ph type="body" sz="quarter" idx="34" hasCustomPrompt="1"/>
          </p:nvPr>
        </p:nvSpPr>
        <p:spPr>
          <a:xfrm>
            <a:off x="1479670" y="3261370"/>
            <a:ext cx="262895" cy="433893"/>
          </a:xfrm>
        </p:spPr>
        <p:txBody>
          <a:bodyPr/>
          <a:lstStyle>
            <a:lvl1pPr marL="0" indent="0" algn="ctr">
              <a:buNone/>
              <a:defRPr sz="1800" b="1">
                <a:solidFill>
                  <a:srgbClr val="C4262F"/>
                </a:solidFill>
              </a:defRPr>
            </a:lvl1pPr>
            <a:lvl5pPr>
              <a:defRPr/>
            </a:lvl5pPr>
          </a:lstStyle>
          <a:p>
            <a:pPr lvl="0"/>
            <a:r>
              <a:rPr lang="en-US"/>
              <a:t>1</a:t>
            </a:r>
            <a:endParaRPr lang="en-CA"/>
          </a:p>
        </p:txBody>
      </p:sp>
      <p:sp>
        <p:nvSpPr>
          <p:cNvPr id="16" name="Text Placeholder 142">
            <a:extLst>
              <a:ext uri="{FF2B5EF4-FFF2-40B4-BE49-F238E27FC236}">
                <a16:creationId xmlns:a16="http://schemas.microsoft.com/office/drawing/2014/main" id="{8704A6C7-5592-0DE2-9A4B-7C67B92D43C3}"/>
              </a:ext>
            </a:extLst>
          </p:cNvPr>
          <p:cNvSpPr>
            <a:spLocks noGrp="1"/>
          </p:cNvSpPr>
          <p:nvPr>
            <p:ph type="body" sz="quarter" idx="35" hasCustomPrompt="1"/>
          </p:nvPr>
        </p:nvSpPr>
        <p:spPr>
          <a:xfrm>
            <a:off x="4412110" y="4292832"/>
            <a:ext cx="262895" cy="433893"/>
          </a:xfrm>
        </p:spPr>
        <p:txBody>
          <a:bodyPr/>
          <a:lstStyle>
            <a:lvl1pPr marL="0" indent="0" algn="ctr">
              <a:buNone/>
              <a:defRPr sz="1800" b="1">
                <a:solidFill>
                  <a:srgbClr val="45A7BE"/>
                </a:solidFill>
              </a:defRPr>
            </a:lvl1pPr>
            <a:lvl5pPr>
              <a:defRPr/>
            </a:lvl5pPr>
          </a:lstStyle>
          <a:p>
            <a:pPr lvl="0"/>
            <a:r>
              <a:rPr lang="en-US"/>
              <a:t>2</a:t>
            </a:r>
            <a:endParaRPr lang="en-CA"/>
          </a:p>
        </p:txBody>
      </p:sp>
      <p:sp>
        <p:nvSpPr>
          <p:cNvPr id="17" name="Text Placeholder 142">
            <a:extLst>
              <a:ext uri="{FF2B5EF4-FFF2-40B4-BE49-F238E27FC236}">
                <a16:creationId xmlns:a16="http://schemas.microsoft.com/office/drawing/2014/main" id="{578868FC-D590-2BA2-F2C0-C4F195B20C95}"/>
              </a:ext>
            </a:extLst>
          </p:cNvPr>
          <p:cNvSpPr>
            <a:spLocks noGrp="1"/>
          </p:cNvSpPr>
          <p:nvPr>
            <p:ph type="body" sz="quarter" idx="36" hasCustomPrompt="1"/>
          </p:nvPr>
        </p:nvSpPr>
        <p:spPr>
          <a:xfrm>
            <a:off x="7244832" y="3261363"/>
            <a:ext cx="262895" cy="433893"/>
          </a:xfrm>
        </p:spPr>
        <p:txBody>
          <a:bodyPr/>
          <a:lstStyle>
            <a:lvl1pPr marL="0" indent="0" algn="ctr">
              <a:buNone/>
              <a:defRPr sz="1800" b="1">
                <a:solidFill>
                  <a:srgbClr val="58595B"/>
                </a:solidFill>
              </a:defRPr>
            </a:lvl1pPr>
            <a:lvl5pPr>
              <a:defRPr/>
            </a:lvl5pPr>
          </a:lstStyle>
          <a:p>
            <a:pPr lvl="0"/>
            <a:r>
              <a:rPr lang="en-US"/>
              <a:t>3</a:t>
            </a:r>
            <a:endParaRPr lang="en-CA"/>
          </a:p>
        </p:txBody>
      </p:sp>
      <p:sp>
        <p:nvSpPr>
          <p:cNvPr id="19" name="Content Placeholder 18">
            <a:extLst>
              <a:ext uri="{FF2B5EF4-FFF2-40B4-BE49-F238E27FC236}">
                <a16:creationId xmlns:a16="http://schemas.microsoft.com/office/drawing/2014/main" id="{18A27A29-263F-7739-DC4B-B95DE34F60C3}"/>
              </a:ext>
            </a:extLst>
          </p:cNvPr>
          <p:cNvSpPr>
            <a:spLocks noGrp="1"/>
          </p:cNvSpPr>
          <p:nvPr>
            <p:ph sz="quarter" idx="37" hasCustomPrompt="1"/>
          </p:nvPr>
        </p:nvSpPr>
        <p:spPr>
          <a:xfrm>
            <a:off x="2090560" y="1772237"/>
            <a:ext cx="841375" cy="911225"/>
          </a:xfrm>
        </p:spPr>
        <p:txBody>
          <a:bodyPr/>
          <a:lstStyle>
            <a:lvl2pPr marL="460375" indent="0">
              <a:buNone/>
              <a:defRPr/>
            </a:lvl2pPr>
          </a:lstStyle>
          <a:p>
            <a:pPr lvl="1"/>
            <a:r>
              <a:rPr lang="en-CA"/>
              <a:t> </a:t>
            </a:r>
          </a:p>
        </p:txBody>
      </p:sp>
      <p:sp>
        <p:nvSpPr>
          <p:cNvPr id="20" name="Content Placeholder 18">
            <a:extLst>
              <a:ext uri="{FF2B5EF4-FFF2-40B4-BE49-F238E27FC236}">
                <a16:creationId xmlns:a16="http://schemas.microsoft.com/office/drawing/2014/main" id="{87865E78-7BEF-E62E-0667-9C5D007FAF21}"/>
              </a:ext>
            </a:extLst>
          </p:cNvPr>
          <p:cNvSpPr>
            <a:spLocks noGrp="1"/>
          </p:cNvSpPr>
          <p:nvPr>
            <p:ph sz="quarter" idx="38" hasCustomPrompt="1"/>
          </p:nvPr>
        </p:nvSpPr>
        <p:spPr>
          <a:xfrm>
            <a:off x="618781" y="1909276"/>
            <a:ext cx="655405" cy="709816"/>
          </a:xfrm>
        </p:spPr>
        <p:txBody>
          <a:bodyPr/>
          <a:lstStyle>
            <a:lvl2pPr marL="460375" indent="0">
              <a:buNone/>
              <a:defRPr/>
            </a:lvl2pPr>
          </a:lstStyle>
          <a:p>
            <a:pPr lvl="1"/>
            <a:r>
              <a:rPr lang="en-CA"/>
              <a:t> </a:t>
            </a:r>
          </a:p>
        </p:txBody>
      </p:sp>
      <p:sp>
        <p:nvSpPr>
          <p:cNvPr id="21" name="Content Placeholder 18">
            <a:extLst>
              <a:ext uri="{FF2B5EF4-FFF2-40B4-BE49-F238E27FC236}">
                <a16:creationId xmlns:a16="http://schemas.microsoft.com/office/drawing/2014/main" id="{4666115A-B86C-79D9-E045-54BF0D5734E2}"/>
              </a:ext>
            </a:extLst>
          </p:cNvPr>
          <p:cNvSpPr>
            <a:spLocks noGrp="1"/>
          </p:cNvSpPr>
          <p:nvPr>
            <p:ph sz="quarter" idx="39" hasCustomPrompt="1"/>
          </p:nvPr>
        </p:nvSpPr>
        <p:spPr>
          <a:xfrm>
            <a:off x="6094692" y="1817359"/>
            <a:ext cx="841375" cy="911225"/>
          </a:xfrm>
        </p:spPr>
        <p:txBody>
          <a:bodyPr/>
          <a:lstStyle>
            <a:lvl2pPr marL="460375" indent="0">
              <a:buNone/>
              <a:defRPr/>
            </a:lvl2pPr>
          </a:lstStyle>
          <a:p>
            <a:pPr lvl="1"/>
            <a:r>
              <a:rPr lang="en-CA"/>
              <a:t> </a:t>
            </a:r>
          </a:p>
        </p:txBody>
      </p:sp>
      <p:sp>
        <p:nvSpPr>
          <p:cNvPr id="22" name="Content Placeholder 18">
            <a:extLst>
              <a:ext uri="{FF2B5EF4-FFF2-40B4-BE49-F238E27FC236}">
                <a16:creationId xmlns:a16="http://schemas.microsoft.com/office/drawing/2014/main" id="{D87F4233-665A-1687-FD5E-BDED35665959}"/>
              </a:ext>
            </a:extLst>
          </p:cNvPr>
          <p:cNvSpPr>
            <a:spLocks noGrp="1"/>
          </p:cNvSpPr>
          <p:nvPr>
            <p:ph sz="quarter" idx="40" hasCustomPrompt="1"/>
          </p:nvPr>
        </p:nvSpPr>
        <p:spPr>
          <a:xfrm>
            <a:off x="7723798" y="1918063"/>
            <a:ext cx="655405" cy="709816"/>
          </a:xfrm>
        </p:spPr>
        <p:txBody>
          <a:bodyPr/>
          <a:lstStyle>
            <a:lvl2pPr marL="460375" indent="0">
              <a:buNone/>
              <a:defRPr/>
            </a:lvl2pPr>
          </a:lstStyle>
          <a:p>
            <a:pPr lvl="1"/>
            <a:r>
              <a:rPr lang="en-CA"/>
              <a:t> </a:t>
            </a:r>
          </a:p>
        </p:txBody>
      </p:sp>
      <p:sp>
        <p:nvSpPr>
          <p:cNvPr id="7" name="Content Placeholder 6">
            <a:extLst>
              <a:ext uri="{FF2B5EF4-FFF2-40B4-BE49-F238E27FC236}">
                <a16:creationId xmlns:a16="http://schemas.microsoft.com/office/drawing/2014/main" id="{FE8168B3-3E9B-E241-91D7-B92A7BEE79B1}"/>
              </a:ext>
            </a:extLst>
          </p:cNvPr>
          <p:cNvSpPr>
            <a:spLocks noGrp="1"/>
          </p:cNvSpPr>
          <p:nvPr>
            <p:ph sz="quarter" idx="41" hasCustomPrompt="1"/>
          </p:nvPr>
        </p:nvSpPr>
        <p:spPr>
          <a:xfrm>
            <a:off x="3806825" y="1566863"/>
            <a:ext cx="1303338" cy="1289050"/>
          </a:xfrm>
        </p:spPr>
        <p:txBody>
          <a:bodyPr/>
          <a:lstStyle>
            <a:lvl4pPr marL="1374775" indent="0">
              <a:buNone/>
              <a:defRPr/>
            </a:lvl4pPr>
          </a:lstStyle>
          <a:p>
            <a:pPr lvl="3"/>
            <a:r>
              <a:rPr lang="en-CA"/>
              <a:t> </a:t>
            </a:r>
          </a:p>
        </p:txBody>
      </p:sp>
    </p:spTree>
    <p:extLst>
      <p:ext uri="{BB962C8B-B14F-4D97-AF65-F5344CB8AC3E}">
        <p14:creationId xmlns:p14="http://schemas.microsoft.com/office/powerpoint/2010/main" val="181447664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p:cSld name="2_Generic Layout Slide">
    <p:spTree>
      <p:nvGrpSpPr>
        <p:cNvPr id="1" name=""/>
        <p:cNvGrpSpPr/>
        <p:nvPr/>
      </p:nvGrpSpPr>
      <p:grpSpPr>
        <a:xfrm>
          <a:off x="0" y="0"/>
          <a: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a:t>Blank Content Slide</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8" name="Freeform 5">
            <a:extLst>
              <a:ext uri="{FF2B5EF4-FFF2-40B4-BE49-F238E27FC236}">
                <a16:creationId xmlns:a16="http://schemas.microsoft.com/office/drawing/2014/main" id="{5F209D70-A613-4CE0-92B0-AA846AE420BA}"/>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DF8AC24F-090E-4C2F-93A6-8AD40ACB72F0}"/>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3" name="Content Placeholder 4">
            <a:extLst>
              <a:ext uri="{FF2B5EF4-FFF2-40B4-BE49-F238E27FC236}">
                <a16:creationId xmlns:a16="http://schemas.microsoft.com/office/drawing/2014/main" id="{D0BBB583-8E1C-4A11-9C37-DD7BB229AFD1}"/>
              </a:ext>
            </a:extLst>
          </p:cNvPr>
          <p:cNvSpPr>
            <a:spLocks noGrp="1"/>
          </p:cNvSpPr>
          <p:nvPr>
            <p:ph idx="1" hasCustomPrompt="1"/>
          </p:nvPr>
        </p:nvSpPr>
        <p:spPr>
          <a:xfrm>
            <a:off x="194198" y="1046063"/>
            <a:ext cx="8755603" cy="3631191"/>
          </a:xfrm>
          <a:prstGeom prst="rect">
            <a:avLst/>
          </a:prstGeom>
        </p:spPr>
        <p:txBody>
          <a:bodyPr/>
          <a:lstStyle>
            <a:lvl1pPr>
              <a:defRPr>
                <a:latin typeface="Arial" pitchFamily="34" charset="0"/>
                <a:cs typeface="Arial" pitchFamily="34" charset="0"/>
              </a:defRPr>
            </a:lvl1pPr>
          </a:lstStyle>
          <a:p>
            <a:r>
              <a:rPr lang="en-CA"/>
              <a:t>This is the standard Content Slide – use for bullet text and place longer informational text in the Speaker Notes</a:t>
            </a:r>
          </a:p>
        </p:txBody>
      </p:sp>
      <p:pic>
        <p:nvPicPr>
          <p:cNvPr id="7" name="Picture 6">
            <a:extLst>
              <a:ext uri="{FF2B5EF4-FFF2-40B4-BE49-F238E27FC236}">
                <a16:creationId xmlns:a16="http://schemas.microsoft.com/office/drawing/2014/main" id="{8C2257DD-D671-09CC-A0A3-9D6ABA58C0F6}"/>
              </a:ext>
            </a:extLst>
          </p:cNvPr>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4" name="Freeform 5">
            <a:extLst>
              <a:ext uri="{FF2B5EF4-FFF2-40B4-BE49-F238E27FC236}">
                <a16:creationId xmlns:a16="http://schemas.microsoft.com/office/drawing/2014/main" id="{DD71965B-A3AB-D07B-624A-71C3268FD79C}"/>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9" name="Freeform 5">
            <a:extLst>
              <a:ext uri="{FF2B5EF4-FFF2-40B4-BE49-F238E27FC236}">
                <a16:creationId xmlns:a16="http://schemas.microsoft.com/office/drawing/2014/main" id="{222CF352-6A4D-BCB6-D41A-D7B697E6B80F}"/>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1" name="Picture 10">
            <a:extLst>
              <a:ext uri="{FF2B5EF4-FFF2-40B4-BE49-F238E27FC236}">
                <a16:creationId xmlns:a16="http://schemas.microsoft.com/office/drawing/2014/main" id="{5CD33504-42B6-0876-9A5A-480F053357DE}"/>
              </a:ext>
            </a:extLst>
          </p:cNvPr>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14" name="Freeform 5">
            <a:extLst>
              <a:ext uri="{FF2B5EF4-FFF2-40B4-BE49-F238E27FC236}">
                <a16:creationId xmlns:a16="http://schemas.microsoft.com/office/drawing/2014/main" id="{CAB3EC5C-A86F-014C-182C-460FC0B9DC63}"/>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5" name="Freeform 5">
            <a:extLst>
              <a:ext uri="{FF2B5EF4-FFF2-40B4-BE49-F238E27FC236}">
                <a16:creationId xmlns:a16="http://schemas.microsoft.com/office/drawing/2014/main" id="{06469C64-C590-881C-D092-E9E0002C4E10}"/>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6" name="Picture 15">
            <a:extLst>
              <a:ext uri="{FF2B5EF4-FFF2-40B4-BE49-F238E27FC236}">
                <a16:creationId xmlns:a16="http://schemas.microsoft.com/office/drawing/2014/main" id="{E3E0673C-19CB-96FF-B6B0-9C0A23F968FF}"/>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Tree>
    <p:extLst>
      <p:ext uri="{BB962C8B-B14F-4D97-AF65-F5344CB8AC3E}">
        <p14:creationId xmlns:p14="http://schemas.microsoft.com/office/powerpoint/2010/main" val="3587975923"/>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Cycle Slide - Four Point">
    <p:spTree>
      <p:nvGrpSpPr>
        <p:cNvPr id="1" name=""/>
        <p:cNvGrpSpPr/>
        <p:nvPr/>
      </p:nvGrpSpPr>
      <p:grpSpPr>
        <a:xfrm>
          <a:off x="0" y="0"/>
          <a: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a:t>Four-Point Cycle Example</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8" name="Freeform 5">
            <a:extLst>
              <a:ext uri="{FF2B5EF4-FFF2-40B4-BE49-F238E27FC236}">
                <a16:creationId xmlns:a16="http://schemas.microsoft.com/office/drawing/2014/main" id="{5F209D70-A613-4CE0-92B0-AA846AE420BA}"/>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DF8AC24F-090E-4C2F-93A6-8AD40ACB72F0}"/>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76" name="63">
            <a:extLst>
              <a:ext uri="{FF2B5EF4-FFF2-40B4-BE49-F238E27FC236}">
                <a16:creationId xmlns:a16="http://schemas.microsoft.com/office/drawing/2014/main" id="{A77D0036-78BE-C801-3F9F-FC847F10EE89}"/>
              </a:ext>
            </a:extLst>
          </p:cNvPr>
          <p:cNvSpPr txBox="1"/>
          <p:nvPr/>
        </p:nvSpPr>
        <p:spPr>
          <a:xfrm>
            <a:off x="4341429" y="1252093"/>
            <a:ext cx="482825" cy="415498"/>
          </a:xfrm>
          <a:prstGeom prst="rect">
            <a:avLst/>
          </a:prstGeom>
          <a:noFill/>
        </p:spPr>
        <p:txBody>
          <a:bodyPr wrap="none" rtlCol="0">
            <a:spAutoFit/>
          </a:bodyPr>
          <a:lstStyle/>
          <a:p>
            <a:pPr algn="ctr"/>
            <a:r>
              <a:rPr lang="en-US" altLang="zh-CN" sz="2100" b="1">
                <a:solidFill>
                  <a:schemeClr val="accent1"/>
                </a:solidFill>
                <a:latin typeface="+mn-lt"/>
                <a:cs typeface="+mn-ea"/>
                <a:sym typeface="+mn-lt"/>
              </a:rPr>
              <a:t>01</a:t>
            </a:r>
            <a:endParaRPr lang="zh-CN" altLang="en-US" sz="2100" b="1">
              <a:solidFill>
                <a:schemeClr val="accent1"/>
              </a:solidFill>
              <a:latin typeface="+mn-lt"/>
              <a:cs typeface="+mn-ea"/>
              <a:sym typeface="+mn-lt"/>
            </a:endParaRPr>
          </a:p>
        </p:txBody>
      </p:sp>
      <p:sp>
        <p:nvSpPr>
          <p:cNvPr id="77" name="64">
            <a:extLst>
              <a:ext uri="{FF2B5EF4-FFF2-40B4-BE49-F238E27FC236}">
                <a16:creationId xmlns:a16="http://schemas.microsoft.com/office/drawing/2014/main" id="{433306C3-C361-7B0C-65B8-9F5316465BFD}"/>
              </a:ext>
            </a:extLst>
          </p:cNvPr>
          <p:cNvSpPr txBox="1"/>
          <p:nvPr/>
        </p:nvSpPr>
        <p:spPr>
          <a:xfrm>
            <a:off x="4328726" y="3802529"/>
            <a:ext cx="482825" cy="415498"/>
          </a:xfrm>
          <a:prstGeom prst="rect">
            <a:avLst/>
          </a:prstGeom>
          <a:noFill/>
        </p:spPr>
        <p:txBody>
          <a:bodyPr wrap="none" rtlCol="0">
            <a:spAutoFit/>
          </a:bodyPr>
          <a:lstStyle/>
          <a:p>
            <a:pPr algn="ctr"/>
            <a:r>
              <a:rPr lang="en-US" altLang="zh-CN" sz="2100" b="1">
                <a:solidFill>
                  <a:schemeClr val="accent1"/>
                </a:solidFill>
                <a:latin typeface="+mn-lt"/>
                <a:cs typeface="+mn-ea"/>
                <a:sym typeface="+mn-lt"/>
              </a:rPr>
              <a:t>03</a:t>
            </a:r>
            <a:endParaRPr lang="zh-CN" altLang="en-US" sz="2100" b="1">
              <a:solidFill>
                <a:schemeClr val="accent1"/>
              </a:solidFill>
              <a:latin typeface="+mn-lt"/>
              <a:cs typeface="+mn-ea"/>
              <a:sym typeface="+mn-lt"/>
            </a:endParaRPr>
          </a:p>
        </p:txBody>
      </p:sp>
      <p:sp>
        <p:nvSpPr>
          <p:cNvPr id="78" name="65">
            <a:extLst>
              <a:ext uri="{FF2B5EF4-FFF2-40B4-BE49-F238E27FC236}">
                <a16:creationId xmlns:a16="http://schemas.microsoft.com/office/drawing/2014/main" id="{16A16F1F-A92C-8571-E519-4AE65D640182}"/>
              </a:ext>
            </a:extLst>
          </p:cNvPr>
          <p:cNvSpPr txBox="1"/>
          <p:nvPr/>
        </p:nvSpPr>
        <p:spPr>
          <a:xfrm>
            <a:off x="5651158" y="2554128"/>
            <a:ext cx="482825" cy="415498"/>
          </a:xfrm>
          <a:prstGeom prst="rect">
            <a:avLst/>
          </a:prstGeom>
          <a:noFill/>
        </p:spPr>
        <p:txBody>
          <a:bodyPr wrap="none" rtlCol="0">
            <a:spAutoFit/>
          </a:bodyPr>
          <a:lstStyle/>
          <a:p>
            <a:pPr algn="ctr"/>
            <a:r>
              <a:rPr lang="en-US" altLang="zh-CN" sz="2100" b="1">
                <a:solidFill>
                  <a:schemeClr val="accent1"/>
                </a:solidFill>
                <a:latin typeface="+mn-lt"/>
                <a:cs typeface="+mn-ea"/>
                <a:sym typeface="+mn-lt"/>
              </a:rPr>
              <a:t>04</a:t>
            </a:r>
            <a:endParaRPr lang="zh-CN" altLang="en-US" sz="2100" b="1">
              <a:solidFill>
                <a:schemeClr val="accent1"/>
              </a:solidFill>
              <a:latin typeface="+mn-lt"/>
              <a:cs typeface="+mn-ea"/>
              <a:sym typeface="+mn-lt"/>
            </a:endParaRPr>
          </a:p>
        </p:txBody>
      </p:sp>
      <p:sp>
        <p:nvSpPr>
          <p:cNvPr id="79" name="67">
            <a:extLst>
              <a:ext uri="{FF2B5EF4-FFF2-40B4-BE49-F238E27FC236}">
                <a16:creationId xmlns:a16="http://schemas.microsoft.com/office/drawing/2014/main" id="{7B860B55-B24F-E16C-EB8A-D506507F15E3}"/>
              </a:ext>
            </a:extLst>
          </p:cNvPr>
          <p:cNvSpPr txBox="1"/>
          <p:nvPr/>
        </p:nvSpPr>
        <p:spPr>
          <a:xfrm>
            <a:off x="2959092" y="2554128"/>
            <a:ext cx="482825" cy="415498"/>
          </a:xfrm>
          <a:prstGeom prst="rect">
            <a:avLst/>
          </a:prstGeom>
          <a:noFill/>
        </p:spPr>
        <p:txBody>
          <a:bodyPr wrap="none" rtlCol="0">
            <a:spAutoFit/>
          </a:bodyPr>
          <a:lstStyle/>
          <a:p>
            <a:pPr algn="ctr"/>
            <a:r>
              <a:rPr lang="en-US" altLang="zh-CN" sz="2100" b="1">
                <a:solidFill>
                  <a:schemeClr val="accent1"/>
                </a:solidFill>
                <a:latin typeface="+mn-lt"/>
                <a:cs typeface="+mn-ea"/>
                <a:sym typeface="+mn-lt"/>
              </a:rPr>
              <a:t>02</a:t>
            </a:r>
            <a:endParaRPr lang="zh-CN" altLang="en-US" sz="2100" b="1">
              <a:solidFill>
                <a:schemeClr val="accent1"/>
              </a:solidFill>
              <a:latin typeface="+mn-lt"/>
              <a:cs typeface="+mn-ea"/>
              <a:sym typeface="+mn-lt"/>
            </a:endParaRPr>
          </a:p>
        </p:txBody>
      </p:sp>
      <p:grpSp>
        <p:nvGrpSpPr>
          <p:cNvPr id="90" name="Group 89">
            <a:extLst>
              <a:ext uri="{FF2B5EF4-FFF2-40B4-BE49-F238E27FC236}">
                <a16:creationId xmlns:a16="http://schemas.microsoft.com/office/drawing/2014/main" id="{91677228-F2C0-B6B5-00A2-1B5E7AD8D7F7}"/>
              </a:ext>
            </a:extLst>
          </p:cNvPr>
          <p:cNvGrpSpPr/>
          <p:nvPr/>
        </p:nvGrpSpPr>
        <p:grpSpPr>
          <a:xfrm>
            <a:off x="2615725" y="885293"/>
            <a:ext cx="3839797" cy="3701667"/>
            <a:chOff x="2615725" y="885293"/>
            <a:chExt cx="3839797" cy="3701667"/>
          </a:xfrm>
        </p:grpSpPr>
        <p:grpSp>
          <p:nvGrpSpPr>
            <p:cNvPr id="49" name="Group 48">
              <a:extLst>
                <a:ext uri="{FF2B5EF4-FFF2-40B4-BE49-F238E27FC236}">
                  <a16:creationId xmlns:a16="http://schemas.microsoft.com/office/drawing/2014/main" id="{33CFBB06-E54B-B37A-57D0-A7715DFAD186}"/>
                </a:ext>
              </a:extLst>
            </p:cNvPr>
            <p:cNvGrpSpPr/>
            <p:nvPr/>
          </p:nvGrpSpPr>
          <p:grpSpPr>
            <a:xfrm>
              <a:off x="2615725" y="885293"/>
              <a:ext cx="3839797" cy="3701667"/>
              <a:chOff x="2669292" y="883982"/>
              <a:chExt cx="3839797" cy="3701667"/>
            </a:xfrm>
          </p:grpSpPr>
          <p:sp useBgFill="1">
            <p:nvSpPr>
              <p:cNvPr id="50" name="56">
                <a:extLst>
                  <a:ext uri="{FF2B5EF4-FFF2-40B4-BE49-F238E27FC236}">
                    <a16:creationId xmlns:a16="http://schemas.microsoft.com/office/drawing/2014/main" id="{0566E9D8-5184-0556-229A-3F7CE055C64F}"/>
                  </a:ext>
                </a:extLst>
              </p:cNvPr>
              <p:cNvSpPr/>
              <p:nvPr/>
            </p:nvSpPr>
            <p:spPr>
              <a:xfrm>
                <a:off x="3672634" y="1771261"/>
                <a:ext cx="1922369" cy="1922369"/>
              </a:xfrm>
              <a:prstGeom prst="ellipse">
                <a:avLst/>
              </a:prstGeom>
              <a:ln>
                <a:solidFill>
                  <a:schemeClr val="bg1"/>
                </a:solidFill>
              </a:ln>
              <a:effectLst>
                <a:outerShdw blurRad="139700" sx="105000" sy="105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nvGrpSpPr>
              <p:cNvPr id="51" name="Group 50">
                <a:extLst>
                  <a:ext uri="{FF2B5EF4-FFF2-40B4-BE49-F238E27FC236}">
                    <a16:creationId xmlns:a16="http://schemas.microsoft.com/office/drawing/2014/main" id="{2118BD6B-053A-EB80-80D1-DC4A65E07473}"/>
                  </a:ext>
                </a:extLst>
              </p:cNvPr>
              <p:cNvGrpSpPr/>
              <p:nvPr/>
            </p:nvGrpSpPr>
            <p:grpSpPr>
              <a:xfrm>
                <a:off x="2669292" y="883982"/>
                <a:ext cx="3839797" cy="3701667"/>
                <a:chOff x="2669292" y="883982"/>
                <a:chExt cx="3839797" cy="3701667"/>
              </a:xfrm>
            </p:grpSpPr>
            <p:grpSp>
              <p:nvGrpSpPr>
                <p:cNvPr id="52" name="49">
                  <a:extLst>
                    <a:ext uri="{FF2B5EF4-FFF2-40B4-BE49-F238E27FC236}">
                      <a16:creationId xmlns:a16="http://schemas.microsoft.com/office/drawing/2014/main" id="{DC2E48C6-4F6F-9F5A-ED8C-BD736F206171}"/>
                    </a:ext>
                  </a:extLst>
                </p:cNvPr>
                <p:cNvGrpSpPr/>
                <p:nvPr/>
              </p:nvGrpSpPr>
              <p:grpSpPr>
                <a:xfrm>
                  <a:off x="3100424" y="1217818"/>
                  <a:ext cx="3071970" cy="3045139"/>
                  <a:chOff x="3101515" y="444795"/>
                  <a:chExt cx="6020998" cy="5968411"/>
                </a:xfrm>
              </p:grpSpPr>
              <p:sp>
                <p:nvSpPr>
                  <p:cNvPr id="72" name="6">
                    <a:extLst>
                      <a:ext uri="{FF2B5EF4-FFF2-40B4-BE49-F238E27FC236}">
                        <a16:creationId xmlns:a16="http://schemas.microsoft.com/office/drawing/2014/main" id="{B4D1D784-23A8-13C0-6785-44522ED9AA8B}"/>
                      </a:ext>
                    </a:extLst>
                  </p:cNvPr>
                  <p:cNvSpPr/>
                  <p:nvPr/>
                </p:nvSpPr>
                <p:spPr>
                  <a:xfrm>
                    <a:off x="6112014" y="444796"/>
                    <a:ext cx="3010499" cy="2984205"/>
                  </a:xfrm>
                  <a:custGeom>
                    <a:gdLst>
                      <a:gd name="connsiteX0" fmla="*/ 0 w 3010499"/>
                      <a:gd name="connsiteY0" fmla="*/ 0 h 2984205"/>
                      <a:gd name="connsiteX1" fmla="*/ 139731 w 3010499"/>
                      <a:gd name="connsiteY1" fmla="*/ 3485 h 2984205"/>
                      <a:gd name="connsiteX2" fmla="*/ 3010499 w 3010499"/>
                      <a:gd name="connsiteY2" fmla="*/ 2984205 h 2984205"/>
                      <a:gd name="connsiteX3" fmla="*/ 1895270 w 3010499"/>
                      <a:gd name="connsiteY3" fmla="*/ 2984205 h 2984205"/>
                      <a:gd name="connsiteX4" fmla="*/ 179404 w 3010499"/>
                      <a:gd name="connsiteY4" fmla="*/ 1124480 h 2984205"/>
                      <a:gd name="connsiteX5" fmla="*/ 0 w 3010499"/>
                      <a:gd name="connsiteY5" fmla="*/ 1115619 h 29842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0499" h="2984205">
                        <a:moveTo>
                          <a:pt x="0" y="0"/>
                        </a:moveTo>
                        <a:lnTo>
                          <a:pt x="139731" y="3485"/>
                        </a:lnTo>
                        <a:cubicBezTo>
                          <a:pt x="1738848" y="83422"/>
                          <a:pt x="3010499" y="1387365"/>
                          <a:pt x="3010499" y="2984205"/>
                        </a:cubicBezTo>
                        <a:lnTo>
                          <a:pt x="1895270" y="2984205"/>
                        </a:lnTo>
                        <a:cubicBezTo>
                          <a:pt x="1895270" y="2016304"/>
                          <a:pt x="1143181" y="1220210"/>
                          <a:pt x="179404" y="1124480"/>
                        </a:cubicBezTo>
                        <a:lnTo>
                          <a:pt x="0" y="11156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gradFill>
                        <a:gsLst>
                          <a:gs pos="0">
                            <a:schemeClr val="accent1">
                              <a:lumMod val="50000"/>
                            </a:schemeClr>
                          </a:gs>
                          <a:gs pos="100000">
                            <a:srgbClr val="4A639A"/>
                          </a:gs>
                        </a:gsLst>
                        <a:lin ang="2700000" scaled="1"/>
                      </a:gradFill>
                      <a:cs typeface="+mn-ea"/>
                      <a:sym typeface="+mn-lt"/>
                    </a:endParaRPr>
                  </a:p>
                </p:txBody>
              </p:sp>
              <p:sp>
                <p:nvSpPr>
                  <p:cNvPr id="73" name="7">
                    <a:extLst>
                      <a:ext uri="{FF2B5EF4-FFF2-40B4-BE49-F238E27FC236}">
                        <a16:creationId xmlns:a16="http://schemas.microsoft.com/office/drawing/2014/main" id="{058DF6FA-DF83-9D64-21CF-E5C6D704E7A7}"/>
                      </a:ext>
                    </a:extLst>
                  </p:cNvPr>
                  <p:cNvSpPr/>
                  <p:nvPr/>
                </p:nvSpPr>
                <p:spPr>
                  <a:xfrm flipH="1">
                    <a:off x="3101515" y="444795"/>
                    <a:ext cx="3010500" cy="2984205"/>
                  </a:xfrm>
                  <a:custGeom>
                    <a:gdLst>
                      <a:gd name="connsiteX0" fmla="*/ 0 w 3010499"/>
                      <a:gd name="connsiteY0" fmla="*/ 0 h 2984205"/>
                      <a:gd name="connsiteX1" fmla="*/ 139731 w 3010499"/>
                      <a:gd name="connsiteY1" fmla="*/ 3485 h 2984205"/>
                      <a:gd name="connsiteX2" fmla="*/ 3010499 w 3010499"/>
                      <a:gd name="connsiteY2" fmla="*/ 2984205 h 2984205"/>
                      <a:gd name="connsiteX3" fmla="*/ 1895270 w 3010499"/>
                      <a:gd name="connsiteY3" fmla="*/ 2984205 h 2984205"/>
                      <a:gd name="connsiteX4" fmla="*/ 179404 w 3010499"/>
                      <a:gd name="connsiteY4" fmla="*/ 1124480 h 2984205"/>
                      <a:gd name="connsiteX5" fmla="*/ 0 w 3010499"/>
                      <a:gd name="connsiteY5" fmla="*/ 1115619 h 29842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0499" h="2984205">
                        <a:moveTo>
                          <a:pt x="0" y="0"/>
                        </a:moveTo>
                        <a:lnTo>
                          <a:pt x="139731" y="3485"/>
                        </a:lnTo>
                        <a:cubicBezTo>
                          <a:pt x="1738848" y="83422"/>
                          <a:pt x="3010499" y="1387365"/>
                          <a:pt x="3010499" y="2984205"/>
                        </a:cubicBezTo>
                        <a:lnTo>
                          <a:pt x="1895270" y="2984205"/>
                        </a:lnTo>
                        <a:cubicBezTo>
                          <a:pt x="1895270" y="2016304"/>
                          <a:pt x="1143181" y="1220210"/>
                          <a:pt x="179404" y="1124480"/>
                        </a:cubicBezTo>
                        <a:lnTo>
                          <a:pt x="0" y="111561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accent1"/>
                      </a:solidFill>
                      <a:cs typeface="+mn-ea"/>
                      <a:sym typeface="+mn-lt"/>
                    </a:endParaRPr>
                  </a:p>
                </p:txBody>
              </p:sp>
              <p:sp>
                <p:nvSpPr>
                  <p:cNvPr id="74" name="8">
                    <a:extLst>
                      <a:ext uri="{FF2B5EF4-FFF2-40B4-BE49-F238E27FC236}">
                        <a16:creationId xmlns:a16="http://schemas.microsoft.com/office/drawing/2014/main" id="{2454757E-7CF5-A162-9EAE-9ABDC301A9A8}"/>
                      </a:ext>
                    </a:extLst>
                  </p:cNvPr>
                  <p:cNvSpPr/>
                  <p:nvPr/>
                </p:nvSpPr>
                <p:spPr>
                  <a:xfrm flipV="1">
                    <a:off x="6112014" y="3429001"/>
                    <a:ext cx="3010499" cy="2984205"/>
                  </a:xfrm>
                  <a:custGeom>
                    <a:gdLst>
                      <a:gd name="connsiteX0" fmla="*/ 0 w 3010499"/>
                      <a:gd name="connsiteY0" fmla="*/ 0 h 2984205"/>
                      <a:gd name="connsiteX1" fmla="*/ 139731 w 3010499"/>
                      <a:gd name="connsiteY1" fmla="*/ 3485 h 2984205"/>
                      <a:gd name="connsiteX2" fmla="*/ 3010499 w 3010499"/>
                      <a:gd name="connsiteY2" fmla="*/ 2984205 h 2984205"/>
                      <a:gd name="connsiteX3" fmla="*/ 1895270 w 3010499"/>
                      <a:gd name="connsiteY3" fmla="*/ 2984205 h 2984205"/>
                      <a:gd name="connsiteX4" fmla="*/ 179404 w 3010499"/>
                      <a:gd name="connsiteY4" fmla="*/ 1124480 h 2984205"/>
                      <a:gd name="connsiteX5" fmla="*/ 0 w 3010499"/>
                      <a:gd name="connsiteY5" fmla="*/ 1115619 h 29842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0499" h="2984205">
                        <a:moveTo>
                          <a:pt x="0" y="0"/>
                        </a:moveTo>
                        <a:lnTo>
                          <a:pt x="139731" y="3485"/>
                        </a:lnTo>
                        <a:cubicBezTo>
                          <a:pt x="1738848" y="83422"/>
                          <a:pt x="3010499" y="1387365"/>
                          <a:pt x="3010499" y="2984205"/>
                        </a:cubicBezTo>
                        <a:lnTo>
                          <a:pt x="1895270" y="2984205"/>
                        </a:lnTo>
                        <a:cubicBezTo>
                          <a:pt x="1895270" y="2016304"/>
                          <a:pt x="1143181" y="1220210"/>
                          <a:pt x="179404" y="1124480"/>
                        </a:cubicBezTo>
                        <a:lnTo>
                          <a:pt x="0" y="111561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gradFill>
                        <a:gsLst>
                          <a:gs pos="0">
                            <a:schemeClr val="accent1">
                              <a:lumMod val="50000"/>
                            </a:schemeClr>
                          </a:gs>
                          <a:gs pos="100000">
                            <a:srgbClr val="4A639A"/>
                          </a:gs>
                        </a:gsLst>
                        <a:lin ang="2700000" scaled="1"/>
                      </a:gradFill>
                      <a:cs typeface="+mn-ea"/>
                      <a:sym typeface="+mn-lt"/>
                    </a:endParaRPr>
                  </a:p>
                </p:txBody>
              </p:sp>
              <p:sp>
                <p:nvSpPr>
                  <p:cNvPr id="75" name="9">
                    <a:extLst>
                      <a:ext uri="{FF2B5EF4-FFF2-40B4-BE49-F238E27FC236}">
                        <a16:creationId xmlns:a16="http://schemas.microsoft.com/office/drawing/2014/main" id="{0FA2CA10-F167-53BC-3634-FEEBE594EA5B}"/>
                      </a:ext>
                    </a:extLst>
                  </p:cNvPr>
                  <p:cNvSpPr/>
                  <p:nvPr/>
                </p:nvSpPr>
                <p:spPr>
                  <a:xfrm flipH="1" flipV="1">
                    <a:off x="3101515" y="3429000"/>
                    <a:ext cx="3010499" cy="2984205"/>
                  </a:xfrm>
                  <a:custGeom>
                    <a:gdLst>
                      <a:gd name="connsiteX0" fmla="*/ 0 w 3010499"/>
                      <a:gd name="connsiteY0" fmla="*/ 0 h 2984205"/>
                      <a:gd name="connsiteX1" fmla="*/ 139731 w 3010499"/>
                      <a:gd name="connsiteY1" fmla="*/ 3485 h 2984205"/>
                      <a:gd name="connsiteX2" fmla="*/ 3010499 w 3010499"/>
                      <a:gd name="connsiteY2" fmla="*/ 2984205 h 2984205"/>
                      <a:gd name="connsiteX3" fmla="*/ 1895270 w 3010499"/>
                      <a:gd name="connsiteY3" fmla="*/ 2984205 h 2984205"/>
                      <a:gd name="connsiteX4" fmla="*/ 179404 w 3010499"/>
                      <a:gd name="connsiteY4" fmla="*/ 1124480 h 2984205"/>
                      <a:gd name="connsiteX5" fmla="*/ 0 w 3010499"/>
                      <a:gd name="connsiteY5" fmla="*/ 1115619 h 29842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0499" h="2984205">
                        <a:moveTo>
                          <a:pt x="0" y="0"/>
                        </a:moveTo>
                        <a:lnTo>
                          <a:pt x="139731" y="3485"/>
                        </a:lnTo>
                        <a:cubicBezTo>
                          <a:pt x="1738848" y="83422"/>
                          <a:pt x="3010499" y="1387365"/>
                          <a:pt x="3010499" y="2984205"/>
                        </a:cubicBezTo>
                        <a:lnTo>
                          <a:pt x="1895270" y="2984205"/>
                        </a:lnTo>
                        <a:cubicBezTo>
                          <a:pt x="1895270" y="2016304"/>
                          <a:pt x="1143181" y="1220210"/>
                          <a:pt x="179404" y="1124480"/>
                        </a:cubicBezTo>
                        <a:lnTo>
                          <a:pt x="0" y="11156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gradFill>
                        <a:gsLst>
                          <a:gs pos="0">
                            <a:schemeClr val="accent1">
                              <a:lumMod val="50000"/>
                            </a:schemeClr>
                          </a:gs>
                          <a:gs pos="100000">
                            <a:srgbClr val="4A639A"/>
                          </a:gs>
                        </a:gsLst>
                        <a:lin ang="2700000" scaled="1"/>
                      </a:gradFill>
                      <a:cs typeface="+mn-ea"/>
                      <a:sym typeface="+mn-lt"/>
                    </a:endParaRPr>
                  </a:p>
                </p:txBody>
              </p:sp>
            </p:grpSp>
            <p:sp>
              <p:nvSpPr>
                <p:cNvPr id="53" name="18">
                  <a:extLst>
                    <a:ext uri="{FF2B5EF4-FFF2-40B4-BE49-F238E27FC236}">
                      <a16:creationId xmlns:a16="http://schemas.microsoft.com/office/drawing/2014/main" id="{E7CBA873-ECA7-F378-49CF-FF0D00211E92}"/>
                    </a:ext>
                  </a:extLst>
                </p:cNvPr>
                <p:cNvSpPr/>
                <p:nvPr/>
              </p:nvSpPr>
              <p:spPr>
                <a:xfrm>
                  <a:off x="3097565" y="1201543"/>
                  <a:ext cx="3077688" cy="3077687"/>
                </a:xfrm>
                <a:prstGeom prst="donut">
                  <a:avLst>
                    <a:gd name="adj" fmla="val 3568"/>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nvGrpSpPr>
                <p:cNvPr id="54" name="Group 53">
                  <a:extLst>
                    <a:ext uri="{FF2B5EF4-FFF2-40B4-BE49-F238E27FC236}">
                      <a16:creationId xmlns:a16="http://schemas.microsoft.com/office/drawing/2014/main" id="{8EAD497D-5807-A2B8-79D8-60B93FB84BE5}"/>
                    </a:ext>
                  </a:extLst>
                </p:cNvPr>
                <p:cNvGrpSpPr/>
                <p:nvPr/>
              </p:nvGrpSpPr>
              <p:grpSpPr>
                <a:xfrm>
                  <a:off x="2669292" y="883982"/>
                  <a:ext cx="3839797" cy="3701667"/>
                  <a:chOff x="2669292" y="883982"/>
                  <a:chExt cx="3839797" cy="3701667"/>
                </a:xfrm>
              </p:grpSpPr>
              <p:sp>
                <p:nvSpPr>
                  <p:cNvPr id="55" name="19">
                    <a:extLst>
                      <a:ext uri="{FF2B5EF4-FFF2-40B4-BE49-F238E27FC236}">
                        <a16:creationId xmlns:a16="http://schemas.microsoft.com/office/drawing/2014/main" id="{6BE803F6-DDBE-445F-D5FE-28C83BA4B106}"/>
                      </a:ext>
                    </a:extLst>
                  </p:cNvPr>
                  <p:cNvSpPr/>
                  <p:nvPr/>
                </p:nvSpPr>
                <p:spPr>
                  <a:xfrm>
                    <a:off x="2964639" y="1068618"/>
                    <a:ext cx="3343539" cy="3343538"/>
                  </a:xfrm>
                  <a:prstGeom prst="donut">
                    <a:avLst>
                      <a:gd name="adj" fmla="val 4163"/>
                    </a:avLst>
                  </a:prstGeom>
                  <a:solidFill>
                    <a:schemeClr val="bg2">
                      <a:lumMod val="90000"/>
                    </a:schemeClr>
                  </a:solidFill>
                  <a:ln>
                    <a:noFill/>
                  </a:ln>
                  <a:effectLst>
                    <a:outerShdw blurRad="114300" sx="97000" sy="97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nvGrpSpPr>
                  <p:cNvPr id="56" name="59">
                    <a:extLst>
                      <a:ext uri="{FF2B5EF4-FFF2-40B4-BE49-F238E27FC236}">
                        <a16:creationId xmlns:a16="http://schemas.microsoft.com/office/drawing/2014/main" id="{DA7467B0-9E8C-CF03-17B2-A213522DBC5C}"/>
                      </a:ext>
                    </a:extLst>
                  </p:cNvPr>
                  <p:cNvGrpSpPr/>
                  <p:nvPr/>
                </p:nvGrpSpPr>
                <p:grpSpPr>
                  <a:xfrm>
                    <a:off x="4024033" y="883982"/>
                    <a:ext cx="1169563" cy="1169563"/>
                    <a:chOff x="4820296" y="-171450"/>
                    <a:chExt cx="2470170" cy="2470170"/>
                  </a:xfrm>
                </p:grpSpPr>
                <p:sp>
                  <p:nvSpPr>
                    <p:cNvPr id="69" name="80">
                      <a:extLst>
                        <a:ext uri="{FF2B5EF4-FFF2-40B4-BE49-F238E27FC236}">
                          <a16:creationId xmlns:a16="http://schemas.microsoft.com/office/drawing/2014/main" id="{28E200F7-99AE-CB36-455A-EB71E626A6F7}"/>
                        </a:ext>
                      </a:extLst>
                    </p:cNvPr>
                    <p:cNvSpPr/>
                    <p:nvPr/>
                  </p:nvSpPr>
                  <p:spPr>
                    <a:xfrm>
                      <a:off x="4820296" y="-171450"/>
                      <a:ext cx="2470170" cy="2470170"/>
                    </a:xfrm>
                    <a:prstGeom prst="ellipse">
                      <a:avLst/>
                    </a:prstGeom>
                    <a:gradFill flip="none" rotWithShape="1">
                      <a:gsLst>
                        <a:gs pos="100000">
                          <a:schemeClr val="bg1">
                            <a:alpha val="73000"/>
                          </a:schemeClr>
                        </a:gs>
                        <a:gs pos="90000">
                          <a:schemeClr val="bg1">
                            <a:alpha val="53000"/>
                          </a:schemeClr>
                        </a:gs>
                        <a:gs pos="0">
                          <a:schemeClr val="bg1">
                            <a:alpha val="22000"/>
                          </a:schemeClr>
                        </a:gs>
                      </a:gsLst>
                      <a:lin ang="16200000" scaled="1"/>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70" name="84">
                      <a:extLst>
                        <a:ext uri="{FF2B5EF4-FFF2-40B4-BE49-F238E27FC236}">
                          <a16:creationId xmlns:a16="http://schemas.microsoft.com/office/drawing/2014/main" id="{B702761D-98D1-716E-975B-172E87C20B6B}"/>
                        </a:ext>
                      </a:extLst>
                    </p:cNvPr>
                    <p:cNvSpPr/>
                    <p:nvPr/>
                  </p:nvSpPr>
                  <p:spPr>
                    <a:xfrm>
                      <a:off x="5220799" y="185632"/>
                      <a:ext cx="1756006" cy="1756006"/>
                    </a:xfrm>
                    <a:prstGeom prst="ellipse">
                      <a:avLst/>
                    </a:prstGeom>
                    <a:gradFill flip="none" rotWithShape="1">
                      <a:gsLst>
                        <a:gs pos="65000">
                          <a:srgbClr val="DCDADA"/>
                        </a:gs>
                        <a:gs pos="100000">
                          <a:schemeClr val="bg2">
                            <a:lumMod val="50000"/>
                          </a:schemeClr>
                        </a:gs>
                        <a:gs pos="72000">
                          <a:schemeClr val="bg2">
                            <a:lumMod val="90000"/>
                          </a:schemeClr>
                        </a:gs>
                        <a:gs pos="2000">
                          <a:schemeClr val="bg1"/>
                        </a:gs>
                      </a:gsLst>
                      <a:path path="circle">
                        <a:fillToRect l="50000" t="50000" r="50000" b="50000"/>
                      </a:path>
                    </a:gradFill>
                    <a:ln>
                      <a:noFill/>
                    </a:ln>
                    <a:effectLst>
                      <a:outerShdw blurRad="3556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71" name="85">
                      <a:extLst>
                        <a:ext uri="{FF2B5EF4-FFF2-40B4-BE49-F238E27FC236}">
                          <a16:creationId xmlns:a16="http://schemas.microsoft.com/office/drawing/2014/main" id="{C060B853-23A8-7906-A8DF-431BC0532829}"/>
                        </a:ext>
                      </a:extLst>
                    </p:cNvPr>
                    <p:cNvSpPr/>
                    <p:nvPr/>
                  </p:nvSpPr>
                  <p:spPr>
                    <a:xfrm>
                      <a:off x="5211850" y="107370"/>
                      <a:ext cx="1360044" cy="1360044"/>
                    </a:xfrm>
                    <a:prstGeom prst="ellipse">
                      <a:avLst/>
                    </a:prstGeom>
                    <a:gradFill flip="none" rotWithShape="1">
                      <a:gsLst>
                        <a:gs pos="100000">
                          <a:schemeClr val="bg1">
                            <a:alpha val="0"/>
                          </a:schemeClr>
                        </a:gs>
                        <a:gs pos="38000">
                          <a:schemeClr val="bg1"/>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grpSp>
                <p:nvGrpSpPr>
                  <p:cNvPr id="57" name="60">
                    <a:extLst>
                      <a:ext uri="{FF2B5EF4-FFF2-40B4-BE49-F238E27FC236}">
                        <a16:creationId xmlns:a16="http://schemas.microsoft.com/office/drawing/2014/main" id="{4A442DB0-6A79-E64D-CD97-D8C7C5C0F6A4}"/>
                      </a:ext>
                    </a:extLst>
                  </p:cNvPr>
                  <p:cNvGrpSpPr/>
                  <p:nvPr/>
                </p:nvGrpSpPr>
                <p:grpSpPr>
                  <a:xfrm>
                    <a:off x="5339526" y="2163413"/>
                    <a:ext cx="1169563" cy="1169563"/>
                    <a:chOff x="4820296" y="-171450"/>
                    <a:chExt cx="2470170" cy="2470170"/>
                  </a:xfrm>
                </p:grpSpPr>
                <p:sp>
                  <p:nvSpPr>
                    <p:cNvPr id="66" name="76">
                      <a:extLst>
                        <a:ext uri="{FF2B5EF4-FFF2-40B4-BE49-F238E27FC236}">
                          <a16:creationId xmlns:a16="http://schemas.microsoft.com/office/drawing/2014/main" id="{414FE5A5-5C9E-EA7F-EFBC-E3DBAB295B54}"/>
                        </a:ext>
                      </a:extLst>
                    </p:cNvPr>
                    <p:cNvSpPr/>
                    <p:nvPr/>
                  </p:nvSpPr>
                  <p:spPr>
                    <a:xfrm>
                      <a:off x="4820296" y="-171450"/>
                      <a:ext cx="2470170" cy="2470170"/>
                    </a:xfrm>
                    <a:prstGeom prst="ellipse">
                      <a:avLst/>
                    </a:prstGeom>
                    <a:gradFill flip="none" rotWithShape="1">
                      <a:gsLst>
                        <a:gs pos="100000">
                          <a:schemeClr val="bg1">
                            <a:alpha val="73000"/>
                          </a:schemeClr>
                        </a:gs>
                        <a:gs pos="90000">
                          <a:schemeClr val="bg1">
                            <a:alpha val="53000"/>
                          </a:schemeClr>
                        </a:gs>
                        <a:gs pos="0">
                          <a:schemeClr val="bg1">
                            <a:alpha val="22000"/>
                          </a:schemeClr>
                        </a:gs>
                      </a:gsLst>
                      <a:lin ang="16200000" scaled="1"/>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67" name="77">
                      <a:extLst>
                        <a:ext uri="{FF2B5EF4-FFF2-40B4-BE49-F238E27FC236}">
                          <a16:creationId xmlns:a16="http://schemas.microsoft.com/office/drawing/2014/main" id="{EB2BBFAF-5061-3078-E026-BDC3BC1C16CC}"/>
                        </a:ext>
                      </a:extLst>
                    </p:cNvPr>
                    <p:cNvSpPr/>
                    <p:nvPr/>
                  </p:nvSpPr>
                  <p:spPr>
                    <a:xfrm>
                      <a:off x="5220799" y="185632"/>
                      <a:ext cx="1756006" cy="1756006"/>
                    </a:xfrm>
                    <a:prstGeom prst="ellipse">
                      <a:avLst/>
                    </a:prstGeom>
                    <a:gradFill flip="none" rotWithShape="1">
                      <a:gsLst>
                        <a:gs pos="65000">
                          <a:srgbClr val="DCDADA"/>
                        </a:gs>
                        <a:gs pos="100000">
                          <a:schemeClr val="bg2">
                            <a:lumMod val="50000"/>
                          </a:schemeClr>
                        </a:gs>
                        <a:gs pos="72000">
                          <a:schemeClr val="bg2">
                            <a:lumMod val="90000"/>
                          </a:schemeClr>
                        </a:gs>
                        <a:gs pos="2000">
                          <a:schemeClr val="bg1"/>
                        </a:gs>
                      </a:gsLst>
                      <a:path path="circle">
                        <a:fillToRect l="50000" t="50000" r="50000" b="50000"/>
                      </a:path>
                    </a:gradFill>
                    <a:ln>
                      <a:noFill/>
                    </a:ln>
                    <a:effectLst>
                      <a:outerShdw blurRad="3556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68" name="79">
                      <a:extLst>
                        <a:ext uri="{FF2B5EF4-FFF2-40B4-BE49-F238E27FC236}">
                          <a16:creationId xmlns:a16="http://schemas.microsoft.com/office/drawing/2014/main" id="{D3584F8F-9D6F-EE6A-4C30-5E03364DA67A}"/>
                        </a:ext>
                      </a:extLst>
                    </p:cNvPr>
                    <p:cNvSpPr/>
                    <p:nvPr/>
                  </p:nvSpPr>
                  <p:spPr>
                    <a:xfrm>
                      <a:off x="5211850" y="107370"/>
                      <a:ext cx="1360044" cy="1360044"/>
                    </a:xfrm>
                    <a:prstGeom prst="ellipse">
                      <a:avLst/>
                    </a:prstGeom>
                    <a:gradFill flip="none" rotWithShape="1">
                      <a:gsLst>
                        <a:gs pos="100000">
                          <a:schemeClr val="bg1">
                            <a:alpha val="0"/>
                          </a:schemeClr>
                        </a:gs>
                        <a:gs pos="38000">
                          <a:schemeClr val="bg1"/>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grpSp>
                <p:nvGrpSpPr>
                  <p:cNvPr id="58" name="61">
                    <a:extLst>
                      <a:ext uri="{FF2B5EF4-FFF2-40B4-BE49-F238E27FC236}">
                        <a16:creationId xmlns:a16="http://schemas.microsoft.com/office/drawing/2014/main" id="{408DFFD9-13E2-C6E0-2F3F-8CB96DA6CC55}"/>
                      </a:ext>
                    </a:extLst>
                  </p:cNvPr>
                  <p:cNvGrpSpPr/>
                  <p:nvPr/>
                </p:nvGrpSpPr>
                <p:grpSpPr>
                  <a:xfrm>
                    <a:off x="4024033" y="3416086"/>
                    <a:ext cx="1169563" cy="1169563"/>
                    <a:chOff x="4820296" y="-171450"/>
                    <a:chExt cx="2470170" cy="2470170"/>
                  </a:xfrm>
                </p:grpSpPr>
                <p:sp>
                  <p:nvSpPr>
                    <p:cNvPr id="63" name="72">
                      <a:extLst>
                        <a:ext uri="{FF2B5EF4-FFF2-40B4-BE49-F238E27FC236}">
                          <a16:creationId xmlns:a16="http://schemas.microsoft.com/office/drawing/2014/main" id="{8BB829D4-0CAC-A270-E398-11317E89F669}"/>
                        </a:ext>
                      </a:extLst>
                    </p:cNvPr>
                    <p:cNvSpPr/>
                    <p:nvPr/>
                  </p:nvSpPr>
                  <p:spPr>
                    <a:xfrm>
                      <a:off x="4820296" y="-171450"/>
                      <a:ext cx="2470170" cy="2470170"/>
                    </a:xfrm>
                    <a:prstGeom prst="ellipse">
                      <a:avLst/>
                    </a:prstGeom>
                    <a:gradFill flip="none" rotWithShape="1">
                      <a:gsLst>
                        <a:gs pos="100000">
                          <a:schemeClr val="bg1">
                            <a:alpha val="73000"/>
                          </a:schemeClr>
                        </a:gs>
                        <a:gs pos="90000">
                          <a:schemeClr val="bg1">
                            <a:alpha val="53000"/>
                          </a:schemeClr>
                        </a:gs>
                        <a:gs pos="0">
                          <a:schemeClr val="bg1">
                            <a:alpha val="22000"/>
                          </a:schemeClr>
                        </a:gs>
                      </a:gsLst>
                      <a:lin ang="16200000" scaled="1"/>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64" name="73">
                      <a:extLst>
                        <a:ext uri="{FF2B5EF4-FFF2-40B4-BE49-F238E27FC236}">
                          <a16:creationId xmlns:a16="http://schemas.microsoft.com/office/drawing/2014/main" id="{05A484BB-19EB-06A0-0A4B-C10AA64317BA}"/>
                        </a:ext>
                      </a:extLst>
                    </p:cNvPr>
                    <p:cNvSpPr/>
                    <p:nvPr/>
                  </p:nvSpPr>
                  <p:spPr>
                    <a:xfrm>
                      <a:off x="5220799" y="185632"/>
                      <a:ext cx="1756006" cy="1756006"/>
                    </a:xfrm>
                    <a:prstGeom prst="ellipse">
                      <a:avLst/>
                    </a:prstGeom>
                    <a:gradFill flip="none" rotWithShape="1">
                      <a:gsLst>
                        <a:gs pos="65000">
                          <a:srgbClr val="DCDADA"/>
                        </a:gs>
                        <a:gs pos="100000">
                          <a:schemeClr val="bg2">
                            <a:lumMod val="50000"/>
                          </a:schemeClr>
                        </a:gs>
                        <a:gs pos="72000">
                          <a:schemeClr val="bg2">
                            <a:lumMod val="90000"/>
                          </a:schemeClr>
                        </a:gs>
                        <a:gs pos="2000">
                          <a:schemeClr val="bg1"/>
                        </a:gs>
                      </a:gsLst>
                      <a:path path="circle">
                        <a:fillToRect l="50000" t="50000" r="50000" b="50000"/>
                      </a:path>
                    </a:gradFill>
                    <a:ln>
                      <a:noFill/>
                    </a:ln>
                    <a:effectLst>
                      <a:outerShdw blurRad="3556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65" name="75">
                      <a:extLst>
                        <a:ext uri="{FF2B5EF4-FFF2-40B4-BE49-F238E27FC236}">
                          <a16:creationId xmlns:a16="http://schemas.microsoft.com/office/drawing/2014/main" id="{1E0B9036-07F4-FA0B-B7D1-D58647F08EA1}"/>
                        </a:ext>
                      </a:extLst>
                    </p:cNvPr>
                    <p:cNvSpPr/>
                    <p:nvPr/>
                  </p:nvSpPr>
                  <p:spPr>
                    <a:xfrm>
                      <a:off x="5211850" y="107370"/>
                      <a:ext cx="1360044" cy="1360044"/>
                    </a:xfrm>
                    <a:prstGeom prst="ellipse">
                      <a:avLst/>
                    </a:prstGeom>
                    <a:gradFill flip="none" rotWithShape="1">
                      <a:gsLst>
                        <a:gs pos="100000">
                          <a:schemeClr val="bg1">
                            <a:alpha val="0"/>
                          </a:schemeClr>
                        </a:gs>
                        <a:gs pos="38000">
                          <a:schemeClr val="bg1"/>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grpSp>
                <p:nvGrpSpPr>
                  <p:cNvPr id="59" name="62">
                    <a:extLst>
                      <a:ext uri="{FF2B5EF4-FFF2-40B4-BE49-F238E27FC236}">
                        <a16:creationId xmlns:a16="http://schemas.microsoft.com/office/drawing/2014/main" id="{BD3B8B49-B3DB-248F-2390-17F5F6166FEA}"/>
                      </a:ext>
                    </a:extLst>
                  </p:cNvPr>
                  <p:cNvGrpSpPr/>
                  <p:nvPr/>
                </p:nvGrpSpPr>
                <p:grpSpPr>
                  <a:xfrm>
                    <a:off x="2669292" y="2163413"/>
                    <a:ext cx="1169563" cy="1169563"/>
                    <a:chOff x="4820296" y="-171450"/>
                    <a:chExt cx="2470170" cy="2470170"/>
                  </a:xfrm>
                </p:grpSpPr>
                <p:sp>
                  <p:nvSpPr>
                    <p:cNvPr id="60" name="68">
                      <a:extLst>
                        <a:ext uri="{FF2B5EF4-FFF2-40B4-BE49-F238E27FC236}">
                          <a16:creationId xmlns:a16="http://schemas.microsoft.com/office/drawing/2014/main" id="{CEB70B0D-1C6D-188B-590A-2280CD64987E}"/>
                        </a:ext>
                      </a:extLst>
                    </p:cNvPr>
                    <p:cNvSpPr/>
                    <p:nvPr/>
                  </p:nvSpPr>
                  <p:spPr>
                    <a:xfrm>
                      <a:off x="4820296" y="-171450"/>
                      <a:ext cx="2470170" cy="2470170"/>
                    </a:xfrm>
                    <a:prstGeom prst="ellipse">
                      <a:avLst/>
                    </a:prstGeom>
                    <a:gradFill flip="none" rotWithShape="1">
                      <a:gsLst>
                        <a:gs pos="100000">
                          <a:schemeClr val="bg1">
                            <a:alpha val="73000"/>
                          </a:schemeClr>
                        </a:gs>
                        <a:gs pos="90000">
                          <a:schemeClr val="bg1">
                            <a:alpha val="53000"/>
                          </a:schemeClr>
                        </a:gs>
                        <a:gs pos="0">
                          <a:schemeClr val="bg1">
                            <a:alpha val="22000"/>
                          </a:schemeClr>
                        </a:gs>
                      </a:gsLst>
                      <a:lin ang="16200000" scaled="1"/>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61" name="69">
                      <a:extLst>
                        <a:ext uri="{FF2B5EF4-FFF2-40B4-BE49-F238E27FC236}">
                          <a16:creationId xmlns:a16="http://schemas.microsoft.com/office/drawing/2014/main" id="{4A10FFF8-EFD1-1A28-F48C-2F212AB3E79E}"/>
                        </a:ext>
                      </a:extLst>
                    </p:cNvPr>
                    <p:cNvSpPr/>
                    <p:nvPr/>
                  </p:nvSpPr>
                  <p:spPr>
                    <a:xfrm>
                      <a:off x="5220799" y="185632"/>
                      <a:ext cx="1756006" cy="1756006"/>
                    </a:xfrm>
                    <a:prstGeom prst="ellipse">
                      <a:avLst/>
                    </a:prstGeom>
                    <a:gradFill flip="none" rotWithShape="1">
                      <a:gsLst>
                        <a:gs pos="65000">
                          <a:srgbClr val="DCDADA"/>
                        </a:gs>
                        <a:gs pos="100000">
                          <a:schemeClr val="bg2">
                            <a:lumMod val="50000"/>
                          </a:schemeClr>
                        </a:gs>
                        <a:gs pos="72000">
                          <a:schemeClr val="bg2">
                            <a:lumMod val="90000"/>
                          </a:schemeClr>
                        </a:gs>
                        <a:gs pos="2000">
                          <a:schemeClr val="bg1"/>
                        </a:gs>
                      </a:gsLst>
                      <a:path path="circle">
                        <a:fillToRect l="50000" t="50000" r="50000" b="50000"/>
                      </a:path>
                    </a:gradFill>
                    <a:ln>
                      <a:noFill/>
                    </a:ln>
                    <a:effectLst>
                      <a:outerShdw blurRad="3556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62" name="71">
                      <a:extLst>
                        <a:ext uri="{FF2B5EF4-FFF2-40B4-BE49-F238E27FC236}">
                          <a16:creationId xmlns:a16="http://schemas.microsoft.com/office/drawing/2014/main" id="{DD8805D9-5327-FB83-E66E-E7C37A4B103B}"/>
                        </a:ext>
                      </a:extLst>
                    </p:cNvPr>
                    <p:cNvSpPr/>
                    <p:nvPr/>
                  </p:nvSpPr>
                  <p:spPr>
                    <a:xfrm>
                      <a:off x="5211850" y="107370"/>
                      <a:ext cx="1360044" cy="1360044"/>
                    </a:xfrm>
                    <a:prstGeom prst="ellipse">
                      <a:avLst/>
                    </a:prstGeom>
                    <a:gradFill flip="none" rotWithShape="1">
                      <a:gsLst>
                        <a:gs pos="100000">
                          <a:schemeClr val="bg1">
                            <a:alpha val="0"/>
                          </a:schemeClr>
                        </a:gs>
                        <a:gs pos="38000">
                          <a:schemeClr val="bg1"/>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grpSp>
          </p:grpSp>
        </p:grpSp>
        <p:sp>
          <p:nvSpPr>
            <p:cNvPr id="88" name="57">
              <a:extLst>
                <a:ext uri="{FF2B5EF4-FFF2-40B4-BE49-F238E27FC236}">
                  <a16:creationId xmlns:a16="http://schemas.microsoft.com/office/drawing/2014/main" id="{C8AADF0B-E12C-CE40-467D-8FB4C2445818}"/>
                </a:ext>
              </a:extLst>
            </p:cNvPr>
            <p:cNvSpPr txBox="1"/>
            <p:nvPr/>
          </p:nvSpPr>
          <p:spPr>
            <a:xfrm>
              <a:off x="3794984" y="2099889"/>
              <a:ext cx="1561645" cy="307777"/>
            </a:xfrm>
            <a:prstGeom prst="rect">
              <a:avLst/>
            </a:prstGeom>
            <a:noFill/>
          </p:spPr>
          <p:txBody>
            <a:bodyPr wrap="none" rtlCol="0">
              <a:spAutoFit/>
            </a:bodyPr>
            <a:lstStyle/>
            <a:p>
              <a:r>
                <a:rPr lang="en-US" altLang="zh-CN" sz="1400" b="1">
                  <a:solidFill>
                    <a:schemeClr val="bg2">
                      <a:lumMod val="25000"/>
                    </a:schemeClr>
                  </a:solidFill>
                  <a:latin typeface="Arial" pitchFamily="34" charset="0"/>
                  <a:cs typeface="Arial" pitchFamily="34" charset="0"/>
                  <a:sym typeface="+mn-lt"/>
                </a:rPr>
                <a:t>INFOGRAPHICS</a:t>
              </a:r>
              <a:endParaRPr lang="zh-CN" altLang="en-US" sz="1400" b="1">
                <a:solidFill>
                  <a:schemeClr val="bg2">
                    <a:lumMod val="25000"/>
                  </a:schemeClr>
                </a:solidFill>
                <a:latin typeface="Arial" pitchFamily="34" charset="0"/>
                <a:cs typeface="Arial" pitchFamily="34" charset="0"/>
                <a:sym typeface="+mn-lt"/>
              </a:endParaRPr>
            </a:p>
          </p:txBody>
        </p:sp>
        <p:sp>
          <p:nvSpPr>
            <p:cNvPr id="89" name="58">
              <a:extLst>
                <a:ext uri="{FF2B5EF4-FFF2-40B4-BE49-F238E27FC236}">
                  <a16:creationId xmlns:a16="http://schemas.microsoft.com/office/drawing/2014/main" id="{539D1809-9773-FB50-AB13-4F10DD80AB61}"/>
                </a:ext>
              </a:extLst>
            </p:cNvPr>
            <p:cNvSpPr/>
            <p:nvPr/>
          </p:nvSpPr>
          <p:spPr>
            <a:xfrm>
              <a:off x="3761884" y="2367609"/>
              <a:ext cx="1644775" cy="1200329"/>
            </a:xfrm>
            <a:prstGeom prst="rect">
              <a:avLst/>
            </a:prstGeom>
          </p:spPr>
          <p:txBody>
            <a:bodyPr wrap="square">
              <a:spAutoFit/>
            </a:bodyPr>
            <a:lstStyle/>
            <a:p>
              <a:pPr>
                <a:spcAft>
                  <a:spcPct val="0"/>
                </a:spcAft>
              </a:pPr>
              <a:r>
                <a:rPr lang="en-US" altLang="zh-CN" sz="1200" kern="100">
                  <a:solidFill>
                    <a:schemeClr val="tx1"/>
                  </a:solidFill>
                  <a:latin typeface="Arial" pitchFamily="34" charset="0"/>
                  <a:cs typeface="Arial" pitchFamily="34" charset="0"/>
                  <a:sym typeface="+mn-lt"/>
                </a:rPr>
                <a:t>Though there is much to be concerned about, there is far, far more for which to be thankful</a:t>
              </a:r>
              <a:endParaRPr lang="zh-CN" altLang="zh-CN" sz="1200" kern="100">
                <a:solidFill>
                  <a:schemeClr val="tx1"/>
                </a:solidFill>
                <a:latin typeface="Arial" pitchFamily="34" charset="0"/>
                <a:cs typeface="Arial" pitchFamily="34" charset="0"/>
                <a:sym typeface="+mn-lt"/>
              </a:endParaRPr>
            </a:p>
          </p:txBody>
        </p:sp>
      </p:grpSp>
      <p:pic>
        <p:nvPicPr>
          <p:cNvPr id="91" name="Picture 90">
            <a:extLst>
              <a:ext uri="{FF2B5EF4-FFF2-40B4-BE49-F238E27FC236}">
                <a16:creationId xmlns:a16="http://schemas.microsoft.com/office/drawing/2014/main" id="{6F36298D-C79C-9CD5-3ABC-EBF888F329FF}"/>
              </a:ext>
            </a:extLst>
          </p:cNvPr>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4" name="Freeform 5">
            <a:extLst>
              <a:ext uri="{FF2B5EF4-FFF2-40B4-BE49-F238E27FC236}">
                <a16:creationId xmlns:a16="http://schemas.microsoft.com/office/drawing/2014/main" id="{997CE53A-4376-7E91-3E27-C9D5B77C9214}"/>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7" name="Freeform 5">
            <a:extLst>
              <a:ext uri="{FF2B5EF4-FFF2-40B4-BE49-F238E27FC236}">
                <a16:creationId xmlns:a16="http://schemas.microsoft.com/office/drawing/2014/main" id="{88FE3E42-C52A-8706-BC20-B29E0E4EFE18}"/>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9" name="63">
            <a:extLst>
              <a:ext uri="{FF2B5EF4-FFF2-40B4-BE49-F238E27FC236}">
                <a16:creationId xmlns:a16="http://schemas.microsoft.com/office/drawing/2014/main" id="{705E5F0C-A1CA-4CE7-4042-5095E1768463}"/>
              </a:ext>
            </a:extLst>
          </p:cNvPr>
          <p:cNvSpPr txBox="1"/>
          <p:nvPr/>
        </p:nvSpPr>
        <p:spPr>
          <a:xfrm>
            <a:off x="4341429" y="1252093"/>
            <a:ext cx="482825" cy="415498"/>
          </a:xfrm>
          <a:prstGeom prst="rect">
            <a:avLst/>
          </a:prstGeom>
          <a:noFill/>
        </p:spPr>
        <p:txBody>
          <a:bodyPr wrap="none" rtlCol="0">
            <a:spAutoFit/>
          </a:bodyPr>
          <a:lstStyle/>
          <a:p>
            <a:pPr algn="ctr"/>
            <a:r>
              <a:rPr lang="en-US" altLang="zh-CN" sz="2100" b="1">
                <a:solidFill>
                  <a:schemeClr val="accent1"/>
                </a:solidFill>
                <a:latin typeface="+mn-lt"/>
                <a:cs typeface="+mn-ea"/>
                <a:sym typeface="+mn-lt"/>
              </a:rPr>
              <a:t>01</a:t>
            </a:r>
            <a:endParaRPr lang="zh-CN" altLang="en-US" sz="2100" b="1">
              <a:solidFill>
                <a:schemeClr val="accent1"/>
              </a:solidFill>
              <a:latin typeface="+mn-lt"/>
              <a:cs typeface="+mn-ea"/>
              <a:sym typeface="+mn-lt"/>
            </a:endParaRPr>
          </a:p>
        </p:txBody>
      </p:sp>
      <p:sp>
        <p:nvSpPr>
          <p:cNvPr id="11" name="64">
            <a:extLst>
              <a:ext uri="{FF2B5EF4-FFF2-40B4-BE49-F238E27FC236}">
                <a16:creationId xmlns:a16="http://schemas.microsoft.com/office/drawing/2014/main" id="{7FA2EDF9-C716-5C35-2E47-E1204152D4BC}"/>
              </a:ext>
            </a:extLst>
          </p:cNvPr>
          <p:cNvSpPr txBox="1"/>
          <p:nvPr/>
        </p:nvSpPr>
        <p:spPr>
          <a:xfrm>
            <a:off x="4328726" y="3802529"/>
            <a:ext cx="482825" cy="415498"/>
          </a:xfrm>
          <a:prstGeom prst="rect">
            <a:avLst/>
          </a:prstGeom>
          <a:noFill/>
        </p:spPr>
        <p:txBody>
          <a:bodyPr wrap="none" rtlCol="0">
            <a:spAutoFit/>
          </a:bodyPr>
          <a:lstStyle/>
          <a:p>
            <a:pPr algn="ctr"/>
            <a:r>
              <a:rPr lang="en-US" altLang="zh-CN" sz="2100" b="1">
                <a:solidFill>
                  <a:schemeClr val="accent1"/>
                </a:solidFill>
                <a:latin typeface="+mn-lt"/>
                <a:cs typeface="+mn-ea"/>
                <a:sym typeface="+mn-lt"/>
              </a:rPr>
              <a:t>03</a:t>
            </a:r>
            <a:endParaRPr lang="zh-CN" altLang="en-US" sz="2100" b="1">
              <a:solidFill>
                <a:schemeClr val="accent1"/>
              </a:solidFill>
              <a:latin typeface="+mn-lt"/>
              <a:cs typeface="+mn-ea"/>
              <a:sym typeface="+mn-lt"/>
            </a:endParaRPr>
          </a:p>
        </p:txBody>
      </p:sp>
      <p:sp>
        <p:nvSpPr>
          <p:cNvPr id="12" name="65">
            <a:extLst>
              <a:ext uri="{FF2B5EF4-FFF2-40B4-BE49-F238E27FC236}">
                <a16:creationId xmlns:a16="http://schemas.microsoft.com/office/drawing/2014/main" id="{2DE6640C-85AF-6830-125E-66A3CA5ABB3A}"/>
              </a:ext>
            </a:extLst>
          </p:cNvPr>
          <p:cNvSpPr txBox="1"/>
          <p:nvPr/>
        </p:nvSpPr>
        <p:spPr>
          <a:xfrm>
            <a:off x="5651158" y="2554128"/>
            <a:ext cx="482825" cy="415498"/>
          </a:xfrm>
          <a:prstGeom prst="rect">
            <a:avLst/>
          </a:prstGeom>
          <a:noFill/>
        </p:spPr>
        <p:txBody>
          <a:bodyPr wrap="none" rtlCol="0">
            <a:spAutoFit/>
          </a:bodyPr>
          <a:lstStyle/>
          <a:p>
            <a:pPr algn="ctr"/>
            <a:r>
              <a:rPr lang="en-US" altLang="zh-CN" sz="2100" b="1">
                <a:solidFill>
                  <a:schemeClr val="accent1"/>
                </a:solidFill>
                <a:latin typeface="+mn-lt"/>
                <a:cs typeface="+mn-ea"/>
                <a:sym typeface="+mn-lt"/>
              </a:rPr>
              <a:t>04</a:t>
            </a:r>
            <a:endParaRPr lang="zh-CN" altLang="en-US" sz="2100" b="1">
              <a:solidFill>
                <a:schemeClr val="accent1"/>
              </a:solidFill>
              <a:latin typeface="+mn-lt"/>
              <a:cs typeface="+mn-ea"/>
              <a:sym typeface="+mn-lt"/>
            </a:endParaRPr>
          </a:p>
        </p:txBody>
      </p:sp>
      <p:sp>
        <p:nvSpPr>
          <p:cNvPr id="13" name="67">
            <a:extLst>
              <a:ext uri="{FF2B5EF4-FFF2-40B4-BE49-F238E27FC236}">
                <a16:creationId xmlns:a16="http://schemas.microsoft.com/office/drawing/2014/main" id="{AEB64001-C812-ECD8-3B79-A5E1EAB7EA1A}"/>
              </a:ext>
            </a:extLst>
          </p:cNvPr>
          <p:cNvSpPr txBox="1"/>
          <p:nvPr/>
        </p:nvSpPr>
        <p:spPr>
          <a:xfrm>
            <a:off x="2959092" y="2554128"/>
            <a:ext cx="482825" cy="415498"/>
          </a:xfrm>
          <a:prstGeom prst="rect">
            <a:avLst/>
          </a:prstGeom>
          <a:noFill/>
        </p:spPr>
        <p:txBody>
          <a:bodyPr wrap="none" rtlCol="0">
            <a:spAutoFit/>
          </a:bodyPr>
          <a:lstStyle/>
          <a:p>
            <a:pPr algn="ctr"/>
            <a:r>
              <a:rPr lang="en-US" altLang="zh-CN" sz="2100" b="1">
                <a:solidFill>
                  <a:schemeClr val="accent1"/>
                </a:solidFill>
                <a:latin typeface="+mn-lt"/>
                <a:cs typeface="+mn-ea"/>
                <a:sym typeface="+mn-lt"/>
              </a:rPr>
              <a:t>02</a:t>
            </a:r>
            <a:endParaRPr lang="zh-CN" altLang="en-US" sz="2100" b="1">
              <a:solidFill>
                <a:schemeClr val="accent1"/>
              </a:solidFill>
              <a:latin typeface="+mn-lt"/>
              <a:cs typeface="+mn-ea"/>
              <a:sym typeface="+mn-lt"/>
            </a:endParaRPr>
          </a:p>
        </p:txBody>
      </p:sp>
      <p:grpSp>
        <p:nvGrpSpPr>
          <p:cNvPr id="22" name="Group 21">
            <a:extLst>
              <a:ext uri="{FF2B5EF4-FFF2-40B4-BE49-F238E27FC236}">
                <a16:creationId xmlns:a16="http://schemas.microsoft.com/office/drawing/2014/main" id="{2E10C9C6-4AE4-0F81-767B-C4C4F022B58B}"/>
              </a:ext>
            </a:extLst>
          </p:cNvPr>
          <p:cNvGrpSpPr/>
          <p:nvPr/>
        </p:nvGrpSpPr>
        <p:grpSpPr>
          <a:xfrm>
            <a:off x="2615725" y="885293"/>
            <a:ext cx="3839797" cy="3701667"/>
            <a:chOff x="2615725" y="885293"/>
            <a:chExt cx="3839797" cy="3701667"/>
          </a:xfrm>
        </p:grpSpPr>
        <p:grpSp>
          <p:nvGrpSpPr>
            <p:cNvPr id="23" name="Group 22">
              <a:extLst>
                <a:ext uri="{FF2B5EF4-FFF2-40B4-BE49-F238E27FC236}">
                  <a16:creationId xmlns:a16="http://schemas.microsoft.com/office/drawing/2014/main" id="{E4FD0843-BDE0-07DA-A946-DCA5A2E2A901}"/>
                </a:ext>
              </a:extLst>
            </p:cNvPr>
            <p:cNvGrpSpPr/>
            <p:nvPr/>
          </p:nvGrpSpPr>
          <p:grpSpPr>
            <a:xfrm>
              <a:off x="2615725" y="885293"/>
              <a:ext cx="3839797" cy="3701667"/>
              <a:chOff x="2669292" y="883982"/>
              <a:chExt cx="3839797" cy="3701667"/>
            </a:xfrm>
          </p:grpSpPr>
          <p:sp useBgFill="1">
            <p:nvSpPr>
              <p:cNvPr id="26" name="56">
                <a:extLst>
                  <a:ext uri="{FF2B5EF4-FFF2-40B4-BE49-F238E27FC236}">
                    <a16:creationId xmlns:a16="http://schemas.microsoft.com/office/drawing/2014/main" id="{9C77E943-B857-254C-AAAC-F636EC55F83A}"/>
                  </a:ext>
                </a:extLst>
              </p:cNvPr>
              <p:cNvSpPr/>
              <p:nvPr/>
            </p:nvSpPr>
            <p:spPr>
              <a:xfrm>
                <a:off x="3672634" y="1771261"/>
                <a:ext cx="1922369" cy="1922369"/>
              </a:xfrm>
              <a:prstGeom prst="ellipse">
                <a:avLst/>
              </a:prstGeom>
              <a:ln>
                <a:solidFill>
                  <a:schemeClr val="bg1"/>
                </a:solidFill>
              </a:ln>
              <a:effectLst>
                <a:outerShdw blurRad="139700" sx="105000" sy="105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nvGrpSpPr>
              <p:cNvPr id="27" name="Group 26">
                <a:extLst>
                  <a:ext uri="{FF2B5EF4-FFF2-40B4-BE49-F238E27FC236}">
                    <a16:creationId xmlns:a16="http://schemas.microsoft.com/office/drawing/2014/main" id="{44B08981-1A72-7CF4-45AB-59CD10E76E00}"/>
                  </a:ext>
                </a:extLst>
              </p:cNvPr>
              <p:cNvGrpSpPr/>
              <p:nvPr/>
            </p:nvGrpSpPr>
            <p:grpSpPr>
              <a:xfrm>
                <a:off x="2669292" y="883982"/>
                <a:ext cx="3839797" cy="3701667"/>
                <a:chOff x="2669292" y="883982"/>
                <a:chExt cx="3839797" cy="3701667"/>
              </a:xfrm>
            </p:grpSpPr>
            <p:grpSp>
              <p:nvGrpSpPr>
                <p:cNvPr id="28" name="49">
                  <a:extLst>
                    <a:ext uri="{FF2B5EF4-FFF2-40B4-BE49-F238E27FC236}">
                      <a16:creationId xmlns:a16="http://schemas.microsoft.com/office/drawing/2014/main" id="{0F620740-5CB3-FFEA-C4C2-77DABED9AEDE}"/>
                    </a:ext>
                  </a:extLst>
                </p:cNvPr>
                <p:cNvGrpSpPr/>
                <p:nvPr/>
              </p:nvGrpSpPr>
              <p:grpSpPr>
                <a:xfrm>
                  <a:off x="3100424" y="1217818"/>
                  <a:ext cx="3071970" cy="3045139"/>
                  <a:chOff x="3101515" y="444795"/>
                  <a:chExt cx="6020998" cy="5968411"/>
                </a:xfrm>
              </p:grpSpPr>
              <p:sp>
                <p:nvSpPr>
                  <p:cNvPr id="48" name="6">
                    <a:extLst>
                      <a:ext uri="{FF2B5EF4-FFF2-40B4-BE49-F238E27FC236}">
                        <a16:creationId xmlns:a16="http://schemas.microsoft.com/office/drawing/2014/main" id="{F7EC1217-CB71-21B0-27E7-F78D2319F334}"/>
                      </a:ext>
                    </a:extLst>
                  </p:cNvPr>
                  <p:cNvSpPr/>
                  <p:nvPr/>
                </p:nvSpPr>
                <p:spPr>
                  <a:xfrm>
                    <a:off x="6112014" y="444796"/>
                    <a:ext cx="3010499" cy="2984205"/>
                  </a:xfrm>
                  <a:custGeom>
                    <a:gdLst>
                      <a:gd name="connsiteX0" fmla="*/ 0 w 3010499"/>
                      <a:gd name="connsiteY0" fmla="*/ 0 h 2984205"/>
                      <a:gd name="connsiteX1" fmla="*/ 139731 w 3010499"/>
                      <a:gd name="connsiteY1" fmla="*/ 3485 h 2984205"/>
                      <a:gd name="connsiteX2" fmla="*/ 3010499 w 3010499"/>
                      <a:gd name="connsiteY2" fmla="*/ 2984205 h 2984205"/>
                      <a:gd name="connsiteX3" fmla="*/ 1895270 w 3010499"/>
                      <a:gd name="connsiteY3" fmla="*/ 2984205 h 2984205"/>
                      <a:gd name="connsiteX4" fmla="*/ 179404 w 3010499"/>
                      <a:gd name="connsiteY4" fmla="*/ 1124480 h 2984205"/>
                      <a:gd name="connsiteX5" fmla="*/ 0 w 3010499"/>
                      <a:gd name="connsiteY5" fmla="*/ 1115619 h 29842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0499" h="2984205">
                        <a:moveTo>
                          <a:pt x="0" y="0"/>
                        </a:moveTo>
                        <a:lnTo>
                          <a:pt x="139731" y="3485"/>
                        </a:lnTo>
                        <a:cubicBezTo>
                          <a:pt x="1738848" y="83422"/>
                          <a:pt x="3010499" y="1387365"/>
                          <a:pt x="3010499" y="2984205"/>
                        </a:cubicBezTo>
                        <a:lnTo>
                          <a:pt x="1895270" y="2984205"/>
                        </a:lnTo>
                        <a:cubicBezTo>
                          <a:pt x="1895270" y="2016304"/>
                          <a:pt x="1143181" y="1220210"/>
                          <a:pt x="179404" y="1124480"/>
                        </a:cubicBezTo>
                        <a:lnTo>
                          <a:pt x="0" y="11156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gradFill>
                        <a:gsLst>
                          <a:gs pos="0">
                            <a:schemeClr val="accent1">
                              <a:lumMod val="50000"/>
                            </a:schemeClr>
                          </a:gs>
                          <a:gs pos="100000">
                            <a:srgbClr val="4A639A"/>
                          </a:gs>
                        </a:gsLst>
                        <a:lin ang="2700000" scaled="1"/>
                      </a:gradFill>
                      <a:cs typeface="+mn-ea"/>
                      <a:sym typeface="+mn-lt"/>
                    </a:endParaRPr>
                  </a:p>
                </p:txBody>
              </p:sp>
              <p:sp>
                <p:nvSpPr>
                  <p:cNvPr id="92" name="7">
                    <a:extLst>
                      <a:ext uri="{FF2B5EF4-FFF2-40B4-BE49-F238E27FC236}">
                        <a16:creationId xmlns:a16="http://schemas.microsoft.com/office/drawing/2014/main" id="{3AC3B137-C880-CF97-6AED-C3BC8E8B8721}"/>
                      </a:ext>
                    </a:extLst>
                  </p:cNvPr>
                  <p:cNvSpPr/>
                  <p:nvPr/>
                </p:nvSpPr>
                <p:spPr>
                  <a:xfrm flipH="1">
                    <a:off x="3101515" y="444795"/>
                    <a:ext cx="3010500" cy="2984205"/>
                  </a:xfrm>
                  <a:custGeom>
                    <a:gdLst>
                      <a:gd name="connsiteX0" fmla="*/ 0 w 3010499"/>
                      <a:gd name="connsiteY0" fmla="*/ 0 h 2984205"/>
                      <a:gd name="connsiteX1" fmla="*/ 139731 w 3010499"/>
                      <a:gd name="connsiteY1" fmla="*/ 3485 h 2984205"/>
                      <a:gd name="connsiteX2" fmla="*/ 3010499 w 3010499"/>
                      <a:gd name="connsiteY2" fmla="*/ 2984205 h 2984205"/>
                      <a:gd name="connsiteX3" fmla="*/ 1895270 w 3010499"/>
                      <a:gd name="connsiteY3" fmla="*/ 2984205 h 2984205"/>
                      <a:gd name="connsiteX4" fmla="*/ 179404 w 3010499"/>
                      <a:gd name="connsiteY4" fmla="*/ 1124480 h 2984205"/>
                      <a:gd name="connsiteX5" fmla="*/ 0 w 3010499"/>
                      <a:gd name="connsiteY5" fmla="*/ 1115619 h 29842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0499" h="2984205">
                        <a:moveTo>
                          <a:pt x="0" y="0"/>
                        </a:moveTo>
                        <a:lnTo>
                          <a:pt x="139731" y="3485"/>
                        </a:lnTo>
                        <a:cubicBezTo>
                          <a:pt x="1738848" y="83422"/>
                          <a:pt x="3010499" y="1387365"/>
                          <a:pt x="3010499" y="2984205"/>
                        </a:cubicBezTo>
                        <a:lnTo>
                          <a:pt x="1895270" y="2984205"/>
                        </a:lnTo>
                        <a:cubicBezTo>
                          <a:pt x="1895270" y="2016304"/>
                          <a:pt x="1143181" y="1220210"/>
                          <a:pt x="179404" y="1124480"/>
                        </a:cubicBezTo>
                        <a:lnTo>
                          <a:pt x="0" y="111561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accent1"/>
                      </a:solidFill>
                      <a:cs typeface="+mn-ea"/>
                      <a:sym typeface="+mn-lt"/>
                    </a:endParaRPr>
                  </a:p>
                </p:txBody>
              </p:sp>
              <p:sp>
                <p:nvSpPr>
                  <p:cNvPr id="93" name="8">
                    <a:extLst>
                      <a:ext uri="{FF2B5EF4-FFF2-40B4-BE49-F238E27FC236}">
                        <a16:creationId xmlns:a16="http://schemas.microsoft.com/office/drawing/2014/main" id="{788869D8-65B9-F8DA-24FA-7571C0470230}"/>
                      </a:ext>
                    </a:extLst>
                  </p:cNvPr>
                  <p:cNvSpPr/>
                  <p:nvPr/>
                </p:nvSpPr>
                <p:spPr>
                  <a:xfrm flipV="1">
                    <a:off x="6112014" y="3429001"/>
                    <a:ext cx="3010499" cy="2984205"/>
                  </a:xfrm>
                  <a:custGeom>
                    <a:gdLst>
                      <a:gd name="connsiteX0" fmla="*/ 0 w 3010499"/>
                      <a:gd name="connsiteY0" fmla="*/ 0 h 2984205"/>
                      <a:gd name="connsiteX1" fmla="*/ 139731 w 3010499"/>
                      <a:gd name="connsiteY1" fmla="*/ 3485 h 2984205"/>
                      <a:gd name="connsiteX2" fmla="*/ 3010499 w 3010499"/>
                      <a:gd name="connsiteY2" fmla="*/ 2984205 h 2984205"/>
                      <a:gd name="connsiteX3" fmla="*/ 1895270 w 3010499"/>
                      <a:gd name="connsiteY3" fmla="*/ 2984205 h 2984205"/>
                      <a:gd name="connsiteX4" fmla="*/ 179404 w 3010499"/>
                      <a:gd name="connsiteY4" fmla="*/ 1124480 h 2984205"/>
                      <a:gd name="connsiteX5" fmla="*/ 0 w 3010499"/>
                      <a:gd name="connsiteY5" fmla="*/ 1115619 h 29842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0499" h="2984205">
                        <a:moveTo>
                          <a:pt x="0" y="0"/>
                        </a:moveTo>
                        <a:lnTo>
                          <a:pt x="139731" y="3485"/>
                        </a:lnTo>
                        <a:cubicBezTo>
                          <a:pt x="1738848" y="83422"/>
                          <a:pt x="3010499" y="1387365"/>
                          <a:pt x="3010499" y="2984205"/>
                        </a:cubicBezTo>
                        <a:lnTo>
                          <a:pt x="1895270" y="2984205"/>
                        </a:lnTo>
                        <a:cubicBezTo>
                          <a:pt x="1895270" y="2016304"/>
                          <a:pt x="1143181" y="1220210"/>
                          <a:pt x="179404" y="1124480"/>
                        </a:cubicBezTo>
                        <a:lnTo>
                          <a:pt x="0" y="111561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gradFill>
                        <a:gsLst>
                          <a:gs pos="0">
                            <a:schemeClr val="accent1">
                              <a:lumMod val="50000"/>
                            </a:schemeClr>
                          </a:gs>
                          <a:gs pos="100000">
                            <a:srgbClr val="4A639A"/>
                          </a:gs>
                        </a:gsLst>
                        <a:lin ang="2700000" scaled="1"/>
                      </a:gradFill>
                      <a:cs typeface="+mn-ea"/>
                      <a:sym typeface="+mn-lt"/>
                    </a:endParaRPr>
                  </a:p>
                </p:txBody>
              </p:sp>
              <p:sp>
                <p:nvSpPr>
                  <p:cNvPr id="94" name="9">
                    <a:extLst>
                      <a:ext uri="{FF2B5EF4-FFF2-40B4-BE49-F238E27FC236}">
                        <a16:creationId xmlns:a16="http://schemas.microsoft.com/office/drawing/2014/main" id="{29695D0B-01E4-C89D-6A78-283414DCEC4F}"/>
                      </a:ext>
                    </a:extLst>
                  </p:cNvPr>
                  <p:cNvSpPr/>
                  <p:nvPr/>
                </p:nvSpPr>
                <p:spPr>
                  <a:xfrm flipH="1" flipV="1">
                    <a:off x="3101515" y="3429000"/>
                    <a:ext cx="3010499" cy="2984205"/>
                  </a:xfrm>
                  <a:custGeom>
                    <a:gdLst>
                      <a:gd name="connsiteX0" fmla="*/ 0 w 3010499"/>
                      <a:gd name="connsiteY0" fmla="*/ 0 h 2984205"/>
                      <a:gd name="connsiteX1" fmla="*/ 139731 w 3010499"/>
                      <a:gd name="connsiteY1" fmla="*/ 3485 h 2984205"/>
                      <a:gd name="connsiteX2" fmla="*/ 3010499 w 3010499"/>
                      <a:gd name="connsiteY2" fmla="*/ 2984205 h 2984205"/>
                      <a:gd name="connsiteX3" fmla="*/ 1895270 w 3010499"/>
                      <a:gd name="connsiteY3" fmla="*/ 2984205 h 2984205"/>
                      <a:gd name="connsiteX4" fmla="*/ 179404 w 3010499"/>
                      <a:gd name="connsiteY4" fmla="*/ 1124480 h 2984205"/>
                      <a:gd name="connsiteX5" fmla="*/ 0 w 3010499"/>
                      <a:gd name="connsiteY5" fmla="*/ 1115619 h 29842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0499" h="2984205">
                        <a:moveTo>
                          <a:pt x="0" y="0"/>
                        </a:moveTo>
                        <a:lnTo>
                          <a:pt x="139731" y="3485"/>
                        </a:lnTo>
                        <a:cubicBezTo>
                          <a:pt x="1738848" y="83422"/>
                          <a:pt x="3010499" y="1387365"/>
                          <a:pt x="3010499" y="2984205"/>
                        </a:cubicBezTo>
                        <a:lnTo>
                          <a:pt x="1895270" y="2984205"/>
                        </a:lnTo>
                        <a:cubicBezTo>
                          <a:pt x="1895270" y="2016304"/>
                          <a:pt x="1143181" y="1220210"/>
                          <a:pt x="179404" y="1124480"/>
                        </a:cubicBezTo>
                        <a:lnTo>
                          <a:pt x="0" y="11156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gradFill>
                        <a:gsLst>
                          <a:gs pos="0">
                            <a:schemeClr val="accent1">
                              <a:lumMod val="50000"/>
                            </a:schemeClr>
                          </a:gs>
                          <a:gs pos="100000">
                            <a:srgbClr val="4A639A"/>
                          </a:gs>
                        </a:gsLst>
                        <a:lin ang="2700000" scaled="1"/>
                      </a:gradFill>
                      <a:cs typeface="+mn-ea"/>
                      <a:sym typeface="+mn-lt"/>
                    </a:endParaRPr>
                  </a:p>
                </p:txBody>
              </p:sp>
            </p:grpSp>
            <p:sp>
              <p:nvSpPr>
                <p:cNvPr id="29" name="18">
                  <a:extLst>
                    <a:ext uri="{FF2B5EF4-FFF2-40B4-BE49-F238E27FC236}">
                      <a16:creationId xmlns:a16="http://schemas.microsoft.com/office/drawing/2014/main" id="{6D5D706C-B025-C2B1-0264-22D2CE07AF5F}"/>
                    </a:ext>
                  </a:extLst>
                </p:cNvPr>
                <p:cNvSpPr/>
                <p:nvPr/>
              </p:nvSpPr>
              <p:spPr>
                <a:xfrm>
                  <a:off x="3097565" y="1201543"/>
                  <a:ext cx="3077688" cy="3077687"/>
                </a:xfrm>
                <a:prstGeom prst="donut">
                  <a:avLst>
                    <a:gd name="adj" fmla="val 3568"/>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nvGrpSpPr>
                <p:cNvPr id="30" name="Group 29">
                  <a:extLst>
                    <a:ext uri="{FF2B5EF4-FFF2-40B4-BE49-F238E27FC236}">
                      <a16:creationId xmlns:a16="http://schemas.microsoft.com/office/drawing/2014/main" id="{A831B1FF-808F-6A10-B5C8-740382CF34ED}"/>
                    </a:ext>
                  </a:extLst>
                </p:cNvPr>
                <p:cNvGrpSpPr/>
                <p:nvPr/>
              </p:nvGrpSpPr>
              <p:grpSpPr>
                <a:xfrm>
                  <a:off x="2669292" y="883982"/>
                  <a:ext cx="3839797" cy="3701667"/>
                  <a:chOff x="2669292" y="883982"/>
                  <a:chExt cx="3839797" cy="3701667"/>
                </a:xfrm>
              </p:grpSpPr>
              <p:sp>
                <p:nvSpPr>
                  <p:cNvPr id="31" name="19">
                    <a:extLst>
                      <a:ext uri="{FF2B5EF4-FFF2-40B4-BE49-F238E27FC236}">
                        <a16:creationId xmlns:a16="http://schemas.microsoft.com/office/drawing/2014/main" id="{8A631623-7184-774C-8408-92613A4FF484}"/>
                      </a:ext>
                    </a:extLst>
                  </p:cNvPr>
                  <p:cNvSpPr/>
                  <p:nvPr/>
                </p:nvSpPr>
                <p:spPr>
                  <a:xfrm>
                    <a:off x="2964639" y="1068618"/>
                    <a:ext cx="3343539" cy="3343538"/>
                  </a:xfrm>
                  <a:prstGeom prst="donut">
                    <a:avLst>
                      <a:gd name="adj" fmla="val 4163"/>
                    </a:avLst>
                  </a:prstGeom>
                  <a:solidFill>
                    <a:schemeClr val="bg2">
                      <a:lumMod val="90000"/>
                    </a:schemeClr>
                  </a:solidFill>
                  <a:ln>
                    <a:noFill/>
                  </a:ln>
                  <a:effectLst>
                    <a:outerShdw blurRad="114300" sx="97000" sy="97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nvGrpSpPr>
                  <p:cNvPr id="32" name="59">
                    <a:extLst>
                      <a:ext uri="{FF2B5EF4-FFF2-40B4-BE49-F238E27FC236}">
                        <a16:creationId xmlns:a16="http://schemas.microsoft.com/office/drawing/2014/main" id="{9A0B0D7D-0E1E-A4FB-F4D4-099D78CD4F14}"/>
                      </a:ext>
                    </a:extLst>
                  </p:cNvPr>
                  <p:cNvGrpSpPr/>
                  <p:nvPr/>
                </p:nvGrpSpPr>
                <p:grpSpPr>
                  <a:xfrm>
                    <a:off x="4024033" y="883982"/>
                    <a:ext cx="1169563" cy="1169563"/>
                    <a:chOff x="4820296" y="-171450"/>
                    <a:chExt cx="2470170" cy="2470170"/>
                  </a:xfrm>
                </p:grpSpPr>
                <p:sp>
                  <p:nvSpPr>
                    <p:cNvPr id="45" name="80">
                      <a:extLst>
                        <a:ext uri="{FF2B5EF4-FFF2-40B4-BE49-F238E27FC236}">
                          <a16:creationId xmlns:a16="http://schemas.microsoft.com/office/drawing/2014/main" id="{4885EAD8-BC97-592E-CD2B-F9C502F7D1C2}"/>
                        </a:ext>
                      </a:extLst>
                    </p:cNvPr>
                    <p:cNvSpPr/>
                    <p:nvPr/>
                  </p:nvSpPr>
                  <p:spPr>
                    <a:xfrm>
                      <a:off x="4820296" y="-171450"/>
                      <a:ext cx="2470170" cy="2470170"/>
                    </a:xfrm>
                    <a:prstGeom prst="ellipse">
                      <a:avLst/>
                    </a:prstGeom>
                    <a:gradFill flip="none" rotWithShape="1">
                      <a:gsLst>
                        <a:gs pos="100000">
                          <a:schemeClr val="bg1">
                            <a:alpha val="73000"/>
                          </a:schemeClr>
                        </a:gs>
                        <a:gs pos="90000">
                          <a:schemeClr val="bg1">
                            <a:alpha val="53000"/>
                          </a:schemeClr>
                        </a:gs>
                        <a:gs pos="0">
                          <a:schemeClr val="bg1">
                            <a:alpha val="22000"/>
                          </a:schemeClr>
                        </a:gs>
                      </a:gsLst>
                      <a:lin ang="16200000" scaled="1"/>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46" name="84">
                      <a:extLst>
                        <a:ext uri="{FF2B5EF4-FFF2-40B4-BE49-F238E27FC236}">
                          <a16:creationId xmlns:a16="http://schemas.microsoft.com/office/drawing/2014/main" id="{B91BC80B-8D3B-A4FA-2481-F3585FAF0DEE}"/>
                        </a:ext>
                      </a:extLst>
                    </p:cNvPr>
                    <p:cNvSpPr/>
                    <p:nvPr/>
                  </p:nvSpPr>
                  <p:spPr>
                    <a:xfrm>
                      <a:off x="5220799" y="185632"/>
                      <a:ext cx="1756006" cy="1756006"/>
                    </a:xfrm>
                    <a:prstGeom prst="ellipse">
                      <a:avLst/>
                    </a:prstGeom>
                    <a:gradFill flip="none" rotWithShape="1">
                      <a:gsLst>
                        <a:gs pos="65000">
                          <a:srgbClr val="DCDADA"/>
                        </a:gs>
                        <a:gs pos="100000">
                          <a:schemeClr val="bg2">
                            <a:lumMod val="50000"/>
                          </a:schemeClr>
                        </a:gs>
                        <a:gs pos="72000">
                          <a:schemeClr val="bg2">
                            <a:lumMod val="90000"/>
                          </a:schemeClr>
                        </a:gs>
                        <a:gs pos="2000">
                          <a:schemeClr val="bg1"/>
                        </a:gs>
                      </a:gsLst>
                      <a:path path="circle">
                        <a:fillToRect l="50000" t="50000" r="50000" b="50000"/>
                      </a:path>
                    </a:gradFill>
                    <a:ln>
                      <a:noFill/>
                    </a:ln>
                    <a:effectLst>
                      <a:outerShdw blurRad="3556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47" name="85">
                      <a:extLst>
                        <a:ext uri="{FF2B5EF4-FFF2-40B4-BE49-F238E27FC236}">
                          <a16:creationId xmlns:a16="http://schemas.microsoft.com/office/drawing/2014/main" id="{92BF5EAB-81D9-7A35-51A2-C92BC635BEB6}"/>
                        </a:ext>
                      </a:extLst>
                    </p:cNvPr>
                    <p:cNvSpPr/>
                    <p:nvPr/>
                  </p:nvSpPr>
                  <p:spPr>
                    <a:xfrm>
                      <a:off x="5211850" y="107370"/>
                      <a:ext cx="1360044" cy="1360044"/>
                    </a:xfrm>
                    <a:prstGeom prst="ellipse">
                      <a:avLst/>
                    </a:prstGeom>
                    <a:gradFill flip="none" rotWithShape="1">
                      <a:gsLst>
                        <a:gs pos="100000">
                          <a:schemeClr val="bg1">
                            <a:alpha val="0"/>
                          </a:schemeClr>
                        </a:gs>
                        <a:gs pos="38000">
                          <a:schemeClr val="bg1"/>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grpSp>
                <p:nvGrpSpPr>
                  <p:cNvPr id="33" name="60">
                    <a:extLst>
                      <a:ext uri="{FF2B5EF4-FFF2-40B4-BE49-F238E27FC236}">
                        <a16:creationId xmlns:a16="http://schemas.microsoft.com/office/drawing/2014/main" id="{FFC2F42B-9651-007D-9697-8B37B690FA32}"/>
                      </a:ext>
                    </a:extLst>
                  </p:cNvPr>
                  <p:cNvGrpSpPr/>
                  <p:nvPr/>
                </p:nvGrpSpPr>
                <p:grpSpPr>
                  <a:xfrm>
                    <a:off x="5339526" y="2163413"/>
                    <a:ext cx="1169563" cy="1169563"/>
                    <a:chOff x="4820296" y="-171450"/>
                    <a:chExt cx="2470170" cy="2470170"/>
                  </a:xfrm>
                </p:grpSpPr>
                <p:sp>
                  <p:nvSpPr>
                    <p:cNvPr id="42" name="76">
                      <a:extLst>
                        <a:ext uri="{FF2B5EF4-FFF2-40B4-BE49-F238E27FC236}">
                          <a16:creationId xmlns:a16="http://schemas.microsoft.com/office/drawing/2014/main" id="{BE0E1F70-BC6D-9DB4-3622-2155B620B052}"/>
                        </a:ext>
                      </a:extLst>
                    </p:cNvPr>
                    <p:cNvSpPr/>
                    <p:nvPr/>
                  </p:nvSpPr>
                  <p:spPr>
                    <a:xfrm>
                      <a:off x="4820296" y="-171450"/>
                      <a:ext cx="2470170" cy="2470170"/>
                    </a:xfrm>
                    <a:prstGeom prst="ellipse">
                      <a:avLst/>
                    </a:prstGeom>
                    <a:gradFill flip="none" rotWithShape="1">
                      <a:gsLst>
                        <a:gs pos="100000">
                          <a:schemeClr val="bg1">
                            <a:alpha val="73000"/>
                          </a:schemeClr>
                        </a:gs>
                        <a:gs pos="90000">
                          <a:schemeClr val="bg1">
                            <a:alpha val="53000"/>
                          </a:schemeClr>
                        </a:gs>
                        <a:gs pos="0">
                          <a:schemeClr val="bg1">
                            <a:alpha val="22000"/>
                          </a:schemeClr>
                        </a:gs>
                      </a:gsLst>
                      <a:lin ang="16200000" scaled="1"/>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43" name="77">
                      <a:extLst>
                        <a:ext uri="{FF2B5EF4-FFF2-40B4-BE49-F238E27FC236}">
                          <a16:creationId xmlns:a16="http://schemas.microsoft.com/office/drawing/2014/main" id="{65EAEDFB-3077-4B7D-F5B7-FDC904C1B6E1}"/>
                        </a:ext>
                      </a:extLst>
                    </p:cNvPr>
                    <p:cNvSpPr/>
                    <p:nvPr/>
                  </p:nvSpPr>
                  <p:spPr>
                    <a:xfrm>
                      <a:off x="5220799" y="185632"/>
                      <a:ext cx="1756006" cy="1756006"/>
                    </a:xfrm>
                    <a:prstGeom prst="ellipse">
                      <a:avLst/>
                    </a:prstGeom>
                    <a:gradFill flip="none" rotWithShape="1">
                      <a:gsLst>
                        <a:gs pos="65000">
                          <a:srgbClr val="DCDADA"/>
                        </a:gs>
                        <a:gs pos="100000">
                          <a:schemeClr val="bg2">
                            <a:lumMod val="50000"/>
                          </a:schemeClr>
                        </a:gs>
                        <a:gs pos="72000">
                          <a:schemeClr val="bg2">
                            <a:lumMod val="90000"/>
                          </a:schemeClr>
                        </a:gs>
                        <a:gs pos="2000">
                          <a:schemeClr val="bg1"/>
                        </a:gs>
                      </a:gsLst>
                      <a:path path="circle">
                        <a:fillToRect l="50000" t="50000" r="50000" b="50000"/>
                      </a:path>
                    </a:gradFill>
                    <a:ln>
                      <a:noFill/>
                    </a:ln>
                    <a:effectLst>
                      <a:outerShdw blurRad="3556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44" name="79">
                      <a:extLst>
                        <a:ext uri="{FF2B5EF4-FFF2-40B4-BE49-F238E27FC236}">
                          <a16:creationId xmlns:a16="http://schemas.microsoft.com/office/drawing/2014/main" id="{1EC66C8E-1FA9-6F59-8077-8B749AF61A4B}"/>
                        </a:ext>
                      </a:extLst>
                    </p:cNvPr>
                    <p:cNvSpPr/>
                    <p:nvPr/>
                  </p:nvSpPr>
                  <p:spPr>
                    <a:xfrm>
                      <a:off x="5211850" y="107370"/>
                      <a:ext cx="1360044" cy="1360044"/>
                    </a:xfrm>
                    <a:prstGeom prst="ellipse">
                      <a:avLst/>
                    </a:prstGeom>
                    <a:gradFill flip="none" rotWithShape="1">
                      <a:gsLst>
                        <a:gs pos="100000">
                          <a:schemeClr val="bg1">
                            <a:alpha val="0"/>
                          </a:schemeClr>
                        </a:gs>
                        <a:gs pos="38000">
                          <a:schemeClr val="bg1"/>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grpSp>
                <p:nvGrpSpPr>
                  <p:cNvPr id="34" name="61">
                    <a:extLst>
                      <a:ext uri="{FF2B5EF4-FFF2-40B4-BE49-F238E27FC236}">
                        <a16:creationId xmlns:a16="http://schemas.microsoft.com/office/drawing/2014/main" id="{A8797905-4D82-6DA8-8473-441A162E3817}"/>
                      </a:ext>
                    </a:extLst>
                  </p:cNvPr>
                  <p:cNvGrpSpPr/>
                  <p:nvPr/>
                </p:nvGrpSpPr>
                <p:grpSpPr>
                  <a:xfrm>
                    <a:off x="4024033" y="3416086"/>
                    <a:ext cx="1169563" cy="1169563"/>
                    <a:chOff x="4820296" y="-171450"/>
                    <a:chExt cx="2470170" cy="2470170"/>
                  </a:xfrm>
                </p:grpSpPr>
                <p:sp>
                  <p:nvSpPr>
                    <p:cNvPr id="39" name="72">
                      <a:extLst>
                        <a:ext uri="{FF2B5EF4-FFF2-40B4-BE49-F238E27FC236}">
                          <a16:creationId xmlns:a16="http://schemas.microsoft.com/office/drawing/2014/main" id="{EE82B623-E8DF-35B4-C7F1-324E351DD5DA}"/>
                        </a:ext>
                      </a:extLst>
                    </p:cNvPr>
                    <p:cNvSpPr/>
                    <p:nvPr/>
                  </p:nvSpPr>
                  <p:spPr>
                    <a:xfrm>
                      <a:off x="4820296" y="-171450"/>
                      <a:ext cx="2470170" cy="2470170"/>
                    </a:xfrm>
                    <a:prstGeom prst="ellipse">
                      <a:avLst/>
                    </a:prstGeom>
                    <a:gradFill flip="none" rotWithShape="1">
                      <a:gsLst>
                        <a:gs pos="100000">
                          <a:schemeClr val="bg1">
                            <a:alpha val="73000"/>
                          </a:schemeClr>
                        </a:gs>
                        <a:gs pos="90000">
                          <a:schemeClr val="bg1">
                            <a:alpha val="53000"/>
                          </a:schemeClr>
                        </a:gs>
                        <a:gs pos="0">
                          <a:schemeClr val="bg1">
                            <a:alpha val="22000"/>
                          </a:schemeClr>
                        </a:gs>
                      </a:gsLst>
                      <a:lin ang="16200000" scaled="1"/>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40" name="73">
                      <a:extLst>
                        <a:ext uri="{FF2B5EF4-FFF2-40B4-BE49-F238E27FC236}">
                          <a16:creationId xmlns:a16="http://schemas.microsoft.com/office/drawing/2014/main" id="{056BE35F-2E74-3366-A9B1-2DFDABEC08D0}"/>
                        </a:ext>
                      </a:extLst>
                    </p:cNvPr>
                    <p:cNvSpPr/>
                    <p:nvPr/>
                  </p:nvSpPr>
                  <p:spPr>
                    <a:xfrm>
                      <a:off x="5220799" y="185632"/>
                      <a:ext cx="1756006" cy="1756006"/>
                    </a:xfrm>
                    <a:prstGeom prst="ellipse">
                      <a:avLst/>
                    </a:prstGeom>
                    <a:gradFill flip="none" rotWithShape="1">
                      <a:gsLst>
                        <a:gs pos="65000">
                          <a:srgbClr val="DCDADA"/>
                        </a:gs>
                        <a:gs pos="100000">
                          <a:schemeClr val="bg2">
                            <a:lumMod val="50000"/>
                          </a:schemeClr>
                        </a:gs>
                        <a:gs pos="72000">
                          <a:schemeClr val="bg2">
                            <a:lumMod val="90000"/>
                          </a:schemeClr>
                        </a:gs>
                        <a:gs pos="2000">
                          <a:schemeClr val="bg1"/>
                        </a:gs>
                      </a:gsLst>
                      <a:path path="circle">
                        <a:fillToRect l="50000" t="50000" r="50000" b="50000"/>
                      </a:path>
                    </a:gradFill>
                    <a:ln>
                      <a:noFill/>
                    </a:ln>
                    <a:effectLst>
                      <a:outerShdw blurRad="3556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41" name="75">
                      <a:extLst>
                        <a:ext uri="{FF2B5EF4-FFF2-40B4-BE49-F238E27FC236}">
                          <a16:creationId xmlns:a16="http://schemas.microsoft.com/office/drawing/2014/main" id="{712C9DDD-6484-705E-50B2-64B13AA1554A}"/>
                        </a:ext>
                      </a:extLst>
                    </p:cNvPr>
                    <p:cNvSpPr/>
                    <p:nvPr/>
                  </p:nvSpPr>
                  <p:spPr>
                    <a:xfrm>
                      <a:off x="5211850" y="107370"/>
                      <a:ext cx="1360044" cy="1360044"/>
                    </a:xfrm>
                    <a:prstGeom prst="ellipse">
                      <a:avLst/>
                    </a:prstGeom>
                    <a:gradFill flip="none" rotWithShape="1">
                      <a:gsLst>
                        <a:gs pos="100000">
                          <a:schemeClr val="bg1">
                            <a:alpha val="0"/>
                          </a:schemeClr>
                        </a:gs>
                        <a:gs pos="38000">
                          <a:schemeClr val="bg1"/>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grpSp>
                <p:nvGrpSpPr>
                  <p:cNvPr id="35" name="62">
                    <a:extLst>
                      <a:ext uri="{FF2B5EF4-FFF2-40B4-BE49-F238E27FC236}">
                        <a16:creationId xmlns:a16="http://schemas.microsoft.com/office/drawing/2014/main" id="{AB2B8502-FEE6-B40E-55D8-40409DAF1C19}"/>
                      </a:ext>
                    </a:extLst>
                  </p:cNvPr>
                  <p:cNvGrpSpPr/>
                  <p:nvPr/>
                </p:nvGrpSpPr>
                <p:grpSpPr>
                  <a:xfrm>
                    <a:off x="2669292" y="2163413"/>
                    <a:ext cx="1169563" cy="1169563"/>
                    <a:chOff x="4820296" y="-171450"/>
                    <a:chExt cx="2470170" cy="2470170"/>
                  </a:xfrm>
                </p:grpSpPr>
                <p:sp>
                  <p:nvSpPr>
                    <p:cNvPr id="36" name="68">
                      <a:extLst>
                        <a:ext uri="{FF2B5EF4-FFF2-40B4-BE49-F238E27FC236}">
                          <a16:creationId xmlns:a16="http://schemas.microsoft.com/office/drawing/2014/main" id="{24C3066D-6BE5-9D1D-C876-F2145567688A}"/>
                        </a:ext>
                      </a:extLst>
                    </p:cNvPr>
                    <p:cNvSpPr/>
                    <p:nvPr/>
                  </p:nvSpPr>
                  <p:spPr>
                    <a:xfrm>
                      <a:off x="4820296" y="-171450"/>
                      <a:ext cx="2470170" cy="2470170"/>
                    </a:xfrm>
                    <a:prstGeom prst="ellipse">
                      <a:avLst/>
                    </a:prstGeom>
                    <a:gradFill flip="none" rotWithShape="1">
                      <a:gsLst>
                        <a:gs pos="100000">
                          <a:schemeClr val="bg1">
                            <a:alpha val="73000"/>
                          </a:schemeClr>
                        </a:gs>
                        <a:gs pos="90000">
                          <a:schemeClr val="bg1">
                            <a:alpha val="53000"/>
                          </a:schemeClr>
                        </a:gs>
                        <a:gs pos="0">
                          <a:schemeClr val="bg1">
                            <a:alpha val="22000"/>
                          </a:schemeClr>
                        </a:gs>
                      </a:gsLst>
                      <a:lin ang="16200000" scaled="1"/>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37" name="69">
                      <a:extLst>
                        <a:ext uri="{FF2B5EF4-FFF2-40B4-BE49-F238E27FC236}">
                          <a16:creationId xmlns:a16="http://schemas.microsoft.com/office/drawing/2014/main" id="{7D973CCA-6CDB-1194-2056-8CEC723A8ADB}"/>
                        </a:ext>
                      </a:extLst>
                    </p:cNvPr>
                    <p:cNvSpPr/>
                    <p:nvPr/>
                  </p:nvSpPr>
                  <p:spPr>
                    <a:xfrm>
                      <a:off x="5220799" y="185632"/>
                      <a:ext cx="1756006" cy="1756006"/>
                    </a:xfrm>
                    <a:prstGeom prst="ellipse">
                      <a:avLst/>
                    </a:prstGeom>
                    <a:gradFill flip="none" rotWithShape="1">
                      <a:gsLst>
                        <a:gs pos="65000">
                          <a:srgbClr val="DCDADA"/>
                        </a:gs>
                        <a:gs pos="100000">
                          <a:schemeClr val="bg2">
                            <a:lumMod val="50000"/>
                          </a:schemeClr>
                        </a:gs>
                        <a:gs pos="72000">
                          <a:schemeClr val="bg2">
                            <a:lumMod val="90000"/>
                          </a:schemeClr>
                        </a:gs>
                        <a:gs pos="2000">
                          <a:schemeClr val="bg1"/>
                        </a:gs>
                      </a:gsLst>
                      <a:path path="circle">
                        <a:fillToRect l="50000" t="50000" r="50000" b="50000"/>
                      </a:path>
                    </a:gradFill>
                    <a:ln>
                      <a:noFill/>
                    </a:ln>
                    <a:effectLst>
                      <a:outerShdw blurRad="3556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38" name="71">
                      <a:extLst>
                        <a:ext uri="{FF2B5EF4-FFF2-40B4-BE49-F238E27FC236}">
                          <a16:creationId xmlns:a16="http://schemas.microsoft.com/office/drawing/2014/main" id="{C3CD73D8-00D5-7A80-FC76-6CBF53055ADA}"/>
                        </a:ext>
                      </a:extLst>
                    </p:cNvPr>
                    <p:cNvSpPr/>
                    <p:nvPr/>
                  </p:nvSpPr>
                  <p:spPr>
                    <a:xfrm>
                      <a:off x="5211850" y="107370"/>
                      <a:ext cx="1360044" cy="1360044"/>
                    </a:xfrm>
                    <a:prstGeom prst="ellipse">
                      <a:avLst/>
                    </a:prstGeom>
                    <a:gradFill flip="none" rotWithShape="1">
                      <a:gsLst>
                        <a:gs pos="100000">
                          <a:schemeClr val="bg1">
                            <a:alpha val="0"/>
                          </a:schemeClr>
                        </a:gs>
                        <a:gs pos="38000">
                          <a:schemeClr val="bg1"/>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grpSp>
          </p:grpSp>
        </p:grpSp>
        <p:sp>
          <p:nvSpPr>
            <p:cNvPr id="24" name="57">
              <a:extLst>
                <a:ext uri="{FF2B5EF4-FFF2-40B4-BE49-F238E27FC236}">
                  <a16:creationId xmlns:a16="http://schemas.microsoft.com/office/drawing/2014/main" id="{D470A466-AA4E-4921-5B69-96F366576031}"/>
                </a:ext>
              </a:extLst>
            </p:cNvPr>
            <p:cNvSpPr txBox="1"/>
            <p:nvPr/>
          </p:nvSpPr>
          <p:spPr>
            <a:xfrm>
              <a:off x="3794984" y="2099889"/>
              <a:ext cx="1561645" cy="307777"/>
            </a:xfrm>
            <a:prstGeom prst="rect">
              <a:avLst/>
            </a:prstGeom>
            <a:noFill/>
          </p:spPr>
          <p:txBody>
            <a:bodyPr wrap="none" rtlCol="0">
              <a:spAutoFit/>
            </a:bodyPr>
            <a:lstStyle/>
            <a:p>
              <a:r>
                <a:rPr lang="en-US" altLang="zh-CN" sz="1400" b="1">
                  <a:solidFill>
                    <a:schemeClr val="bg2">
                      <a:lumMod val="25000"/>
                    </a:schemeClr>
                  </a:solidFill>
                  <a:latin typeface="Arial" pitchFamily="34" charset="0"/>
                  <a:cs typeface="Arial" pitchFamily="34" charset="0"/>
                  <a:sym typeface="+mn-lt"/>
                </a:rPr>
                <a:t>INFOGRAPHICS</a:t>
              </a:r>
              <a:endParaRPr lang="zh-CN" altLang="en-US" sz="1400" b="1">
                <a:solidFill>
                  <a:schemeClr val="bg2">
                    <a:lumMod val="25000"/>
                  </a:schemeClr>
                </a:solidFill>
                <a:latin typeface="Arial" pitchFamily="34" charset="0"/>
                <a:cs typeface="Arial" pitchFamily="34" charset="0"/>
                <a:sym typeface="+mn-lt"/>
              </a:endParaRPr>
            </a:p>
          </p:txBody>
        </p:sp>
        <p:sp>
          <p:nvSpPr>
            <p:cNvPr id="25" name="58">
              <a:extLst>
                <a:ext uri="{FF2B5EF4-FFF2-40B4-BE49-F238E27FC236}">
                  <a16:creationId xmlns:a16="http://schemas.microsoft.com/office/drawing/2014/main" id="{A89684C7-0F62-15BD-B576-7D39DA315CFA}"/>
                </a:ext>
              </a:extLst>
            </p:cNvPr>
            <p:cNvSpPr/>
            <p:nvPr/>
          </p:nvSpPr>
          <p:spPr>
            <a:xfrm>
              <a:off x="3761884" y="2367609"/>
              <a:ext cx="1644775" cy="1200329"/>
            </a:xfrm>
            <a:prstGeom prst="rect">
              <a:avLst/>
            </a:prstGeom>
          </p:spPr>
          <p:txBody>
            <a:bodyPr wrap="square">
              <a:spAutoFit/>
            </a:bodyPr>
            <a:lstStyle/>
            <a:p>
              <a:pPr>
                <a:spcAft>
                  <a:spcPct val="0"/>
                </a:spcAft>
              </a:pPr>
              <a:r>
                <a:rPr lang="en-US" altLang="zh-CN" sz="1200" kern="100">
                  <a:solidFill>
                    <a:schemeClr val="tx1"/>
                  </a:solidFill>
                  <a:latin typeface="Arial" pitchFamily="34" charset="0"/>
                  <a:cs typeface="Arial" pitchFamily="34" charset="0"/>
                  <a:sym typeface="+mn-lt"/>
                </a:rPr>
                <a:t>Though there is much to be concerned about, there is far, far more for which to be thankful</a:t>
              </a:r>
              <a:endParaRPr lang="zh-CN" altLang="zh-CN" sz="1200" kern="100">
                <a:solidFill>
                  <a:schemeClr val="tx1"/>
                </a:solidFill>
                <a:latin typeface="Arial" pitchFamily="34" charset="0"/>
                <a:cs typeface="Arial" pitchFamily="34" charset="0"/>
                <a:sym typeface="+mn-lt"/>
              </a:endParaRPr>
            </a:p>
          </p:txBody>
        </p:sp>
      </p:grpSp>
      <p:pic>
        <p:nvPicPr>
          <p:cNvPr id="95" name="Picture 94">
            <a:extLst>
              <a:ext uri="{FF2B5EF4-FFF2-40B4-BE49-F238E27FC236}">
                <a16:creationId xmlns:a16="http://schemas.microsoft.com/office/drawing/2014/main" id="{02BE3CC9-F3F2-3EF0-B343-E79891339496}"/>
              </a:ext>
            </a:extLst>
          </p:cNvPr>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97" name="Freeform 5">
            <a:extLst>
              <a:ext uri="{FF2B5EF4-FFF2-40B4-BE49-F238E27FC236}">
                <a16:creationId xmlns:a16="http://schemas.microsoft.com/office/drawing/2014/main" id="{AF0DFB4B-E360-E6C7-A140-8B625BB96B0F}"/>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98" name="Freeform 5">
            <a:extLst>
              <a:ext uri="{FF2B5EF4-FFF2-40B4-BE49-F238E27FC236}">
                <a16:creationId xmlns:a16="http://schemas.microsoft.com/office/drawing/2014/main" id="{C8367C02-7AF2-A77A-7D1B-7B59909E2432}"/>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99" name="63">
            <a:extLst>
              <a:ext uri="{FF2B5EF4-FFF2-40B4-BE49-F238E27FC236}">
                <a16:creationId xmlns:a16="http://schemas.microsoft.com/office/drawing/2014/main" id="{15288E20-2725-93F5-F339-B1BE55F96369}"/>
              </a:ext>
            </a:extLst>
          </p:cNvPr>
          <p:cNvSpPr txBox="1"/>
          <p:nvPr userDrawn="1"/>
        </p:nvSpPr>
        <p:spPr>
          <a:xfrm>
            <a:off x="4341429" y="1252093"/>
            <a:ext cx="482825" cy="415498"/>
          </a:xfrm>
          <a:prstGeom prst="rect">
            <a:avLst/>
          </a:prstGeom>
          <a:noFill/>
        </p:spPr>
        <p:txBody>
          <a:bodyPr wrap="none" rtlCol="0">
            <a:spAutoFit/>
          </a:bodyPr>
          <a:lstStyle/>
          <a:p>
            <a:pPr algn="ctr"/>
            <a:r>
              <a:rPr lang="en-US" altLang="zh-CN" sz="2100" b="1">
                <a:solidFill>
                  <a:schemeClr val="accent1"/>
                </a:solidFill>
                <a:latin typeface="+mn-lt"/>
                <a:cs typeface="+mn-ea"/>
                <a:sym typeface="+mn-lt"/>
              </a:rPr>
              <a:t>01</a:t>
            </a:r>
            <a:endParaRPr lang="zh-CN" altLang="en-US" sz="2100" b="1">
              <a:solidFill>
                <a:schemeClr val="accent1"/>
              </a:solidFill>
              <a:latin typeface="+mn-lt"/>
              <a:cs typeface="+mn-ea"/>
              <a:sym typeface="+mn-lt"/>
            </a:endParaRPr>
          </a:p>
        </p:txBody>
      </p:sp>
      <p:sp>
        <p:nvSpPr>
          <p:cNvPr id="100" name="64">
            <a:extLst>
              <a:ext uri="{FF2B5EF4-FFF2-40B4-BE49-F238E27FC236}">
                <a16:creationId xmlns:a16="http://schemas.microsoft.com/office/drawing/2014/main" id="{377F7036-B7A8-0D4F-0292-2A4C1A797CC7}"/>
              </a:ext>
            </a:extLst>
          </p:cNvPr>
          <p:cNvSpPr txBox="1"/>
          <p:nvPr userDrawn="1"/>
        </p:nvSpPr>
        <p:spPr>
          <a:xfrm>
            <a:off x="4328726" y="3802529"/>
            <a:ext cx="482825" cy="415498"/>
          </a:xfrm>
          <a:prstGeom prst="rect">
            <a:avLst/>
          </a:prstGeom>
          <a:noFill/>
        </p:spPr>
        <p:txBody>
          <a:bodyPr wrap="none" rtlCol="0">
            <a:spAutoFit/>
          </a:bodyPr>
          <a:lstStyle/>
          <a:p>
            <a:pPr algn="ctr"/>
            <a:r>
              <a:rPr lang="en-US" altLang="zh-CN" sz="2100" b="1">
                <a:solidFill>
                  <a:schemeClr val="accent1"/>
                </a:solidFill>
                <a:latin typeface="+mn-lt"/>
                <a:cs typeface="+mn-ea"/>
                <a:sym typeface="+mn-lt"/>
              </a:rPr>
              <a:t>03</a:t>
            </a:r>
            <a:endParaRPr lang="zh-CN" altLang="en-US" sz="2100" b="1">
              <a:solidFill>
                <a:schemeClr val="accent1"/>
              </a:solidFill>
              <a:latin typeface="+mn-lt"/>
              <a:cs typeface="+mn-ea"/>
              <a:sym typeface="+mn-lt"/>
            </a:endParaRPr>
          </a:p>
        </p:txBody>
      </p:sp>
      <p:sp>
        <p:nvSpPr>
          <p:cNvPr id="101" name="65">
            <a:extLst>
              <a:ext uri="{FF2B5EF4-FFF2-40B4-BE49-F238E27FC236}">
                <a16:creationId xmlns:a16="http://schemas.microsoft.com/office/drawing/2014/main" id="{6B4AD9DA-0E95-D5D4-27B8-10337F1A02D7}"/>
              </a:ext>
            </a:extLst>
          </p:cNvPr>
          <p:cNvSpPr txBox="1"/>
          <p:nvPr userDrawn="1"/>
        </p:nvSpPr>
        <p:spPr>
          <a:xfrm>
            <a:off x="5651158" y="2554128"/>
            <a:ext cx="482825" cy="415498"/>
          </a:xfrm>
          <a:prstGeom prst="rect">
            <a:avLst/>
          </a:prstGeom>
          <a:noFill/>
        </p:spPr>
        <p:txBody>
          <a:bodyPr wrap="none" rtlCol="0">
            <a:spAutoFit/>
          </a:bodyPr>
          <a:lstStyle/>
          <a:p>
            <a:pPr algn="ctr"/>
            <a:r>
              <a:rPr lang="en-US" altLang="zh-CN" sz="2100" b="1">
                <a:solidFill>
                  <a:schemeClr val="accent1"/>
                </a:solidFill>
                <a:latin typeface="+mn-lt"/>
                <a:cs typeface="+mn-ea"/>
                <a:sym typeface="+mn-lt"/>
              </a:rPr>
              <a:t>04</a:t>
            </a:r>
            <a:endParaRPr lang="zh-CN" altLang="en-US" sz="2100" b="1">
              <a:solidFill>
                <a:schemeClr val="accent1"/>
              </a:solidFill>
              <a:latin typeface="+mn-lt"/>
              <a:cs typeface="+mn-ea"/>
              <a:sym typeface="+mn-lt"/>
            </a:endParaRPr>
          </a:p>
        </p:txBody>
      </p:sp>
      <p:sp>
        <p:nvSpPr>
          <p:cNvPr id="102" name="67">
            <a:extLst>
              <a:ext uri="{FF2B5EF4-FFF2-40B4-BE49-F238E27FC236}">
                <a16:creationId xmlns:a16="http://schemas.microsoft.com/office/drawing/2014/main" id="{F20686CC-F219-B51B-B27C-FF7C372DF4B7}"/>
              </a:ext>
            </a:extLst>
          </p:cNvPr>
          <p:cNvSpPr txBox="1"/>
          <p:nvPr userDrawn="1"/>
        </p:nvSpPr>
        <p:spPr>
          <a:xfrm>
            <a:off x="2959092" y="2554128"/>
            <a:ext cx="482825" cy="415498"/>
          </a:xfrm>
          <a:prstGeom prst="rect">
            <a:avLst/>
          </a:prstGeom>
          <a:noFill/>
        </p:spPr>
        <p:txBody>
          <a:bodyPr wrap="none" rtlCol="0">
            <a:spAutoFit/>
          </a:bodyPr>
          <a:lstStyle/>
          <a:p>
            <a:pPr algn="ctr"/>
            <a:r>
              <a:rPr lang="en-US" altLang="zh-CN" sz="2100" b="1">
                <a:solidFill>
                  <a:schemeClr val="accent1"/>
                </a:solidFill>
                <a:latin typeface="+mn-lt"/>
                <a:cs typeface="+mn-ea"/>
                <a:sym typeface="+mn-lt"/>
              </a:rPr>
              <a:t>02</a:t>
            </a:r>
            <a:endParaRPr lang="zh-CN" altLang="en-US" sz="2100" b="1">
              <a:solidFill>
                <a:schemeClr val="accent1"/>
              </a:solidFill>
              <a:latin typeface="+mn-lt"/>
              <a:cs typeface="+mn-ea"/>
              <a:sym typeface="+mn-lt"/>
            </a:endParaRPr>
          </a:p>
        </p:txBody>
      </p:sp>
      <p:grpSp>
        <p:nvGrpSpPr>
          <p:cNvPr id="112" name="Group 111">
            <a:extLst>
              <a:ext uri="{FF2B5EF4-FFF2-40B4-BE49-F238E27FC236}">
                <a16:creationId xmlns:a16="http://schemas.microsoft.com/office/drawing/2014/main" id="{026744A5-23DE-F8B1-1551-4520843D545B}"/>
              </a:ext>
            </a:extLst>
          </p:cNvPr>
          <p:cNvGrpSpPr/>
          <p:nvPr userDrawn="1"/>
        </p:nvGrpSpPr>
        <p:grpSpPr>
          <a:xfrm>
            <a:off x="2615725" y="885293"/>
            <a:ext cx="3839797" cy="3701667"/>
            <a:chOff x="2669292" y="883982"/>
            <a:chExt cx="3839797" cy="3701667"/>
          </a:xfrm>
        </p:grpSpPr>
        <p:sp useBgFill="1">
          <p:nvSpPr>
            <p:cNvPr id="115" name="56">
              <a:extLst>
                <a:ext uri="{FF2B5EF4-FFF2-40B4-BE49-F238E27FC236}">
                  <a16:creationId xmlns:a16="http://schemas.microsoft.com/office/drawing/2014/main" id="{AF657CD5-F54E-0F96-2F2C-554E5C698AB8}"/>
                </a:ext>
              </a:extLst>
            </p:cNvPr>
            <p:cNvSpPr/>
            <p:nvPr/>
          </p:nvSpPr>
          <p:spPr>
            <a:xfrm>
              <a:off x="3672634" y="1771261"/>
              <a:ext cx="1922369" cy="1922369"/>
            </a:xfrm>
            <a:prstGeom prst="ellipse">
              <a:avLst/>
            </a:prstGeom>
            <a:ln>
              <a:solidFill>
                <a:schemeClr val="bg1"/>
              </a:solidFill>
            </a:ln>
            <a:effectLst>
              <a:outerShdw blurRad="139700" sx="105000" sy="105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nvGrpSpPr>
            <p:cNvPr id="116" name="Group 115">
              <a:extLst>
                <a:ext uri="{FF2B5EF4-FFF2-40B4-BE49-F238E27FC236}">
                  <a16:creationId xmlns:a16="http://schemas.microsoft.com/office/drawing/2014/main" id="{E3F8E0B6-7FD9-4DBF-70AF-9722168BD719}"/>
                </a:ext>
              </a:extLst>
            </p:cNvPr>
            <p:cNvGrpSpPr/>
            <p:nvPr/>
          </p:nvGrpSpPr>
          <p:grpSpPr>
            <a:xfrm>
              <a:off x="2669292" y="883982"/>
              <a:ext cx="3839797" cy="3701667"/>
              <a:chOff x="2669292" y="883982"/>
              <a:chExt cx="3839797" cy="3701667"/>
            </a:xfrm>
          </p:grpSpPr>
          <p:grpSp>
            <p:nvGrpSpPr>
              <p:cNvPr id="117" name="49">
                <a:extLst>
                  <a:ext uri="{FF2B5EF4-FFF2-40B4-BE49-F238E27FC236}">
                    <a16:creationId xmlns:a16="http://schemas.microsoft.com/office/drawing/2014/main" id="{CB6BD5EA-029E-DE91-C341-3D751F3361F7}"/>
                  </a:ext>
                </a:extLst>
              </p:cNvPr>
              <p:cNvGrpSpPr/>
              <p:nvPr/>
            </p:nvGrpSpPr>
            <p:grpSpPr>
              <a:xfrm>
                <a:off x="3100424" y="1217818"/>
                <a:ext cx="3071970" cy="3045139"/>
                <a:chOff x="3101515" y="444795"/>
                <a:chExt cx="6020998" cy="5968411"/>
              </a:xfrm>
            </p:grpSpPr>
            <p:sp>
              <p:nvSpPr>
                <p:cNvPr id="137" name="6">
                  <a:extLst>
                    <a:ext uri="{FF2B5EF4-FFF2-40B4-BE49-F238E27FC236}">
                      <a16:creationId xmlns:a16="http://schemas.microsoft.com/office/drawing/2014/main" id="{B8DFFF5A-914B-597F-D0AD-AEA1359D85A3}"/>
                    </a:ext>
                  </a:extLst>
                </p:cNvPr>
                <p:cNvSpPr/>
                <p:nvPr/>
              </p:nvSpPr>
              <p:spPr>
                <a:xfrm>
                  <a:off x="6112014" y="444796"/>
                  <a:ext cx="3010499" cy="2984205"/>
                </a:xfrm>
                <a:custGeom>
                  <a:gdLst>
                    <a:gd name="connsiteX0" fmla="*/ 0 w 3010499"/>
                    <a:gd name="connsiteY0" fmla="*/ 0 h 2984205"/>
                    <a:gd name="connsiteX1" fmla="*/ 139731 w 3010499"/>
                    <a:gd name="connsiteY1" fmla="*/ 3485 h 2984205"/>
                    <a:gd name="connsiteX2" fmla="*/ 3010499 w 3010499"/>
                    <a:gd name="connsiteY2" fmla="*/ 2984205 h 2984205"/>
                    <a:gd name="connsiteX3" fmla="*/ 1895270 w 3010499"/>
                    <a:gd name="connsiteY3" fmla="*/ 2984205 h 2984205"/>
                    <a:gd name="connsiteX4" fmla="*/ 179404 w 3010499"/>
                    <a:gd name="connsiteY4" fmla="*/ 1124480 h 2984205"/>
                    <a:gd name="connsiteX5" fmla="*/ 0 w 3010499"/>
                    <a:gd name="connsiteY5" fmla="*/ 1115619 h 29842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0499" h="2984205">
                      <a:moveTo>
                        <a:pt x="0" y="0"/>
                      </a:moveTo>
                      <a:lnTo>
                        <a:pt x="139731" y="3485"/>
                      </a:lnTo>
                      <a:cubicBezTo>
                        <a:pt x="1738848" y="83422"/>
                        <a:pt x="3010499" y="1387365"/>
                        <a:pt x="3010499" y="2984205"/>
                      </a:cubicBezTo>
                      <a:lnTo>
                        <a:pt x="1895270" y="2984205"/>
                      </a:lnTo>
                      <a:cubicBezTo>
                        <a:pt x="1895270" y="2016304"/>
                        <a:pt x="1143181" y="1220210"/>
                        <a:pt x="179404" y="1124480"/>
                      </a:cubicBezTo>
                      <a:lnTo>
                        <a:pt x="0" y="11156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gradFill>
                      <a:gsLst>
                        <a:gs pos="0">
                          <a:schemeClr val="accent1">
                            <a:lumMod val="50000"/>
                          </a:schemeClr>
                        </a:gs>
                        <a:gs pos="100000">
                          <a:srgbClr val="4A639A"/>
                        </a:gs>
                      </a:gsLst>
                      <a:lin ang="2700000" scaled="1"/>
                    </a:gradFill>
                    <a:cs typeface="+mn-ea"/>
                    <a:sym typeface="+mn-lt"/>
                  </a:endParaRPr>
                </a:p>
              </p:txBody>
            </p:sp>
            <p:sp>
              <p:nvSpPr>
                <p:cNvPr id="138" name="7">
                  <a:extLst>
                    <a:ext uri="{FF2B5EF4-FFF2-40B4-BE49-F238E27FC236}">
                      <a16:creationId xmlns:a16="http://schemas.microsoft.com/office/drawing/2014/main" id="{4B1392FC-891B-FFA8-1D79-C2DB6C926D64}"/>
                    </a:ext>
                  </a:extLst>
                </p:cNvPr>
                <p:cNvSpPr/>
                <p:nvPr/>
              </p:nvSpPr>
              <p:spPr>
                <a:xfrm flipH="1">
                  <a:off x="3101515" y="444795"/>
                  <a:ext cx="3010500" cy="2984205"/>
                </a:xfrm>
                <a:custGeom>
                  <a:gdLst>
                    <a:gd name="connsiteX0" fmla="*/ 0 w 3010499"/>
                    <a:gd name="connsiteY0" fmla="*/ 0 h 2984205"/>
                    <a:gd name="connsiteX1" fmla="*/ 139731 w 3010499"/>
                    <a:gd name="connsiteY1" fmla="*/ 3485 h 2984205"/>
                    <a:gd name="connsiteX2" fmla="*/ 3010499 w 3010499"/>
                    <a:gd name="connsiteY2" fmla="*/ 2984205 h 2984205"/>
                    <a:gd name="connsiteX3" fmla="*/ 1895270 w 3010499"/>
                    <a:gd name="connsiteY3" fmla="*/ 2984205 h 2984205"/>
                    <a:gd name="connsiteX4" fmla="*/ 179404 w 3010499"/>
                    <a:gd name="connsiteY4" fmla="*/ 1124480 h 2984205"/>
                    <a:gd name="connsiteX5" fmla="*/ 0 w 3010499"/>
                    <a:gd name="connsiteY5" fmla="*/ 1115619 h 29842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0499" h="2984205">
                      <a:moveTo>
                        <a:pt x="0" y="0"/>
                      </a:moveTo>
                      <a:lnTo>
                        <a:pt x="139731" y="3485"/>
                      </a:lnTo>
                      <a:cubicBezTo>
                        <a:pt x="1738848" y="83422"/>
                        <a:pt x="3010499" y="1387365"/>
                        <a:pt x="3010499" y="2984205"/>
                      </a:cubicBezTo>
                      <a:lnTo>
                        <a:pt x="1895270" y="2984205"/>
                      </a:lnTo>
                      <a:cubicBezTo>
                        <a:pt x="1895270" y="2016304"/>
                        <a:pt x="1143181" y="1220210"/>
                        <a:pt x="179404" y="1124480"/>
                      </a:cubicBezTo>
                      <a:lnTo>
                        <a:pt x="0" y="111561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accent1"/>
                    </a:solidFill>
                    <a:cs typeface="+mn-ea"/>
                    <a:sym typeface="+mn-lt"/>
                  </a:endParaRPr>
                </a:p>
              </p:txBody>
            </p:sp>
            <p:sp>
              <p:nvSpPr>
                <p:cNvPr id="139" name="8">
                  <a:extLst>
                    <a:ext uri="{FF2B5EF4-FFF2-40B4-BE49-F238E27FC236}">
                      <a16:creationId xmlns:a16="http://schemas.microsoft.com/office/drawing/2014/main" id="{7A1BF24C-582E-BEBB-3428-D9B900809492}"/>
                    </a:ext>
                  </a:extLst>
                </p:cNvPr>
                <p:cNvSpPr/>
                <p:nvPr/>
              </p:nvSpPr>
              <p:spPr>
                <a:xfrm flipV="1">
                  <a:off x="6112014" y="3429001"/>
                  <a:ext cx="3010499" cy="2984205"/>
                </a:xfrm>
                <a:custGeom>
                  <a:gdLst>
                    <a:gd name="connsiteX0" fmla="*/ 0 w 3010499"/>
                    <a:gd name="connsiteY0" fmla="*/ 0 h 2984205"/>
                    <a:gd name="connsiteX1" fmla="*/ 139731 w 3010499"/>
                    <a:gd name="connsiteY1" fmla="*/ 3485 h 2984205"/>
                    <a:gd name="connsiteX2" fmla="*/ 3010499 w 3010499"/>
                    <a:gd name="connsiteY2" fmla="*/ 2984205 h 2984205"/>
                    <a:gd name="connsiteX3" fmla="*/ 1895270 w 3010499"/>
                    <a:gd name="connsiteY3" fmla="*/ 2984205 h 2984205"/>
                    <a:gd name="connsiteX4" fmla="*/ 179404 w 3010499"/>
                    <a:gd name="connsiteY4" fmla="*/ 1124480 h 2984205"/>
                    <a:gd name="connsiteX5" fmla="*/ 0 w 3010499"/>
                    <a:gd name="connsiteY5" fmla="*/ 1115619 h 29842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0499" h="2984205">
                      <a:moveTo>
                        <a:pt x="0" y="0"/>
                      </a:moveTo>
                      <a:lnTo>
                        <a:pt x="139731" y="3485"/>
                      </a:lnTo>
                      <a:cubicBezTo>
                        <a:pt x="1738848" y="83422"/>
                        <a:pt x="3010499" y="1387365"/>
                        <a:pt x="3010499" y="2984205"/>
                      </a:cubicBezTo>
                      <a:lnTo>
                        <a:pt x="1895270" y="2984205"/>
                      </a:lnTo>
                      <a:cubicBezTo>
                        <a:pt x="1895270" y="2016304"/>
                        <a:pt x="1143181" y="1220210"/>
                        <a:pt x="179404" y="1124480"/>
                      </a:cubicBezTo>
                      <a:lnTo>
                        <a:pt x="0" y="111561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gradFill>
                      <a:gsLst>
                        <a:gs pos="0">
                          <a:schemeClr val="accent1">
                            <a:lumMod val="50000"/>
                          </a:schemeClr>
                        </a:gs>
                        <a:gs pos="100000">
                          <a:srgbClr val="4A639A"/>
                        </a:gs>
                      </a:gsLst>
                      <a:lin ang="2700000" scaled="1"/>
                    </a:gradFill>
                    <a:cs typeface="+mn-ea"/>
                    <a:sym typeface="+mn-lt"/>
                  </a:endParaRPr>
                </a:p>
              </p:txBody>
            </p:sp>
            <p:sp>
              <p:nvSpPr>
                <p:cNvPr id="140" name="9">
                  <a:extLst>
                    <a:ext uri="{FF2B5EF4-FFF2-40B4-BE49-F238E27FC236}">
                      <a16:creationId xmlns:a16="http://schemas.microsoft.com/office/drawing/2014/main" id="{C71EC148-AC0C-0FD6-FC8F-118456394F8A}"/>
                    </a:ext>
                  </a:extLst>
                </p:cNvPr>
                <p:cNvSpPr/>
                <p:nvPr/>
              </p:nvSpPr>
              <p:spPr>
                <a:xfrm flipH="1" flipV="1">
                  <a:off x="3101515" y="3429000"/>
                  <a:ext cx="3010499" cy="2984205"/>
                </a:xfrm>
                <a:custGeom>
                  <a:gdLst>
                    <a:gd name="connsiteX0" fmla="*/ 0 w 3010499"/>
                    <a:gd name="connsiteY0" fmla="*/ 0 h 2984205"/>
                    <a:gd name="connsiteX1" fmla="*/ 139731 w 3010499"/>
                    <a:gd name="connsiteY1" fmla="*/ 3485 h 2984205"/>
                    <a:gd name="connsiteX2" fmla="*/ 3010499 w 3010499"/>
                    <a:gd name="connsiteY2" fmla="*/ 2984205 h 2984205"/>
                    <a:gd name="connsiteX3" fmla="*/ 1895270 w 3010499"/>
                    <a:gd name="connsiteY3" fmla="*/ 2984205 h 2984205"/>
                    <a:gd name="connsiteX4" fmla="*/ 179404 w 3010499"/>
                    <a:gd name="connsiteY4" fmla="*/ 1124480 h 2984205"/>
                    <a:gd name="connsiteX5" fmla="*/ 0 w 3010499"/>
                    <a:gd name="connsiteY5" fmla="*/ 1115619 h 29842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0499" h="2984205">
                      <a:moveTo>
                        <a:pt x="0" y="0"/>
                      </a:moveTo>
                      <a:lnTo>
                        <a:pt x="139731" y="3485"/>
                      </a:lnTo>
                      <a:cubicBezTo>
                        <a:pt x="1738848" y="83422"/>
                        <a:pt x="3010499" y="1387365"/>
                        <a:pt x="3010499" y="2984205"/>
                      </a:cubicBezTo>
                      <a:lnTo>
                        <a:pt x="1895270" y="2984205"/>
                      </a:lnTo>
                      <a:cubicBezTo>
                        <a:pt x="1895270" y="2016304"/>
                        <a:pt x="1143181" y="1220210"/>
                        <a:pt x="179404" y="1124480"/>
                      </a:cubicBezTo>
                      <a:lnTo>
                        <a:pt x="0" y="11156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gradFill>
                      <a:gsLst>
                        <a:gs pos="0">
                          <a:schemeClr val="accent1">
                            <a:lumMod val="50000"/>
                          </a:schemeClr>
                        </a:gs>
                        <a:gs pos="100000">
                          <a:srgbClr val="4A639A"/>
                        </a:gs>
                      </a:gsLst>
                      <a:lin ang="2700000" scaled="1"/>
                    </a:gradFill>
                    <a:cs typeface="+mn-ea"/>
                    <a:sym typeface="+mn-lt"/>
                  </a:endParaRPr>
                </a:p>
              </p:txBody>
            </p:sp>
          </p:grpSp>
          <p:sp>
            <p:nvSpPr>
              <p:cNvPr id="118" name="18">
                <a:extLst>
                  <a:ext uri="{FF2B5EF4-FFF2-40B4-BE49-F238E27FC236}">
                    <a16:creationId xmlns:a16="http://schemas.microsoft.com/office/drawing/2014/main" id="{06E31D53-87E1-8AE5-AF42-C359F072EA19}"/>
                  </a:ext>
                </a:extLst>
              </p:cNvPr>
              <p:cNvSpPr/>
              <p:nvPr/>
            </p:nvSpPr>
            <p:spPr>
              <a:xfrm>
                <a:off x="3097565" y="1201543"/>
                <a:ext cx="3077688" cy="3077687"/>
              </a:xfrm>
              <a:prstGeom prst="donut">
                <a:avLst>
                  <a:gd name="adj" fmla="val 3568"/>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nvGrpSpPr>
              <p:cNvPr id="119" name="Group 118">
                <a:extLst>
                  <a:ext uri="{FF2B5EF4-FFF2-40B4-BE49-F238E27FC236}">
                    <a16:creationId xmlns:a16="http://schemas.microsoft.com/office/drawing/2014/main" id="{393F2B54-A1ED-C289-A2E6-5A722D18E5FB}"/>
                  </a:ext>
                </a:extLst>
              </p:cNvPr>
              <p:cNvGrpSpPr/>
              <p:nvPr/>
            </p:nvGrpSpPr>
            <p:grpSpPr>
              <a:xfrm>
                <a:off x="2669292" y="883982"/>
                <a:ext cx="3839797" cy="3701667"/>
                <a:chOff x="2669292" y="883982"/>
                <a:chExt cx="3839797" cy="3701667"/>
              </a:xfrm>
            </p:grpSpPr>
            <p:sp>
              <p:nvSpPr>
                <p:cNvPr id="120" name="19">
                  <a:extLst>
                    <a:ext uri="{FF2B5EF4-FFF2-40B4-BE49-F238E27FC236}">
                      <a16:creationId xmlns:a16="http://schemas.microsoft.com/office/drawing/2014/main" id="{E230276C-336C-F06D-997B-CD5D60C2032B}"/>
                    </a:ext>
                  </a:extLst>
                </p:cNvPr>
                <p:cNvSpPr/>
                <p:nvPr/>
              </p:nvSpPr>
              <p:spPr>
                <a:xfrm>
                  <a:off x="2964639" y="1068618"/>
                  <a:ext cx="3343539" cy="3343538"/>
                </a:xfrm>
                <a:prstGeom prst="donut">
                  <a:avLst>
                    <a:gd name="adj" fmla="val 4163"/>
                  </a:avLst>
                </a:prstGeom>
                <a:solidFill>
                  <a:schemeClr val="bg2">
                    <a:lumMod val="90000"/>
                  </a:schemeClr>
                </a:solidFill>
                <a:ln>
                  <a:noFill/>
                </a:ln>
                <a:effectLst>
                  <a:outerShdw blurRad="114300" sx="97000" sy="97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cs typeface="+mn-ea"/>
                    <a:sym typeface="+mn-lt"/>
                  </a:endParaRPr>
                </a:p>
              </p:txBody>
            </p:sp>
            <p:grpSp>
              <p:nvGrpSpPr>
                <p:cNvPr id="121" name="59">
                  <a:extLst>
                    <a:ext uri="{FF2B5EF4-FFF2-40B4-BE49-F238E27FC236}">
                      <a16:creationId xmlns:a16="http://schemas.microsoft.com/office/drawing/2014/main" id="{8A2ACEB6-52E1-7251-4663-FE3CAF14C6ED}"/>
                    </a:ext>
                  </a:extLst>
                </p:cNvPr>
                <p:cNvGrpSpPr/>
                <p:nvPr/>
              </p:nvGrpSpPr>
              <p:grpSpPr>
                <a:xfrm>
                  <a:off x="4024033" y="883982"/>
                  <a:ext cx="1169563" cy="1169563"/>
                  <a:chOff x="4820296" y="-171450"/>
                  <a:chExt cx="2470170" cy="2470170"/>
                </a:xfrm>
              </p:grpSpPr>
              <p:sp>
                <p:nvSpPr>
                  <p:cNvPr id="134" name="80">
                    <a:extLst>
                      <a:ext uri="{FF2B5EF4-FFF2-40B4-BE49-F238E27FC236}">
                        <a16:creationId xmlns:a16="http://schemas.microsoft.com/office/drawing/2014/main" id="{954D9A87-1912-B2B2-2D81-A2F8A4608AF5}"/>
                      </a:ext>
                    </a:extLst>
                  </p:cNvPr>
                  <p:cNvSpPr/>
                  <p:nvPr/>
                </p:nvSpPr>
                <p:spPr>
                  <a:xfrm>
                    <a:off x="4820296" y="-171450"/>
                    <a:ext cx="2470170" cy="2470170"/>
                  </a:xfrm>
                  <a:prstGeom prst="ellipse">
                    <a:avLst/>
                  </a:prstGeom>
                  <a:gradFill flip="none" rotWithShape="1">
                    <a:gsLst>
                      <a:gs pos="100000">
                        <a:schemeClr val="bg1">
                          <a:alpha val="73000"/>
                        </a:schemeClr>
                      </a:gs>
                      <a:gs pos="90000">
                        <a:schemeClr val="bg1">
                          <a:alpha val="53000"/>
                        </a:schemeClr>
                      </a:gs>
                      <a:gs pos="0">
                        <a:schemeClr val="bg1">
                          <a:alpha val="22000"/>
                        </a:schemeClr>
                      </a:gs>
                    </a:gsLst>
                    <a:lin ang="16200000" scaled="1"/>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35" name="84">
                    <a:extLst>
                      <a:ext uri="{FF2B5EF4-FFF2-40B4-BE49-F238E27FC236}">
                        <a16:creationId xmlns:a16="http://schemas.microsoft.com/office/drawing/2014/main" id="{5E767882-9BB4-4EB6-C36B-396EC92526E2}"/>
                      </a:ext>
                    </a:extLst>
                  </p:cNvPr>
                  <p:cNvSpPr/>
                  <p:nvPr/>
                </p:nvSpPr>
                <p:spPr>
                  <a:xfrm>
                    <a:off x="5220799" y="185632"/>
                    <a:ext cx="1756006" cy="1756006"/>
                  </a:xfrm>
                  <a:prstGeom prst="ellipse">
                    <a:avLst/>
                  </a:prstGeom>
                  <a:gradFill flip="none" rotWithShape="1">
                    <a:gsLst>
                      <a:gs pos="65000">
                        <a:srgbClr val="DCDADA"/>
                      </a:gs>
                      <a:gs pos="100000">
                        <a:schemeClr val="bg2">
                          <a:lumMod val="50000"/>
                        </a:schemeClr>
                      </a:gs>
                      <a:gs pos="72000">
                        <a:schemeClr val="bg2">
                          <a:lumMod val="90000"/>
                        </a:schemeClr>
                      </a:gs>
                      <a:gs pos="2000">
                        <a:schemeClr val="bg1"/>
                      </a:gs>
                    </a:gsLst>
                    <a:path path="circle">
                      <a:fillToRect l="50000" t="50000" r="50000" b="50000"/>
                    </a:path>
                  </a:gradFill>
                  <a:ln>
                    <a:noFill/>
                  </a:ln>
                  <a:effectLst>
                    <a:outerShdw blurRad="3556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36" name="85">
                    <a:extLst>
                      <a:ext uri="{FF2B5EF4-FFF2-40B4-BE49-F238E27FC236}">
                        <a16:creationId xmlns:a16="http://schemas.microsoft.com/office/drawing/2014/main" id="{A60B4BCF-FE2E-60DC-0774-91A5C461FA5D}"/>
                      </a:ext>
                    </a:extLst>
                  </p:cNvPr>
                  <p:cNvSpPr/>
                  <p:nvPr/>
                </p:nvSpPr>
                <p:spPr>
                  <a:xfrm>
                    <a:off x="5211850" y="107370"/>
                    <a:ext cx="1360044" cy="1360044"/>
                  </a:xfrm>
                  <a:prstGeom prst="ellipse">
                    <a:avLst/>
                  </a:prstGeom>
                  <a:gradFill flip="none" rotWithShape="1">
                    <a:gsLst>
                      <a:gs pos="100000">
                        <a:schemeClr val="bg1">
                          <a:alpha val="0"/>
                        </a:schemeClr>
                      </a:gs>
                      <a:gs pos="38000">
                        <a:schemeClr val="bg1"/>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grpSp>
              <p:nvGrpSpPr>
                <p:cNvPr id="122" name="60">
                  <a:extLst>
                    <a:ext uri="{FF2B5EF4-FFF2-40B4-BE49-F238E27FC236}">
                      <a16:creationId xmlns:a16="http://schemas.microsoft.com/office/drawing/2014/main" id="{1F8DB799-8DF6-3761-BB28-066C2C3FF847}"/>
                    </a:ext>
                  </a:extLst>
                </p:cNvPr>
                <p:cNvGrpSpPr/>
                <p:nvPr/>
              </p:nvGrpSpPr>
              <p:grpSpPr>
                <a:xfrm>
                  <a:off x="5339526" y="2163413"/>
                  <a:ext cx="1169563" cy="1169563"/>
                  <a:chOff x="4820296" y="-171450"/>
                  <a:chExt cx="2470170" cy="2470170"/>
                </a:xfrm>
              </p:grpSpPr>
              <p:sp>
                <p:nvSpPr>
                  <p:cNvPr id="131" name="76">
                    <a:extLst>
                      <a:ext uri="{FF2B5EF4-FFF2-40B4-BE49-F238E27FC236}">
                        <a16:creationId xmlns:a16="http://schemas.microsoft.com/office/drawing/2014/main" id="{17EE4B09-1103-B9CE-AB4A-5A9B31D1BD01}"/>
                      </a:ext>
                    </a:extLst>
                  </p:cNvPr>
                  <p:cNvSpPr/>
                  <p:nvPr/>
                </p:nvSpPr>
                <p:spPr>
                  <a:xfrm>
                    <a:off x="4820296" y="-171450"/>
                    <a:ext cx="2470170" cy="2470170"/>
                  </a:xfrm>
                  <a:prstGeom prst="ellipse">
                    <a:avLst/>
                  </a:prstGeom>
                  <a:gradFill flip="none" rotWithShape="1">
                    <a:gsLst>
                      <a:gs pos="100000">
                        <a:schemeClr val="bg1">
                          <a:alpha val="73000"/>
                        </a:schemeClr>
                      </a:gs>
                      <a:gs pos="90000">
                        <a:schemeClr val="bg1">
                          <a:alpha val="53000"/>
                        </a:schemeClr>
                      </a:gs>
                      <a:gs pos="0">
                        <a:schemeClr val="bg1">
                          <a:alpha val="22000"/>
                        </a:schemeClr>
                      </a:gs>
                    </a:gsLst>
                    <a:lin ang="16200000" scaled="1"/>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32" name="77">
                    <a:extLst>
                      <a:ext uri="{FF2B5EF4-FFF2-40B4-BE49-F238E27FC236}">
                        <a16:creationId xmlns:a16="http://schemas.microsoft.com/office/drawing/2014/main" id="{233F80D8-B4CF-C2F2-8A2C-6A4F40D0E089}"/>
                      </a:ext>
                    </a:extLst>
                  </p:cNvPr>
                  <p:cNvSpPr/>
                  <p:nvPr/>
                </p:nvSpPr>
                <p:spPr>
                  <a:xfrm>
                    <a:off x="5220799" y="185632"/>
                    <a:ext cx="1756006" cy="1756006"/>
                  </a:xfrm>
                  <a:prstGeom prst="ellipse">
                    <a:avLst/>
                  </a:prstGeom>
                  <a:gradFill flip="none" rotWithShape="1">
                    <a:gsLst>
                      <a:gs pos="65000">
                        <a:srgbClr val="DCDADA"/>
                      </a:gs>
                      <a:gs pos="100000">
                        <a:schemeClr val="bg2">
                          <a:lumMod val="50000"/>
                        </a:schemeClr>
                      </a:gs>
                      <a:gs pos="72000">
                        <a:schemeClr val="bg2">
                          <a:lumMod val="90000"/>
                        </a:schemeClr>
                      </a:gs>
                      <a:gs pos="2000">
                        <a:schemeClr val="bg1"/>
                      </a:gs>
                    </a:gsLst>
                    <a:path path="circle">
                      <a:fillToRect l="50000" t="50000" r="50000" b="50000"/>
                    </a:path>
                  </a:gradFill>
                  <a:ln>
                    <a:noFill/>
                  </a:ln>
                  <a:effectLst>
                    <a:outerShdw blurRad="3556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33" name="79">
                    <a:extLst>
                      <a:ext uri="{FF2B5EF4-FFF2-40B4-BE49-F238E27FC236}">
                        <a16:creationId xmlns:a16="http://schemas.microsoft.com/office/drawing/2014/main" id="{EC3CEFE2-4370-1C8B-4CF4-CE022BC92D18}"/>
                      </a:ext>
                    </a:extLst>
                  </p:cNvPr>
                  <p:cNvSpPr/>
                  <p:nvPr/>
                </p:nvSpPr>
                <p:spPr>
                  <a:xfrm>
                    <a:off x="5211850" y="107370"/>
                    <a:ext cx="1360044" cy="1360044"/>
                  </a:xfrm>
                  <a:prstGeom prst="ellipse">
                    <a:avLst/>
                  </a:prstGeom>
                  <a:gradFill flip="none" rotWithShape="1">
                    <a:gsLst>
                      <a:gs pos="100000">
                        <a:schemeClr val="bg1">
                          <a:alpha val="0"/>
                        </a:schemeClr>
                      </a:gs>
                      <a:gs pos="38000">
                        <a:schemeClr val="bg1"/>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grpSp>
              <p:nvGrpSpPr>
                <p:cNvPr id="123" name="61">
                  <a:extLst>
                    <a:ext uri="{FF2B5EF4-FFF2-40B4-BE49-F238E27FC236}">
                      <a16:creationId xmlns:a16="http://schemas.microsoft.com/office/drawing/2014/main" id="{ABD264E0-0912-F329-42C7-3E89780ED387}"/>
                    </a:ext>
                  </a:extLst>
                </p:cNvPr>
                <p:cNvGrpSpPr/>
                <p:nvPr/>
              </p:nvGrpSpPr>
              <p:grpSpPr>
                <a:xfrm>
                  <a:off x="4024033" y="3416086"/>
                  <a:ext cx="1169563" cy="1169563"/>
                  <a:chOff x="4820296" y="-171450"/>
                  <a:chExt cx="2470170" cy="2470170"/>
                </a:xfrm>
              </p:grpSpPr>
              <p:sp>
                <p:nvSpPr>
                  <p:cNvPr id="128" name="72">
                    <a:extLst>
                      <a:ext uri="{FF2B5EF4-FFF2-40B4-BE49-F238E27FC236}">
                        <a16:creationId xmlns:a16="http://schemas.microsoft.com/office/drawing/2014/main" id="{6ECA0678-E80A-52CB-087D-F40AC71F2D7A}"/>
                      </a:ext>
                    </a:extLst>
                  </p:cNvPr>
                  <p:cNvSpPr/>
                  <p:nvPr/>
                </p:nvSpPr>
                <p:spPr>
                  <a:xfrm>
                    <a:off x="4820296" y="-171450"/>
                    <a:ext cx="2470170" cy="2470170"/>
                  </a:xfrm>
                  <a:prstGeom prst="ellipse">
                    <a:avLst/>
                  </a:prstGeom>
                  <a:gradFill flip="none" rotWithShape="1">
                    <a:gsLst>
                      <a:gs pos="100000">
                        <a:schemeClr val="bg1">
                          <a:alpha val="73000"/>
                        </a:schemeClr>
                      </a:gs>
                      <a:gs pos="90000">
                        <a:schemeClr val="bg1">
                          <a:alpha val="53000"/>
                        </a:schemeClr>
                      </a:gs>
                      <a:gs pos="0">
                        <a:schemeClr val="bg1">
                          <a:alpha val="22000"/>
                        </a:schemeClr>
                      </a:gs>
                    </a:gsLst>
                    <a:lin ang="16200000" scaled="1"/>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29" name="73">
                    <a:extLst>
                      <a:ext uri="{FF2B5EF4-FFF2-40B4-BE49-F238E27FC236}">
                        <a16:creationId xmlns:a16="http://schemas.microsoft.com/office/drawing/2014/main" id="{3ED981E4-0CC1-A79A-94CD-5919DBB6B5D1}"/>
                      </a:ext>
                    </a:extLst>
                  </p:cNvPr>
                  <p:cNvSpPr/>
                  <p:nvPr/>
                </p:nvSpPr>
                <p:spPr>
                  <a:xfrm>
                    <a:off x="5220799" y="185632"/>
                    <a:ext cx="1756006" cy="1756006"/>
                  </a:xfrm>
                  <a:prstGeom prst="ellipse">
                    <a:avLst/>
                  </a:prstGeom>
                  <a:gradFill flip="none" rotWithShape="1">
                    <a:gsLst>
                      <a:gs pos="65000">
                        <a:srgbClr val="DCDADA"/>
                      </a:gs>
                      <a:gs pos="100000">
                        <a:schemeClr val="bg2">
                          <a:lumMod val="50000"/>
                        </a:schemeClr>
                      </a:gs>
                      <a:gs pos="72000">
                        <a:schemeClr val="bg2">
                          <a:lumMod val="90000"/>
                        </a:schemeClr>
                      </a:gs>
                      <a:gs pos="2000">
                        <a:schemeClr val="bg1"/>
                      </a:gs>
                    </a:gsLst>
                    <a:path path="circle">
                      <a:fillToRect l="50000" t="50000" r="50000" b="50000"/>
                    </a:path>
                  </a:gradFill>
                  <a:ln>
                    <a:noFill/>
                  </a:ln>
                  <a:effectLst>
                    <a:outerShdw blurRad="3556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30" name="75">
                    <a:extLst>
                      <a:ext uri="{FF2B5EF4-FFF2-40B4-BE49-F238E27FC236}">
                        <a16:creationId xmlns:a16="http://schemas.microsoft.com/office/drawing/2014/main" id="{75298C56-2826-6780-8D6C-E051D3BD3720}"/>
                      </a:ext>
                    </a:extLst>
                  </p:cNvPr>
                  <p:cNvSpPr/>
                  <p:nvPr/>
                </p:nvSpPr>
                <p:spPr>
                  <a:xfrm>
                    <a:off x="5211850" y="107370"/>
                    <a:ext cx="1360044" cy="1360044"/>
                  </a:xfrm>
                  <a:prstGeom prst="ellipse">
                    <a:avLst/>
                  </a:prstGeom>
                  <a:gradFill flip="none" rotWithShape="1">
                    <a:gsLst>
                      <a:gs pos="100000">
                        <a:schemeClr val="bg1">
                          <a:alpha val="0"/>
                        </a:schemeClr>
                      </a:gs>
                      <a:gs pos="38000">
                        <a:schemeClr val="bg1"/>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grpSp>
              <p:nvGrpSpPr>
                <p:cNvPr id="124" name="62">
                  <a:extLst>
                    <a:ext uri="{FF2B5EF4-FFF2-40B4-BE49-F238E27FC236}">
                      <a16:creationId xmlns:a16="http://schemas.microsoft.com/office/drawing/2014/main" id="{C7C70DF1-7C0C-323E-3544-50C3538A6FD3}"/>
                    </a:ext>
                  </a:extLst>
                </p:cNvPr>
                <p:cNvGrpSpPr/>
                <p:nvPr/>
              </p:nvGrpSpPr>
              <p:grpSpPr>
                <a:xfrm>
                  <a:off x="2669292" y="2163413"/>
                  <a:ext cx="1169563" cy="1169563"/>
                  <a:chOff x="4820296" y="-171450"/>
                  <a:chExt cx="2470170" cy="2470170"/>
                </a:xfrm>
              </p:grpSpPr>
              <p:sp>
                <p:nvSpPr>
                  <p:cNvPr id="125" name="68">
                    <a:extLst>
                      <a:ext uri="{FF2B5EF4-FFF2-40B4-BE49-F238E27FC236}">
                        <a16:creationId xmlns:a16="http://schemas.microsoft.com/office/drawing/2014/main" id="{424457C5-43E8-187F-2AD3-4D98C72D78D3}"/>
                      </a:ext>
                    </a:extLst>
                  </p:cNvPr>
                  <p:cNvSpPr/>
                  <p:nvPr/>
                </p:nvSpPr>
                <p:spPr>
                  <a:xfrm>
                    <a:off x="4820296" y="-171450"/>
                    <a:ext cx="2470170" cy="2470170"/>
                  </a:xfrm>
                  <a:prstGeom prst="ellipse">
                    <a:avLst/>
                  </a:prstGeom>
                  <a:gradFill flip="none" rotWithShape="1">
                    <a:gsLst>
                      <a:gs pos="100000">
                        <a:schemeClr val="bg1">
                          <a:alpha val="73000"/>
                        </a:schemeClr>
                      </a:gs>
                      <a:gs pos="90000">
                        <a:schemeClr val="bg1">
                          <a:alpha val="53000"/>
                        </a:schemeClr>
                      </a:gs>
                      <a:gs pos="0">
                        <a:schemeClr val="bg1">
                          <a:alpha val="22000"/>
                        </a:schemeClr>
                      </a:gs>
                    </a:gsLst>
                    <a:lin ang="16200000" scaled="1"/>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26" name="69">
                    <a:extLst>
                      <a:ext uri="{FF2B5EF4-FFF2-40B4-BE49-F238E27FC236}">
                        <a16:creationId xmlns:a16="http://schemas.microsoft.com/office/drawing/2014/main" id="{C0A217E2-DE1D-5887-6320-1406DF62ABE0}"/>
                      </a:ext>
                    </a:extLst>
                  </p:cNvPr>
                  <p:cNvSpPr/>
                  <p:nvPr/>
                </p:nvSpPr>
                <p:spPr>
                  <a:xfrm>
                    <a:off x="5220799" y="185632"/>
                    <a:ext cx="1756006" cy="1756006"/>
                  </a:xfrm>
                  <a:prstGeom prst="ellipse">
                    <a:avLst/>
                  </a:prstGeom>
                  <a:gradFill flip="none" rotWithShape="1">
                    <a:gsLst>
                      <a:gs pos="65000">
                        <a:srgbClr val="DCDADA"/>
                      </a:gs>
                      <a:gs pos="100000">
                        <a:schemeClr val="bg2">
                          <a:lumMod val="50000"/>
                        </a:schemeClr>
                      </a:gs>
                      <a:gs pos="72000">
                        <a:schemeClr val="bg2">
                          <a:lumMod val="90000"/>
                        </a:schemeClr>
                      </a:gs>
                      <a:gs pos="2000">
                        <a:schemeClr val="bg1"/>
                      </a:gs>
                    </a:gsLst>
                    <a:path path="circle">
                      <a:fillToRect l="50000" t="50000" r="50000" b="50000"/>
                    </a:path>
                  </a:gradFill>
                  <a:ln>
                    <a:noFill/>
                  </a:ln>
                  <a:effectLst>
                    <a:outerShdw blurRad="3556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27" name="71">
                    <a:extLst>
                      <a:ext uri="{FF2B5EF4-FFF2-40B4-BE49-F238E27FC236}">
                        <a16:creationId xmlns:a16="http://schemas.microsoft.com/office/drawing/2014/main" id="{B136B130-6953-14E4-7B60-89943F28C453}"/>
                      </a:ext>
                    </a:extLst>
                  </p:cNvPr>
                  <p:cNvSpPr/>
                  <p:nvPr/>
                </p:nvSpPr>
                <p:spPr>
                  <a:xfrm>
                    <a:off x="5211850" y="107370"/>
                    <a:ext cx="1360044" cy="1360044"/>
                  </a:xfrm>
                  <a:prstGeom prst="ellipse">
                    <a:avLst/>
                  </a:prstGeom>
                  <a:gradFill flip="none" rotWithShape="1">
                    <a:gsLst>
                      <a:gs pos="100000">
                        <a:schemeClr val="bg1">
                          <a:alpha val="0"/>
                        </a:schemeClr>
                      </a:gs>
                      <a:gs pos="38000">
                        <a:schemeClr val="bg1"/>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grpSp>
          </p:grpSp>
        </p:grpSp>
      </p:grpSp>
      <p:pic>
        <p:nvPicPr>
          <p:cNvPr id="141" name="Picture 140">
            <a:extLst>
              <a:ext uri="{FF2B5EF4-FFF2-40B4-BE49-F238E27FC236}">
                <a16:creationId xmlns:a16="http://schemas.microsoft.com/office/drawing/2014/main" id="{CDAA936D-B241-E781-EA5A-F14864F858BA}"/>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145" name="Text Placeholder 142">
            <a:extLst>
              <a:ext uri="{FF2B5EF4-FFF2-40B4-BE49-F238E27FC236}">
                <a16:creationId xmlns:a16="http://schemas.microsoft.com/office/drawing/2014/main" id="{944F18BA-67FD-0CA7-429C-12ED83710289}"/>
              </a:ext>
            </a:extLst>
          </p:cNvPr>
          <p:cNvSpPr>
            <a:spLocks noGrp="1"/>
          </p:cNvSpPr>
          <p:nvPr>
            <p:ph type="body" sz="quarter" idx="14" hasCustomPrompt="1"/>
          </p:nvPr>
        </p:nvSpPr>
        <p:spPr>
          <a:xfrm>
            <a:off x="6130585" y="981734"/>
            <a:ext cx="2910804" cy="315198"/>
          </a:xfrm>
        </p:spPr>
        <p:txBody>
          <a:bodyPr/>
          <a:lstStyle>
            <a:lvl1pPr marL="0" indent="0" algn="r">
              <a:buNone/>
              <a:defRPr sz="1400" b="1">
                <a:solidFill>
                  <a:schemeClr val="tx1"/>
                </a:solidFill>
              </a:defRPr>
            </a:lvl1pPr>
            <a:lvl5pPr>
              <a:defRPr/>
            </a:lvl5pPr>
          </a:lstStyle>
          <a:p>
            <a:pPr lvl="0"/>
            <a:r>
              <a:rPr lang="en-US"/>
              <a:t>Add title text</a:t>
            </a:r>
            <a:endParaRPr lang="en-CA"/>
          </a:p>
        </p:txBody>
      </p:sp>
      <p:sp>
        <p:nvSpPr>
          <p:cNvPr id="148" name="Text Placeholder 142">
            <a:extLst>
              <a:ext uri="{FF2B5EF4-FFF2-40B4-BE49-F238E27FC236}">
                <a16:creationId xmlns:a16="http://schemas.microsoft.com/office/drawing/2014/main" id="{F624B702-8BFC-E1F2-DB7C-2DB033BCA547}"/>
              </a:ext>
            </a:extLst>
          </p:cNvPr>
          <p:cNvSpPr>
            <a:spLocks noGrp="1"/>
          </p:cNvSpPr>
          <p:nvPr>
            <p:ph type="body" sz="quarter" idx="17" hasCustomPrompt="1"/>
          </p:nvPr>
        </p:nvSpPr>
        <p:spPr>
          <a:xfrm>
            <a:off x="6130584" y="1332566"/>
            <a:ext cx="2910804" cy="315198"/>
          </a:xfrm>
        </p:spPr>
        <p:txBody>
          <a:bodyPr/>
          <a:lstStyle>
            <a:lvl1pPr marL="0" indent="0" algn="r">
              <a:buNone/>
              <a:defRPr sz="1000" b="0">
                <a:solidFill>
                  <a:schemeClr val="tx1"/>
                </a:solidFill>
              </a:defRPr>
            </a:lvl1pPr>
            <a:lvl5pPr>
              <a:defRPr/>
            </a:lvl5pPr>
          </a:lstStyle>
          <a:p>
            <a:pPr lvl="0"/>
            <a:r>
              <a:rPr lang="en-US"/>
              <a:t>Click here to add content that matches the title</a:t>
            </a:r>
            <a:endParaRPr lang="en-CA"/>
          </a:p>
        </p:txBody>
      </p:sp>
      <p:sp>
        <p:nvSpPr>
          <p:cNvPr id="150" name="Text Placeholder 142">
            <a:extLst>
              <a:ext uri="{FF2B5EF4-FFF2-40B4-BE49-F238E27FC236}">
                <a16:creationId xmlns:a16="http://schemas.microsoft.com/office/drawing/2014/main" id="{E75EB69D-4C3B-1AC0-967F-3B72F8566599}"/>
              </a:ext>
            </a:extLst>
          </p:cNvPr>
          <p:cNvSpPr>
            <a:spLocks noGrp="1"/>
          </p:cNvSpPr>
          <p:nvPr>
            <p:ph type="body" sz="quarter" idx="18" hasCustomPrompt="1"/>
          </p:nvPr>
        </p:nvSpPr>
        <p:spPr>
          <a:xfrm>
            <a:off x="93914" y="4029517"/>
            <a:ext cx="2919501" cy="268615"/>
          </a:xfrm>
        </p:spPr>
        <p:txBody>
          <a:bodyPr/>
          <a:lstStyle>
            <a:lvl1pPr marL="0" indent="0">
              <a:buNone/>
              <a:defRPr sz="1400" b="1">
                <a:solidFill>
                  <a:schemeClr val="tx1"/>
                </a:solidFill>
              </a:defRPr>
            </a:lvl1pPr>
            <a:lvl5pPr>
              <a:defRPr/>
            </a:lvl5pPr>
          </a:lstStyle>
          <a:p>
            <a:pPr lvl="0"/>
            <a:r>
              <a:rPr lang="en-US"/>
              <a:t>Add title text</a:t>
            </a:r>
            <a:endParaRPr lang="en-CA"/>
          </a:p>
        </p:txBody>
      </p:sp>
      <p:sp>
        <p:nvSpPr>
          <p:cNvPr id="151" name="Text Placeholder 142">
            <a:extLst>
              <a:ext uri="{FF2B5EF4-FFF2-40B4-BE49-F238E27FC236}">
                <a16:creationId xmlns:a16="http://schemas.microsoft.com/office/drawing/2014/main" id="{1AFF04B0-1A6F-7335-251A-E2D1B6D41F30}"/>
              </a:ext>
            </a:extLst>
          </p:cNvPr>
          <p:cNvSpPr>
            <a:spLocks noGrp="1"/>
          </p:cNvSpPr>
          <p:nvPr>
            <p:ph type="body" sz="quarter" idx="19" hasCustomPrompt="1"/>
          </p:nvPr>
        </p:nvSpPr>
        <p:spPr>
          <a:xfrm>
            <a:off x="6139282" y="4027542"/>
            <a:ext cx="2910804" cy="315198"/>
          </a:xfrm>
        </p:spPr>
        <p:txBody>
          <a:bodyPr/>
          <a:lstStyle>
            <a:lvl1pPr marL="0" indent="0" algn="r">
              <a:buNone/>
              <a:defRPr sz="1400" b="1">
                <a:solidFill>
                  <a:schemeClr val="tx1"/>
                </a:solidFill>
              </a:defRPr>
            </a:lvl1pPr>
            <a:lvl5pPr>
              <a:defRPr/>
            </a:lvl5pPr>
          </a:lstStyle>
          <a:p>
            <a:pPr lvl="0"/>
            <a:r>
              <a:rPr lang="en-US"/>
              <a:t>Add title text</a:t>
            </a:r>
            <a:endParaRPr lang="en-CA"/>
          </a:p>
        </p:txBody>
      </p:sp>
      <p:sp>
        <p:nvSpPr>
          <p:cNvPr id="152" name="Text Placeholder 142">
            <a:extLst>
              <a:ext uri="{FF2B5EF4-FFF2-40B4-BE49-F238E27FC236}">
                <a16:creationId xmlns:a16="http://schemas.microsoft.com/office/drawing/2014/main" id="{2D08FE71-F59E-9FC6-584A-5C1996172B26}"/>
              </a:ext>
            </a:extLst>
          </p:cNvPr>
          <p:cNvSpPr>
            <a:spLocks noGrp="1"/>
          </p:cNvSpPr>
          <p:nvPr>
            <p:ph type="body" sz="quarter" idx="20" hasCustomPrompt="1"/>
          </p:nvPr>
        </p:nvSpPr>
        <p:spPr>
          <a:xfrm>
            <a:off x="93913" y="4342740"/>
            <a:ext cx="2919502" cy="345706"/>
          </a:xfrm>
        </p:spPr>
        <p:txBody>
          <a:bodyPr/>
          <a:lstStyle>
            <a:lvl1pPr marL="0" indent="0">
              <a:buNone/>
              <a:defRPr sz="1000" b="0">
                <a:solidFill>
                  <a:schemeClr val="tx1"/>
                </a:solidFill>
              </a:defRPr>
            </a:lvl1pPr>
            <a:lvl5pPr>
              <a:defRPr/>
            </a:lvl5pPr>
          </a:lstStyle>
          <a:p>
            <a:pPr lvl="0"/>
            <a:r>
              <a:rPr lang="en-US"/>
              <a:t>Click here to add content that matches the title</a:t>
            </a:r>
            <a:endParaRPr lang="en-CA"/>
          </a:p>
        </p:txBody>
      </p:sp>
      <p:sp>
        <p:nvSpPr>
          <p:cNvPr id="153" name="Text Placeholder 142">
            <a:extLst>
              <a:ext uri="{FF2B5EF4-FFF2-40B4-BE49-F238E27FC236}">
                <a16:creationId xmlns:a16="http://schemas.microsoft.com/office/drawing/2014/main" id="{FA6E9D9B-9665-1ADB-D4ED-D79C29BA24E2}"/>
              </a:ext>
            </a:extLst>
          </p:cNvPr>
          <p:cNvSpPr>
            <a:spLocks noGrp="1"/>
          </p:cNvSpPr>
          <p:nvPr>
            <p:ph type="body" sz="quarter" idx="21" hasCustomPrompt="1"/>
          </p:nvPr>
        </p:nvSpPr>
        <p:spPr>
          <a:xfrm>
            <a:off x="6139281" y="4378374"/>
            <a:ext cx="2910804" cy="315198"/>
          </a:xfrm>
        </p:spPr>
        <p:txBody>
          <a:bodyPr/>
          <a:lstStyle>
            <a:lvl1pPr marL="0" indent="0" algn="r">
              <a:buNone/>
              <a:defRPr sz="1000" b="0">
                <a:solidFill>
                  <a:schemeClr val="tx1"/>
                </a:solidFill>
              </a:defRPr>
            </a:lvl1pPr>
            <a:lvl5pPr>
              <a:defRPr/>
            </a:lvl5pPr>
          </a:lstStyle>
          <a:p>
            <a:pPr lvl="0"/>
            <a:r>
              <a:rPr lang="en-US"/>
              <a:t>Click here to add content that matches the title</a:t>
            </a:r>
            <a:endParaRPr lang="en-CA"/>
          </a:p>
        </p:txBody>
      </p:sp>
      <p:sp>
        <p:nvSpPr>
          <p:cNvPr id="154" name="Text Placeholder 142">
            <a:extLst>
              <a:ext uri="{FF2B5EF4-FFF2-40B4-BE49-F238E27FC236}">
                <a16:creationId xmlns:a16="http://schemas.microsoft.com/office/drawing/2014/main" id="{E1C47419-7016-9555-70B1-307226E83F40}"/>
              </a:ext>
            </a:extLst>
          </p:cNvPr>
          <p:cNvSpPr>
            <a:spLocks noGrp="1"/>
          </p:cNvSpPr>
          <p:nvPr>
            <p:ph type="body" sz="quarter" idx="22" hasCustomPrompt="1"/>
          </p:nvPr>
        </p:nvSpPr>
        <p:spPr>
          <a:xfrm>
            <a:off x="3699019" y="2031798"/>
            <a:ext cx="1712455" cy="312738"/>
          </a:xfrm>
        </p:spPr>
        <p:txBody>
          <a:bodyPr/>
          <a:lstStyle>
            <a:lvl1pPr marL="0" indent="0" algn="ctr">
              <a:buNone/>
              <a:defRPr sz="1400" b="1">
                <a:solidFill>
                  <a:schemeClr val="tx1"/>
                </a:solidFill>
              </a:defRPr>
            </a:lvl1pPr>
            <a:lvl5pPr>
              <a:defRPr/>
            </a:lvl5pPr>
          </a:lstStyle>
          <a:p>
            <a:pPr lvl="0"/>
            <a:r>
              <a:rPr lang="en-US"/>
              <a:t>INFOGRAPHICS</a:t>
            </a:r>
            <a:endParaRPr lang="en-CA"/>
          </a:p>
        </p:txBody>
      </p:sp>
      <p:sp>
        <p:nvSpPr>
          <p:cNvPr id="155" name="Text Placeholder 142">
            <a:extLst>
              <a:ext uri="{FF2B5EF4-FFF2-40B4-BE49-F238E27FC236}">
                <a16:creationId xmlns:a16="http://schemas.microsoft.com/office/drawing/2014/main" id="{5659F522-0B7B-2274-21A1-A0FE8EFD0A89}"/>
              </a:ext>
            </a:extLst>
          </p:cNvPr>
          <p:cNvSpPr>
            <a:spLocks noGrp="1"/>
          </p:cNvSpPr>
          <p:nvPr>
            <p:ph type="body" sz="quarter" idx="23" hasCustomPrompt="1"/>
          </p:nvPr>
        </p:nvSpPr>
        <p:spPr>
          <a:xfrm>
            <a:off x="3684797" y="2397157"/>
            <a:ext cx="1734154" cy="789501"/>
          </a:xfrm>
        </p:spPr>
        <p:txBody>
          <a:bodyPr/>
          <a:lstStyle>
            <a:lvl1pPr marL="0" indent="0" algn="ctr">
              <a:buNone/>
              <a:defRPr sz="1000" b="0">
                <a:solidFill>
                  <a:schemeClr val="tx1"/>
                </a:solidFill>
              </a:defRPr>
            </a:lvl1pPr>
            <a:lvl5pPr>
              <a:defRPr/>
            </a:lvl5pPr>
          </a:lstStyle>
          <a:p>
            <a:pPr lvl="0"/>
            <a:r>
              <a:rPr lang="en-US"/>
              <a:t>Though there is much to be concerned about, there is far, far more for which to be thankful</a:t>
            </a:r>
            <a:endParaRPr lang="en-CA"/>
          </a:p>
        </p:txBody>
      </p:sp>
      <p:sp>
        <p:nvSpPr>
          <p:cNvPr id="160" name="Text Placeholder 142">
            <a:extLst>
              <a:ext uri="{FF2B5EF4-FFF2-40B4-BE49-F238E27FC236}">
                <a16:creationId xmlns:a16="http://schemas.microsoft.com/office/drawing/2014/main" id="{8C265686-252E-3F61-22D5-945FF91B311B}"/>
              </a:ext>
            </a:extLst>
          </p:cNvPr>
          <p:cNvSpPr>
            <a:spLocks noGrp="1"/>
          </p:cNvSpPr>
          <p:nvPr>
            <p:ph type="body" sz="quarter" idx="24" hasCustomPrompt="1"/>
          </p:nvPr>
        </p:nvSpPr>
        <p:spPr>
          <a:xfrm>
            <a:off x="88392" y="979841"/>
            <a:ext cx="2919501" cy="312738"/>
          </a:xfrm>
        </p:spPr>
        <p:txBody>
          <a:bodyPr/>
          <a:lstStyle>
            <a:lvl1pPr marL="0" indent="0">
              <a:buNone/>
              <a:defRPr sz="1400" b="1">
                <a:solidFill>
                  <a:schemeClr val="tx1"/>
                </a:solidFill>
              </a:defRPr>
            </a:lvl1pPr>
            <a:lvl5pPr>
              <a:defRPr/>
            </a:lvl5pPr>
          </a:lstStyle>
          <a:p>
            <a:pPr lvl="0"/>
            <a:r>
              <a:rPr lang="en-US"/>
              <a:t>Add title text</a:t>
            </a:r>
            <a:endParaRPr lang="en-CA"/>
          </a:p>
        </p:txBody>
      </p:sp>
      <p:sp>
        <p:nvSpPr>
          <p:cNvPr id="161" name="Text Placeholder 142">
            <a:extLst>
              <a:ext uri="{FF2B5EF4-FFF2-40B4-BE49-F238E27FC236}">
                <a16:creationId xmlns:a16="http://schemas.microsoft.com/office/drawing/2014/main" id="{B755E69F-DC60-4BFB-0905-A7048721A715}"/>
              </a:ext>
            </a:extLst>
          </p:cNvPr>
          <p:cNvSpPr>
            <a:spLocks noGrp="1"/>
          </p:cNvSpPr>
          <p:nvPr>
            <p:ph type="body" sz="quarter" idx="25" hasCustomPrompt="1"/>
          </p:nvPr>
        </p:nvSpPr>
        <p:spPr>
          <a:xfrm>
            <a:off x="85218" y="1328007"/>
            <a:ext cx="2919501" cy="312738"/>
          </a:xfrm>
        </p:spPr>
        <p:txBody>
          <a:bodyPr/>
          <a:lstStyle>
            <a:lvl1pPr marL="0" indent="0">
              <a:buNone/>
              <a:defRPr sz="1000" b="0">
                <a:solidFill>
                  <a:schemeClr val="tx1"/>
                </a:solidFill>
              </a:defRPr>
            </a:lvl1pPr>
            <a:lvl5pPr>
              <a:defRPr/>
            </a:lvl5pPr>
          </a:lstStyle>
          <a:p>
            <a:pPr lvl="0"/>
            <a:r>
              <a:rPr lang="en-US"/>
              <a:t>Click here to add content that matches the title</a:t>
            </a:r>
            <a:endParaRPr lang="en-CA"/>
          </a:p>
        </p:txBody>
      </p:sp>
    </p:spTree>
    <p:extLst>
      <p:ext uri="{BB962C8B-B14F-4D97-AF65-F5344CB8AC3E}">
        <p14:creationId xmlns:p14="http://schemas.microsoft.com/office/powerpoint/2010/main" val="175546463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p:cSld name="Citation Slide">
    <p:spTree>
      <p:nvGrpSpPr>
        <p:cNvPr id="1" name=""/>
        <p:cNvGrpSpPr/>
        <p:nvPr/>
      </p:nvGrpSpPr>
      <p:grpSpPr>
        <a:xfrm>
          <a:off x="0" y="0"/>
          <a: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a:t>Citation Example</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8" name="Freeform 5">
            <a:extLst>
              <a:ext uri="{FF2B5EF4-FFF2-40B4-BE49-F238E27FC236}">
                <a16:creationId xmlns:a16="http://schemas.microsoft.com/office/drawing/2014/main" id="{5F209D70-A613-4CE0-92B0-AA846AE420BA}"/>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DF8AC24F-090E-4C2F-93A6-8AD40ACB72F0}"/>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graphicFrame>
        <p:nvGraphicFramePr>
          <p:cNvPr id="3" name="Content Placeholder 4">
            <a:extLst>
              <a:ext uri="{FF2B5EF4-FFF2-40B4-BE49-F238E27FC236}">
                <a16:creationId xmlns:a16="http://schemas.microsoft.com/office/drawing/2014/main" id="{615A0D4D-1DCB-4E2D-46D2-B0DD2CFE4221}"/>
              </a:ext>
            </a:extLst>
          </p:cNvPr>
          <p:cNvGraphicFramePr/>
          <p:nvPr>
            <p:extLst>
              <p:ext uri="{D42A27DB-BD31-4B8C-83A1-F6EECF244321}">
                <p14:modId xmlns:p14="http://schemas.microsoft.com/office/powerpoint/2010/main" val="3553771826"/>
              </p:ext>
            </p:extLst>
          </p:nvPr>
        </p:nvGraphicFramePr>
        <p:xfrm>
          <a:off x="193675" y="1046163"/>
          <a:ext cx="8756650" cy="3630612"/>
        </p:xfrm>
        <a:graphic>
          <a:graphicData uri="http://schemas.openxmlformats.org/drawingml/2006/diagram">
            <dgm:relIds xmlns:dgm="http://schemas.openxmlformats.org/drawingml/2006/diagram" r:dm="rId2" r:lo="rId3" r:qs="rId4" r:cs="rId5"/>
          </a:graphicData>
        </a:graphic>
      </p:graphicFrame>
      <p:pic>
        <p:nvPicPr>
          <p:cNvPr id="7" name="Picture 6">
            <a:extLst>
              <a:ext uri="{FF2B5EF4-FFF2-40B4-BE49-F238E27FC236}">
                <a16:creationId xmlns:a16="http://schemas.microsoft.com/office/drawing/2014/main" id="{2D1FD7D7-8D92-8440-7D5D-2C528D603B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9" name="Freeform 5">
            <a:extLst>
              <a:ext uri="{FF2B5EF4-FFF2-40B4-BE49-F238E27FC236}">
                <a16:creationId xmlns:a16="http://schemas.microsoft.com/office/drawing/2014/main" id="{897DDE0C-2CAF-14F7-3F20-8EFD258B6027}"/>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1" name="Freeform 5">
            <a:extLst>
              <a:ext uri="{FF2B5EF4-FFF2-40B4-BE49-F238E27FC236}">
                <a16:creationId xmlns:a16="http://schemas.microsoft.com/office/drawing/2014/main" id="{4D288EBA-8143-194F-B06B-BA37C6953223}"/>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graphicFrame>
        <p:nvGraphicFramePr>
          <p:cNvPr id="12" name="Content Placeholder 4">
            <a:extLst>
              <a:ext uri="{FF2B5EF4-FFF2-40B4-BE49-F238E27FC236}">
                <a16:creationId xmlns:a16="http://schemas.microsoft.com/office/drawing/2014/main" id="{900163D0-CE00-416F-6D40-8441DB80826F}"/>
              </a:ext>
            </a:extLst>
          </p:cNvPr>
          <p:cNvGraphicFramePr/>
          <p:nvPr>
            <p:extLst>
              <p:ext uri="{D42A27DB-BD31-4B8C-83A1-F6EECF244321}">
                <p14:modId xmlns:p14="http://schemas.microsoft.com/office/powerpoint/2010/main" val="3553771826"/>
              </p:ext>
            </p:extLst>
          </p:nvPr>
        </p:nvGraphicFramePr>
        <p:xfrm>
          <a:off x="193675" y="1046163"/>
          <a:ext cx="8756650" cy="3630612"/>
        </p:xfrm>
        <a:graphic>
          <a:graphicData uri="http://schemas.openxmlformats.org/drawingml/2006/diagram">
            <dgm:relIds xmlns:dgm="http://schemas.openxmlformats.org/drawingml/2006/diagram" r:dm="rId8" r:lo="rId9" r:qs="rId10" r:cs="rId11"/>
          </a:graphicData>
        </a:graphic>
      </p:graphicFrame>
      <p:pic>
        <p:nvPicPr>
          <p:cNvPr id="13" name="Picture 12">
            <a:extLst>
              <a:ext uri="{FF2B5EF4-FFF2-40B4-BE49-F238E27FC236}">
                <a16:creationId xmlns:a16="http://schemas.microsoft.com/office/drawing/2014/main" id="{2E212CED-ED18-A38F-5EB3-5EA6B135F5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15" name="Freeform 5">
            <a:extLst>
              <a:ext uri="{FF2B5EF4-FFF2-40B4-BE49-F238E27FC236}">
                <a16:creationId xmlns:a16="http://schemas.microsoft.com/office/drawing/2014/main" id="{D42D1A8B-74F1-AF36-8662-182D5F7E09A4}"/>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6" name="Freeform 5">
            <a:extLst>
              <a:ext uri="{FF2B5EF4-FFF2-40B4-BE49-F238E27FC236}">
                <a16:creationId xmlns:a16="http://schemas.microsoft.com/office/drawing/2014/main" id="{9AB9B8E6-16BD-8701-1D80-E2426F942582}"/>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graphicFrame>
        <p:nvGraphicFramePr>
          <p:cNvPr id="17" name="Content Placeholder 4">
            <a:extLst>
              <a:ext uri="{FF2B5EF4-FFF2-40B4-BE49-F238E27FC236}">
                <a16:creationId xmlns:a16="http://schemas.microsoft.com/office/drawing/2014/main" id="{79C03060-1F5F-396D-D813-8622A3B42003}"/>
              </a:ext>
            </a:extLst>
          </p:cNvPr>
          <p:cNvGraphicFramePr/>
          <p:nvPr userDrawn="1">
            <p:extLst>
              <p:ext uri="{D42A27DB-BD31-4B8C-83A1-F6EECF244321}">
                <p14:modId xmlns:p14="http://schemas.microsoft.com/office/powerpoint/2010/main" val="3553771826"/>
              </p:ext>
            </p:extLst>
          </p:nvPr>
        </p:nvGraphicFramePr>
        <p:xfrm>
          <a:off x="193675" y="1046163"/>
          <a:ext cx="8756650" cy="3630612"/>
        </p:xfrm>
        <a:graphic>
          <a:graphicData uri="http://schemas.openxmlformats.org/drawingml/2006/diagram">
            <dgm:relIds xmlns:dgm="http://schemas.openxmlformats.org/drawingml/2006/diagram" r:dm="rId13" r:lo="rId14" r:qs="rId15" r:cs="rId16"/>
          </a:graphicData>
        </a:graphic>
      </p:graphicFrame>
      <p:pic>
        <p:nvPicPr>
          <p:cNvPr id="18" name="Picture 17">
            <a:extLst>
              <a:ext uri="{FF2B5EF4-FFF2-40B4-BE49-F238E27FC236}">
                <a16:creationId xmlns:a16="http://schemas.microsoft.com/office/drawing/2014/main" id="{F3ABCA06-2D9F-435C-3DAC-A6FF683E099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Tree>
    <p:extLst>
      <p:ext uri="{BB962C8B-B14F-4D97-AF65-F5344CB8AC3E}">
        <p14:creationId xmlns:p14="http://schemas.microsoft.com/office/powerpoint/2010/main" val="368699708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p:cSld name="Citation Slide with Quote">
    <p:spTree>
      <p:nvGrpSpPr>
        <p:cNvPr id="1" name=""/>
        <p:cNvGrpSpPr/>
        <p:nvPr/>
      </p:nvGrpSpPr>
      <p:grpSpPr>
        <a:xfrm>
          <a:off x="0" y="0"/>
          <a: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a:t>Citation With Quote Example</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8" name="Freeform 5">
            <a:extLst>
              <a:ext uri="{FF2B5EF4-FFF2-40B4-BE49-F238E27FC236}">
                <a16:creationId xmlns:a16="http://schemas.microsoft.com/office/drawing/2014/main" id="{5F209D70-A613-4CE0-92B0-AA846AE420BA}"/>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DF8AC24F-090E-4C2F-93A6-8AD40ACB72F0}"/>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graphicFrame>
        <p:nvGraphicFramePr>
          <p:cNvPr id="4" name="Content Placeholder 4">
            <a:extLst>
              <a:ext uri="{FF2B5EF4-FFF2-40B4-BE49-F238E27FC236}">
                <a16:creationId xmlns:a16="http://schemas.microsoft.com/office/drawing/2014/main" id="{F70FCCE9-0BBE-1B06-8411-8FBB8F76938D}"/>
              </a:ext>
            </a:extLst>
          </p:cNvPr>
          <p:cNvGraphicFramePr/>
          <p:nvPr>
            <p:extLst>
              <p:ext uri="{D42A27DB-BD31-4B8C-83A1-F6EECF244321}">
                <p14:modId xmlns:p14="http://schemas.microsoft.com/office/powerpoint/2010/main" val="3486390211"/>
              </p:ext>
            </p:extLst>
          </p:nvPr>
        </p:nvGraphicFramePr>
        <p:xfrm>
          <a:off x="216000" y="1413007"/>
          <a:ext cx="6416829" cy="2820593"/>
        </p:xfrm>
        <a:graphic>
          <a:graphicData uri="http://schemas.openxmlformats.org/drawingml/2006/diagram">
            <dgm:relIds xmlns:dgm="http://schemas.openxmlformats.org/drawingml/2006/diagram" r:dm="rId2" r:lo="rId3" r:qs="rId4" r:cs="rId5"/>
          </a:graphicData>
        </a:graphic>
      </p:graphicFrame>
      <p:sp>
        <p:nvSpPr>
          <p:cNvPr id="7" name="Rectangle 6">
            <a:extLst>
              <a:ext uri="{FF2B5EF4-FFF2-40B4-BE49-F238E27FC236}">
                <a16:creationId xmlns:a16="http://schemas.microsoft.com/office/drawing/2014/main" id="{5555EAF7-0BD7-77F5-1615-4BB4918494A3}"/>
              </a:ext>
            </a:extLst>
          </p:cNvPr>
          <p:cNvSpPr/>
          <p:nvPr/>
        </p:nvSpPr>
        <p:spPr bwMode="auto">
          <a:xfrm>
            <a:off x="6754958" y="1914987"/>
            <a:ext cx="2165674" cy="2323240"/>
          </a:xfrm>
          <a:prstGeom prst="rect">
            <a:avLst/>
          </a:prstGeom>
          <a:solidFill>
            <a:srgbClr val="45A7BE"/>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pPr>
            <a:endParaRPr kumimoji="0" lang="en-CA" sz="2400" b="0" i="0" u="none" strike="noStrike" cap="none" normalizeH="0" baseline="0">
              <a:ln>
                <a:noFill/>
              </a:ln>
              <a:solidFill>
                <a:schemeClr val="bg1"/>
              </a:solidFill>
              <a:effectLst/>
              <a:latin typeface="Arial"/>
              <a:ea typeface="ＭＳ Ｐゴシック" pitchFamily="-16" charset="-128"/>
            </a:endParaRPr>
          </a:p>
        </p:txBody>
      </p:sp>
      <p:sp>
        <p:nvSpPr>
          <p:cNvPr id="9" name="Rectangle 8">
            <a:extLst>
              <a:ext uri="{FF2B5EF4-FFF2-40B4-BE49-F238E27FC236}">
                <a16:creationId xmlns:a16="http://schemas.microsoft.com/office/drawing/2014/main" id="{40494E5B-D28D-A6BF-6E15-21E4A9EA287A}"/>
              </a:ext>
            </a:extLst>
          </p:cNvPr>
          <p:cNvSpPr/>
          <p:nvPr/>
        </p:nvSpPr>
        <p:spPr>
          <a:xfrm>
            <a:off x="6978326" y="2222437"/>
            <a:ext cx="2165674" cy="1585689"/>
          </a:xfrm>
          <a:prstGeom prst="rect">
            <a:avLst/>
          </a:prstGeom>
        </p:spPr>
        <p:txBody>
          <a:bodyPr wrap="square">
            <a:spAutoFit/>
          </a:bodyPr>
          <a:lstStyle/>
          <a:p>
            <a:pPr algn="l"/>
            <a:r>
              <a:rPr lang="en-CA" sz="1400" i="1"/>
              <a:t>“The more difficult determination of a reasonable notice period is with short length of service.” </a:t>
            </a:r>
          </a:p>
          <a:p>
            <a:pPr algn="l"/>
            <a:endParaRPr lang="en-CA" sz="1400" i="1"/>
          </a:p>
          <a:p>
            <a:pPr algn="l"/>
            <a:r>
              <a:rPr lang="en-CA" sz="1400" b="1" i="1"/>
              <a:t>– para 28</a:t>
            </a:r>
          </a:p>
        </p:txBody>
      </p:sp>
      <p:pic>
        <p:nvPicPr>
          <p:cNvPr id="13" name="Picture 12">
            <a:extLst>
              <a:ext uri="{FF2B5EF4-FFF2-40B4-BE49-F238E27FC236}">
                <a16:creationId xmlns:a16="http://schemas.microsoft.com/office/drawing/2014/main" id="{E55C02CE-38B8-06E1-0805-5DD871718C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11" name="Freeform 5">
            <a:extLst>
              <a:ext uri="{FF2B5EF4-FFF2-40B4-BE49-F238E27FC236}">
                <a16:creationId xmlns:a16="http://schemas.microsoft.com/office/drawing/2014/main" id="{FD6DB3F8-C375-FE4E-C907-291E95BBD8C6}"/>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2" name="Freeform 5">
            <a:extLst>
              <a:ext uri="{FF2B5EF4-FFF2-40B4-BE49-F238E27FC236}">
                <a16:creationId xmlns:a16="http://schemas.microsoft.com/office/drawing/2014/main" id="{65BF473C-7536-123E-19F0-351EDD8FE859}"/>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graphicFrame>
        <p:nvGraphicFramePr>
          <p:cNvPr id="14" name="Content Placeholder 4">
            <a:extLst>
              <a:ext uri="{FF2B5EF4-FFF2-40B4-BE49-F238E27FC236}">
                <a16:creationId xmlns:a16="http://schemas.microsoft.com/office/drawing/2014/main" id="{74E07B58-F60E-0E49-AC78-B94D22DEF12D}"/>
              </a:ext>
            </a:extLst>
          </p:cNvPr>
          <p:cNvGraphicFramePr/>
          <p:nvPr>
            <p:extLst>
              <p:ext uri="{D42A27DB-BD31-4B8C-83A1-F6EECF244321}">
                <p14:modId xmlns:p14="http://schemas.microsoft.com/office/powerpoint/2010/main" val="3486390211"/>
              </p:ext>
            </p:extLst>
          </p:nvPr>
        </p:nvGraphicFramePr>
        <p:xfrm>
          <a:off x="216000" y="1413007"/>
          <a:ext cx="6416829" cy="2820593"/>
        </p:xfrm>
        <a:graphic>
          <a:graphicData uri="http://schemas.openxmlformats.org/drawingml/2006/diagram">
            <dgm:relIds xmlns:dgm="http://schemas.openxmlformats.org/drawingml/2006/diagram" r:dm="rId8" r:lo="rId9" r:qs="rId10" r:cs="rId11"/>
          </a:graphicData>
        </a:graphic>
      </p:graphicFrame>
      <p:sp>
        <p:nvSpPr>
          <p:cNvPr id="15" name="Rectangle 14">
            <a:extLst>
              <a:ext uri="{FF2B5EF4-FFF2-40B4-BE49-F238E27FC236}">
                <a16:creationId xmlns:a16="http://schemas.microsoft.com/office/drawing/2014/main" id="{A12CEDB3-A081-6410-32E7-454AC8A5DA06}"/>
              </a:ext>
            </a:extLst>
          </p:cNvPr>
          <p:cNvSpPr/>
          <p:nvPr/>
        </p:nvSpPr>
        <p:spPr bwMode="auto">
          <a:xfrm>
            <a:off x="6754958" y="1914987"/>
            <a:ext cx="2165674" cy="2323240"/>
          </a:xfrm>
          <a:prstGeom prst="rect">
            <a:avLst/>
          </a:prstGeom>
          <a:solidFill>
            <a:srgbClr val="45A7BE"/>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pPr>
            <a:endParaRPr kumimoji="0" lang="en-CA" sz="2400" b="0" i="0" u="none" strike="noStrike" cap="none" normalizeH="0" baseline="0">
              <a:ln>
                <a:noFill/>
              </a:ln>
              <a:solidFill>
                <a:schemeClr val="bg1"/>
              </a:solidFill>
              <a:effectLst/>
              <a:latin typeface="Arial"/>
              <a:ea typeface="ＭＳ Ｐゴシック" pitchFamily="-16" charset="-128"/>
            </a:endParaRPr>
          </a:p>
        </p:txBody>
      </p:sp>
      <p:sp>
        <p:nvSpPr>
          <p:cNvPr id="16" name="Rectangle 15">
            <a:extLst>
              <a:ext uri="{FF2B5EF4-FFF2-40B4-BE49-F238E27FC236}">
                <a16:creationId xmlns:a16="http://schemas.microsoft.com/office/drawing/2014/main" id="{7207A9B9-5A59-1427-3447-C3C7E721F91F}"/>
              </a:ext>
            </a:extLst>
          </p:cNvPr>
          <p:cNvSpPr/>
          <p:nvPr/>
        </p:nvSpPr>
        <p:spPr>
          <a:xfrm>
            <a:off x="6978326" y="2222437"/>
            <a:ext cx="2165674" cy="1585689"/>
          </a:xfrm>
          <a:prstGeom prst="rect">
            <a:avLst/>
          </a:prstGeom>
        </p:spPr>
        <p:txBody>
          <a:bodyPr wrap="square">
            <a:spAutoFit/>
          </a:bodyPr>
          <a:lstStyle/>
          <a:p>
            <a:pPr algn="l"/>
            <a:r>
              <a:rPr lang="en-CA" sz="1400" i="1"/>
              <a:t>“The more difficult determination of a reasonable notice period is with short length of service.” </a:t>
            </a:r>
          </a:p>
          <a:p>
            <a:pPr algn="l"/>
            <a:endParaRPr lang="en-CA" sz="1400" i="1"/>
          </a:p>
          <a:p>
            <a:pPr algn="l"/>
            <a:r>
              <a:rPr lang="en-CA" sz="1400" b="1" i="1"/>
              <a:t>– para 28</a:t>
            </a:r>
          </a:p>
        </p:txBody>
      </p:sp>
      <p:pic>
        <p:nvPicPr>
          <p:cNvPr id="17" name="Picture 16">
            <a:extLst>
              <a:ext uri="{FF2B5EF4-FFF2-40B4-BE49-F238E27FC236}">
                <a16:creationId xmlns:a16="http://schemas.microsoft.com/office/drawing/2014/main" id="{8385FB47-C96C-93B9-794E-3F4EC9F2A4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19" name="Freeform 5">
            <a:extLst>
              <a:ext uri="{FF2B5EF4-FFF2-40B4-BE49-F238E27FC236}">
                <a16:creationId xmlns:a16="http://schemas.microsoft.com/office/drawing/2014/main" id="{D0493E4C-B80C-338C-B66F-72FE558ECE67}"/>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20" name="Freeform 5">
            <a:extLst>
              <a:ext uri="{FF2B5EF4-FFF2-40B4-BE49-F238E27FC236}">
                <a16:creationId xmlns:a16="http://schemas.microsoft.com/office/drawing/2014/main" id="{4E738E72-B1DB-B02F-0F7E-B01702DF63BD}"/>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graphicFrame>
        <p:nvGraphicFramePr>
          <p:cNvPr id="21" name="Content Placeholder 4">
            <a:extLst>
              <a:ext uri="{FF2B5EF4-FFF2-40B4-BE49-F238E27FC236}">
                <a16:creationId xmlns:a16="http://schemas.microsoft.com/office/drawing/2014/main" id="{537F0DC5-54F9-1908-A20D-F3ED825FB5A8}"/>
              </a:ext>
            </a:extLst>
          </p:cNvPr>
          <p:cNvGraphicFramePr/>
          <p:nvPr userDrawn="1">
            <p:extLst>
              <p:ext uri="{D42A27DB-BD31-4B8C-83A1-F6EECF244321}">
                <p14:modId xmlns:p14="http://schemas.microsoft.com/office/powerpoint/2010/main" val="3486390211"/>
              </p:ext>
            </p:extLst>
          </p:nvPr>
        </p:nvGraphicFramePr>
        <p:xfrm>
          <a:off x="216000" y="1413007"/>
          <a:ext cx="6416829" cy="2820593"/>
        </p:xfrm>
        <a:graphic>
          <a:graphicData uri="http://schemas.openxmlformats.org/drawingml/2006/diagram">
            <dgm:relIds xmlns:dgm="http://schemas.openxmlformats.org/drawingml/2006/diagram" r:dm="rId13" r:lo="rId14" r:qs="rId15" r:cs="rId16"/>
          </a:graphicData>
        </a:graphic>
      </p:graphicFrame>
      <p:sp>
        <p:nvSpPr>
          <p:cNvPr id="22" name="Rectangle 21">
            <a:extLst>
              <a:ext uri="{FF2B5EF4-FFF2-40B4-BE49-F238E27FC236}">
                <a16:creationId xmlns:a16="http://schemas.microsoft.com/office/drawing/2014/main" id="{D5B5DF02-0841-8E62-31EB-F67E814B58AE}"/>
              </a:ext>
            </a:extLst>
          </p:cNvPr>
          <p:cNvSpPr/>
          <p:nvPr userDrawn="1"/>
        </p:nvSpPr>
        <p:spPr bwMode="auto">
          <a:xfrm>
            <a:off x="6754958" y="1914987"/>
            <a:ext cx="2165674" cy="2323240"/>
          </a:xfrm>
          <a:prstGeom prst="rect">
            <a:avLst/>
          </a:prstGeom>
          <a:solidFill>
            <a:srgbClr val="45A7BE"/>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pPr>
            <a:endParaRPr kumimoji="0" lang="en-CA" sz="2400" b="0" i="0" u="none" strike="noStrike" cap="none" normalizeH="0" baseline="0">
              <a:ln>
                <a:noFill/>
              </a:ln>
              <a:solidFill>
                <a:schemeClr val="bg1"/>
              </a:solidFill>
              <a:effectLst/>
              <a:latin typeface="Arial"/>
              <a:ea typeface="ＭＳ Ｐゴシック" pitchFamily="-16" charset="-128"/>
            </a:endParaRPr>
          </a:p>
        </p:txBody>
      </p:sp>
      <p:sp>
        <p:nvSpPr>
          <p:cNvPr id="23" name="Rectangle 22">
            <a:extLst>
              <a:ext uri="{FF2B5EF4-FFF2-40B4-BE49-F238E27FC236}">
                <a16:creationId xmlns:a16="http://schemas.microsoft.com/office/drawing/2014/main" id="{7F560FDE-4AD6-6EDF-EB13-B08D81A011B9}"/>
              </a:ext>
            </a:extLst>
          </p:cNvPr>
          <p:cNvSpPr/>
          <p:nvPr userDrawn="1"/>
        </p:nvSpPr>
        <p:spPr>
          <a:xfrm>
            <a:off x="6978326" y="2222437"/>
            <a:ext cx="2165674" cy="1585689"/>
          </a:xfrm>
          <a:prstGeom prst="rect">
            <a:avLst/>
          </a:prstGeom>
        </p:spPr>
        <p:txBody>
          <a:bodyPr wrap="square">
            <a:spAutoFit/>
          </a:bodyPr>
          <a:lstStyle/>
          <a:p>
            <a:pPr algn="l"/>
            <a:r>
              <a:rPr lang="en-CA" sz="1400" i="1"/>
              <a:t>“The more difficult determination of a reasonable notice period is with short length of service.” </a:t>
            </a:r>
          </a:p>
          <a:p>
            <a:pPr algn="l"/>
            <a:endParaRPr lang="en-CA" sz="1400" i="1"/>
          </a:p>
          <a:p>
            <a:pPr algn="l"/>
            <a:r>
              <a:rPr lang="en-CA" sz="1400" b="1" i="1"/>
              <a:t>– para 28</a:t>
            </a:r>
          </a:p>
        </p:txBody>
      </p:sp>
      <p:pic>
        <p:nvPicPr>
          <p:cNvPr id="24" name="Picture 23">
            <a:extLst>
              <a:ext uri="{FF2B5EF4-FFF2-40B4-BE49-F238E27FC236}">
                <a16:creationId xmlns:a16="http://schemas.microsoft.com/office/drawing/2014/main" id="{D600C3A8-0A98-4068-99B0-8DE22EED417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Tree>
    <p:extLst>
      <p:ext uri="{BB962C8B-B14F-4D97-AF65-F5344CB8AC3E}">
        <p14:creationId xmlns:p14="http://schemas.microsoft.com/office/powerpoint/2010/main" val="128940372"/>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p:cSld name="Pie Chart Slide">
    <p:spTree>
      <p:nvGrpSpPr>
        <p:cNvPr id="1" name=""/>
        <p:cNvGrpSpPr/>
        <p:nvPr/>
      </p:nvGrpSpPr>
      <p:grpSpPr>
        <a:xfrm>
          <a:off x="0" y="0"/>
          <a: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a:t>Pie Chart Example</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8" name="Freeform 5">
            <a:extLst>
              <a:ext uri="{FF2B5EF4-FFF2-40B4-BE49-F238E27FC236}">
                <a16:creationId xmlns:a16="http://schemas.microsoft.com/office/drawing/2014/main" id="{5F209D70-A613-4CE0-92B0-AA846AE420BA}"/>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DF8AC24F-090E-4C2F-93A6-8AD40ACB72F0}"/>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graphicFrame>
        <p:nvGraphicFramePr>
          <p:cNvPr id="4" name="Content Placeholder 3">
            <a:extLst>
              <a:ext uri="{FF2B5EF4-FFF2-40B4-BE49-F238E27FC236}">
                <a16:creationId xmlns:a16="http://schemas.microsoft.com/office/drawing/2014/main" id="{557D6108-25B5-70BB-A554-7F0A4B1D8780}"/>
              </a:ext>
            </a:extLst>
          </p:cNvPr>
          <p:cNvGraphicFramePr/>
          <p:nvPr>
            <p:extLst>
              <p:ext uri="{D42A27DB-BD31-4B8C-83A1-F6EECF244321}">
                <p14:modId xmlns:p14="http://schemas.microsoft.com/office/powerpoint/2010/main" val="877149028"/>
              </p:ext>
            </p:extLst>
          </p:nvPr>
        </p:nvGraphicFramePr>
        <p:xfrm>
          <a:off x="193675" y="1046163"/>
          <a:ext cx="8756650" cy="3630612"/>
        </p:xfrm>
        <a:graphic>
          <a:graphicData uri="http://schemas.openxmlformats.org/drawingml/2006/chart">
            <c:chart xmlns:c="http://schemas.openxmlformats.org/drawingml/2006/chart" r:id="rId1"/>
          </a:graphicData>
        </a:graphic>
      </p:graphicFrame>
      <p:pic>
        <p:nvPicPr>
          <p:cNvPr id="7" name="Picture 6">
            <a:extLst>
              <a:ext uri="{FF2B5EF4-FFF2-40B4-BE49-F238E27FC236}">
                <a16:creationId xmlns:a16="http://schemas.microsoft.com/office/drawing/2014/main" id="{8F90ECB7-42AF-021C-4A8C-62E24C8CB4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9" name="Freeform 5">
            <a:extLst>
              <a:ext uri="{FF2B5EF4-FFF2-40B4-BE49-F238E27FC236}">
                <a16:creationId xmlns:a16="http://schemas.microsoft.com/office/drawing/2014/main" id="{567B6F33-2AC5-84D9-8A01-4EEEB3DA9BE9}"/>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1" name="Freeform 5">
            <a:extLst>
              <a:ext uri="{FF2B5EF4-FFF2-40B4-BE49-F238E27FC236}">
                <a16:creationId xmlns:a16="http://schemas.microsoft.com/office/drawing/2014/main" id="{193D00CA-82EE-693C-48DF-5BFAB6DDABCE}"/>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graphicFrame>
        <p:nvGraphicFramePr>
          <p:cNvPr id="12" name="Content Placeholder 3">
            <a:extLst>
              <a:ext uri="{FF2B5EF4-FFF2-40B4-BE49-F238E27FC236}">
                <a16:creationId xmlns:a16="http://schemas.microsoft.com/office/drawing/2014/main" id="{52E4A9FD-2D79-531A-5646-76375D559932}"/>
              </a:ext>
            </a:extLst>
          </p:cNvPr>
          <p:cNvGraphicFramePr/>
          <p:nvPr>
            <p:extLst>
              <p:ext uri="{D42A27DB-BD31-4B8C-83A1-F6EECF244321}">
                <p14:modId xmlns:p14="http://schemas.microsoft.com/office/powerpoint/2010/main" val="877149028"/>
              </p:ext>
            </p:extLst>
          </p:nvPr>
        </p:nvGraphicFramePr>
        <p:xfrm>
          <a:off x="193675" y="1046163"/>
          <a:ext cx="8756650" cy="3630612"/>
        </p:xfrm>
        <a:graphic>
          <a:graphicData uri="http://schemas.openxmlformats.org/drawingml/2006/chart">
            <c:chart xmlns:c="http://schemas.openxmlformats.org/drawingml/2006/chart" r:id="rId3"/>
          </a:graphicData>
        </a:graphic>
      </p:graphicFrame>
      <p:pic>
        <p:nvPicPr>
          <p:cNvPr id="13" name="Picture 12">
            <a:extLst>
              <a:ext uri="{FF2B5EF4-FFF2-40B4-BE49-F238E27FC236}">
                <a16:creationId xmlns:a16="http://schemas.microsoft.com/office/drawing/2014/main" id="{D456D239-D363-B800-174A-DDF1A2C39C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15" name="Freeform 5">
            <a:extLst>
              <a:ext uri="{FF2B5EF4-FFF2-40B4-BE49-F238E27FC236}">
                <a16:creationId xmlns:a16="http://schemas.microsoft.com/office/drawing/2014/main" id="{32448D9B-1E69-77A6-5DD0-E6D3A4D5E30D}"/>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6" name="Freeform 5">
            <a:extLst>
              <a:ext uri="{FF2B5EF4-FFF2-40B4-BE49-F238E27FC236}">
                <a16:creationId xmlns:a16="http://schemas.microsoft.com/office/drawing/2014/main" id="{D2ABCA4A-1AF0-3FFE-47F2-C6B17B70DA47}"/>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graphicFrame>
        <p:nvGraphicFramePr>
          <p:cNvPr id="17" name="Content Placeholder 3">
            <a:extLst>
              <a:ext uri="{FF2B5EF4-FFF2-40B4-BE49-F238E27FC236}">
                <a16:creationId xmlns:a16="http://schemas.microsoft.com/office/drawing/2014/main" id="{67622C8C-566D-7822-221E-C34F993BD0AE}"/>
              </a:ext>
            </a:extLst>
          </p:cNvPr>
          <p:cNvGraphicFramePr/>
          <p:nvPr userDrawn="1">
            <p:extLst>
              <p:ext uri="{D42A27DB-BD31-4B8C-83A1-F6EECF244321}">
                <p14:modId xmlns:p14="http://schemas.microsoft.com/office/powerpoint/2010/main" val="877149028"/>
              </p:ext>
            </p:extLst>
          </p:nvPr>
        </p:nvGraphicFramePr>
        <p:xfrm>
          <a:off x="193675" y="1046163"/>
          <a:ext cx="8756650" cy="3630612"/>
        </p:xfrm>
        <a:graphic>
          <a:graphicData uri="http://schemas.openxmlformats.org/drawingml/2006/chart">
            <c:chart xmlns:c="http://schemas.openxmlformats.org/drawingml/2006/chart" r:id="rId4"/>
          </a:graphicData>
        </a:graphic>
      </p:graphicFrame>
      <p:pic>
        <p:nvPicPr>
          <p:cNvPr id="18" name="Picture 17">
            <a:extLst>
              <a:ext uri="{FF2B5EF4-FFF2-40B4-BE49-F238E27FC236}">
                <a16:creationId xmlns:a16="http://schemas.microsoft.com/office/drawing/2014/main" id="{E6EEC57B-0BD8-9A7D-F2E5-33DE0844A2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Tree>
    <p:extLst>
      <p:ext uri="{BB962C8B-B14F-4D97-AF65-F5344CB8AC3E}">
        <p14:creationId xmlns:p14="http://schemas.microsoft.com/office/powerpoint/2010/main" val="144926838"/>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p:cSld name="Bar Graph Slide (4 Point)">
    <p:spTree>
      <p:nvGrpSpPr>
        <p:cNvPr id="1" name=""/>
        <p:cNvGrpSpPr/>
        <p:nvPr/>
      </p:nvGrpSpPr>
      <p:grpSpPr>
        <a:xfrm>
          <a:off x="0" y="0"/>
          <a: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a:t>Bar Graph Example</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8" name="Freeform 5">
            <a:extLst>
              <a:ext uri="{FF2B5EF4-FFF2-40B4-BE49-F238E27FC236}">
                <a16:creationId xmlns:a16="http://schemas.microsoft.com/office/drawing/2014/main" id="{5F209D70-A613-4CE0-92B0-AA846AE420BA}"/>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DF8AC24F-090E-4C2F-93A6-8AD40ACB72F0}"/>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graphicFrame>
        <p:nvGraphicFramePr>
          <p:cNvPr id="4" name="45">
            <a:extLst>
              <a:ext uri="{FF2B5EF4-FFF2-40B4-BE49-F238E27FC236}">
                <a16:creationId xmlns:a16="http://schemas.microsoft.com/office/drawing/2014/main" id="{209DC067-C870-492F-87E0-8E401EE633D5}"/>
              </a:ext>
            </a:extLst>
          </p:cNvPr>
          <p:cNvGraphicFramePr/>
          <p:nvPr>
            <p:extLst>
              <p:ext uri="{D42A27DB-BD31-4B8C-83A1-F6EECF244321}">
                <p14:modId xmlns:p14="http://schemas.microsoft.com/office/powerpoint/2010/main" val="1060291800"/>
              </p:ext>
            </p:extLst>
          </p:nvPr>
        </p:nvGraphicFramePr>
        <p:xfrm>
          <a:off x="123702" y="1105805"/>
          <a:ext cx="8760415" cy="2803795"/>
        </p:xfrm>
        <a:graphic>
          <a:graphicData uri="http://schemas.openxmlformats.org/drawingml/2006/chart">
            <c:chart xmlns:c="http://schemas.openxmlformats.org/drawingml/2006/chart" r:id="rId1"/>
          </a:graphicData>
        </a:graphic>
      </p:graphicFrame>
      <p:sp>
        <p:nvSpPr>
          <p:cNvPr id="7" name="46">
            <a:extLst>
              <a:ext uri="{FF2B5EF4-FFF2-40B4-BE49-F238E27FC236}">
                <a16:creationId xmlns:a16="http://schemas.microsoft.com/office/drawing/2014/main" id="{90A06FB4-F70A-577C-3049-3E591E2F4145}"/>
              </a:ext>
            </a:extLst>
          </p:cNvPr>
          <p:cNvSpPr txBox="1"/>
          <p:nvPr/>
        </p:nvSpPr>
        <p:spPr>
          <a:xfrm>
            <a:off x="826743" y="4019339"/>
            <a:ext cx="1515429" cy="169277"/>
          </a:xfrm>
          <a:prstGeom prst="rect">
            <a:avLst/>
          </a:prstGeom>
          <a:noFill/>
          <a:effectLst/>
        </p:spPr>
        <p:txBody>
          <a:bodyPr wrap="none" lIns="91440" tIns="45720" rIns="91440" bIns="0" rtlCol="0" anchor="ctr">
            <a:no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pitchFamily="34" charset="-122"/>
                <a:ea typeface="微软雅黑" panose="020b0503020204020204" pitchFamily="34" charset="-122"/>
              </a:defRPr>
            </a:lvl1pPr>
          </a:lstStyle>
          <a:p>
            <a:r>
              <a:rPr lang="en-US" altLang="zh-CN" sz="1200">
                <a:solidFill>
                  <a:schemeClr val="tx1">
                    <a:lumMod val="85000"/>
                    <a:lumOff val="15000"/>
                  </a:schemeClr>
                </a:solidFill>
                <a:effectLst/>
                <a:latin typeface="Arial" pitchFamily="34" charset="0"/>
                <a:ea typeface="+mn-ea"/>
                <a:cs typeface="Arial" pitchFamily="34" charset="0"/>
                <a:sym typeface="+mn-lt"/>
              </a:rPr>
              <a:t>Add title text</a:t>
            </a:r>
            <a:endParaRPr lang="zh-CN" altLang="en-US" sz="1200">
              <a:solidFill>
                <a:schemeClr val="tx1">
                  <a:lumMod val="85000"/>
                  <a:lumOff val="15000"/>
                </a:schemeClr>
              </a:solidFill>
              <a:effectLst/>
              <a:latin typeface="Arial" pitchFamily="34" charset="0"/>
              <a:ea typeface="+mn-ea"/>
              <a:cs typeface="Arial" pitchFamily="34" charset="0"/>
              <a:sym typeface="+mn-lt"/>
            </a:endParaRPr>
          </a:p>
        </p:txBody>
      </p:sp>
      <p:sp>
        <p:nvSpPr>
          <p:cNvPr id="9" name="TextBox 11">
            <a:extLst>
              <a:ext uri="{FF2B5EF4-FFF2-40B4-BE49-F238E27FC236}">
                <a16:creationId xmlns:a16="http://schemas.microsoft.com/office/drawing/2014/main" id="{A3C99E26-23BF-102E-981D-A94065F19238}"/>
              </a:ext>
            </a:extLst>
          </p:cNvPr>
          <p:cNvSpPr txBox="1"/>
          <p:nvPr/>
        </p:nvSpPr>
        <p:spPr>
          <a:xfrm>
            <a:off x="826743" y="4172572"/>
            <a:ext cx="1515429" cy="311688"/>
          </a:xfrm>
          <a:prstGeom prst="rect">
            <a:avLst/>
          </a:prstGeom>
          <a:noFill/>
        </p:spPr>
        <p:txBody>
          <a:bodyPr wrap="square" lIns="91440" tIns="45720" rIns="91440" bIns="0" rtlCol="0">
            <a:noAutofit/>
          </a:bodyPr>
          <a:lstStyle/>
          <a:p>
            <a:pPr>
              <a:lnSpc>
                <a:spcPct val="130000"/>
              </a:lnSpc>
            </a:pPr>
            <a:r>
              <a:rPr lang="en-US" altLang="zh-CN" sz="1100">
                <a:solidFill>
                  <a:schemeClr val="bg1">
                    <a:lumMod val="50000"/>
                  </a:schemeClr>
                </a:solidFill>
                <a:latin typeface="Arial" pitchFamily="34" charset="0"/>
                <a:cs typeface="Arial" pitchFamily="34" charset="0"/>
                <a:sym typeface="+mn-lt"/>
              </a:rPr>
              <a:t>Click here to add content that matches the title</a:t>
            </a:r>
            <a:endParaRPr lang="zh-CN" altLang="en-US" sz="1100">
              <a:solidFill>
                <a:schemeClr val="bg1">
                  <a:lumMod val="50000"/>
                </a:schemeClr>
              </a:solidFill>
              <a:latin typeface="Arial" pitchFamily="34" charset="0"/>
              <a:cs typeface="Arial" pitchFamily="34" charset="0"/>
              <a:sym typeface="+mn-lt"/>
            </a:endParaRPr>
          </a:p>
        </p:txBody>
      </p:sp>
      <p:sp>
        <p:nvSpPr>
          <p:cNvPr id="12" name="22">
            <a:extLst>
              <a:ext uri="{FF2B5EF4-FFF2-40B4-BE49-F238E27FC236}">
                <a16:creationId xmlns:a16="http://schemas.microsoft.com/office/drawing/2014/main" id="{E2FD2D7E-A74B-365D-F539-65F1DD983970}"/>
              </a:ext>
            </a:extLst>
          </p:cNvPr>
          <p:cNvSpPr txBox="1"/>
          <p:nvPr/>
        </p:nvSpPr>
        <p:spPr>
          <a:xfrm>
            <a:off x="2958997" y="4019339"/>
            <a:ext cx="1515429" cy="169277"/>
          </a:xfrm>
          <a:prstGeom prst="rect">
            <a:avLst/>
          </a:prstGeom>
          <a:noFill/>
          <a:effectLst/>
        </p:spPr>
        <p:txBody>
          <a:bodyPr wrap="none" lIns="91440" tIns="45720" rIns="91440" bIns="0" rtlCol="0" anchor="ctr">
            <a:no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pitchFamily="34" charset="-122"/>
                <a:ea typeface="微软雅黑" panose="020b0503020204020204" pitchFamily="34" charset="-122"/>
              </a:defRPr>
            </a:lvl1pPr>
          </a:lstStyle>
          <a:p>
            <a:r>
              <a:rPr lang="en-US" altLang="zh-CN" sz="1200">
                <a:solidFill>
                  <a:schemeClr val="tx1">
                    <a:lumMod val="85000"/>
                    <a:lumOff val="15000"/>
                  </a:schemeClr>
                </a:solidFill>
                <a:effectLst/>
                <a:latin typeface="Arial" pitchFamily="34" charset="0"/>
                <a:ea typeface="+mn-ea"/>
                <a:cs typeface="Arial" pitchFamily="34" charset="0"/>
                <a:sym typeface="+mn-lt"/>
              </a:rPr>
              <a:t>Add title text</a:t>
            </a:r>
            <a:endParaRPr lang="zh-CN" altLang="en-US" sz="1200">
              <a:solidFill>
                <a:schemeClr val="tx1">
                  <a:lumMod val="85000"/>
                  <a:lumOff val="15000"/>
                </a:schemeClr>
              </a:solidFill>
              <a:effectLst/>
              <a:latin typeface="Arial" pitchFamily="34" charset="0"/>
              <a:ea typeface="+mn-ea"/>
              <a:cs typeface="Arial" pitchFamily="34" charset="0"/>
              <a:sym typeface="+mn-lt"/>
            </a:endParaRPr>
          </a:p>
        </p:txBody>
      </p:sp>
      <p:sp>
        <p:nvSpPr>
          <p:cNvPr id="13" name="TextBox 11">
            <a:extLst>
              <a:ext uri="{FF2B5EF4-FFF2-40B4-BE49-F238E27FC236}">
                <a16:creationId xmlns:a16="http://schemas.microsoft.com/office/drawing/2014/main" id="{E0E8D3DA-2347-5556-9262-17A2A823E030}"/>
              </a:ext>
            </a:extLst>
          </p:cNvPr>
          <p:cNvSpPr txBox="1"/>
          <p:nvPr/>
        </p:nvSpPr>
        <p:spPr>
          <a:xfrm>
            <a:off x="2958997" y="4172572"/>
            <a:ext cx="1515429" cy="311688"/>
          </a:xfrm>
          <a:prstGeom prst="rect">
            <a:avLst/>
          </a:prstGeom>
          <a:noFill/>
        </p:spPr>
        <p:txBody>
          <a:bodyPr wrap="square" lIns="91440" tIns="45720" rIns="91440" bIns="0" rtlCol="0">
            <a:noAutofit/>
          </a:bodyPr>
          <a:lstStyle/>
          <a:p>
            <a:pPr>
              <a:lnSpc>
                <a:spcPct val="130000"/>
              </a:lnSpc>
            </a:pPr>
            <a:r>
              <a:rPr lang="en-US" altLang="zh-CN" sz="1100">
                <a:solidFill>
                  <a:schemeClr val="bg1">
                    <a:lumMod val="50000"/>
                  </a:schemeClr>
                </a:solidFill>
                <a:latin typeface="Arial" pitchFamily="34" charset="0"/>
                <a:cs typeface="Arial" pitchFamily="34" charset="0"/>
                <a:sym typeface="+mn-lt"/>
              </a:rPr>
              <a:t>Click here to add content that matches the title</a:t>
            </a:r>
            <a:endParaRPr lang="zh-CN" altLang="en-US" sz="1100">
              <a:solidFill>
                <a:schemeClr val="bg1">
                  <a:lumMod val="50000"/>
                </a:schemeClr>
              </a:solidFill>
              <a:latin typeface="Arial" pitchFamily="34" charset="0"/>
              <a:cs typeface="Arial" pitchFamily="34" charset="0"/>
              <a:sym typeface="+mn-lt"/>
            </a:endParaRPr>
          </a:p>
        </p:txBody>
      </p:sp>
      <p:sp>
        <p:nvSpPr>
          <p:cNvPr id="14" name="72">
            <a:extLst>
              <a:ext uri="{FF2B5EF4-FFF2-40B4-BE49-F238E27FC236}">
                <a16:creationId xmlns:a16="http://schemas.microsoft.com/office/drawing/2014/main" id="{FB5BFFCB-F5CC-183D-E313-9F48E70E6E72}"/>
              </a:ext>
            </a:extLst>
          </p:cNvPr>
          <p:cNvSpPr txBox="1"/>
          <p:nvPr/>
        </p:nvSpPr>
        <p:spPr>
          <a:xfrm>
            <a:off x="5006605" y="4010799"/>
            <a:ext cx="1515429" cy="169277"/>
          </a:xfrm>
          <a:prstGeom prst="rect">
            <a:avLst/>
          </a:prstGeom>
          <a:noFill/>
          <a:effectLst/>
        </p:spPr>
        <p:txBody>
          <a:bodyPr wrap="none" lIns="91440" tIns="45720" rIns="91440" bIns="0" rtlCol="0" anchor="ctr">
            <a:no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pitchFamily="34" charset="-122"/>
                <a:ea typeface="微软雅黑" panose="020b0503020204020204" pitchFamily="34" charset="-122"/>
              </a:defRPr>
            </a:lvl1pPr>
          </a:lstStyle>
          <a:p>
            <a:r>
              <a:rPr lang="en-US" altLang="zh-CN" sz="1200">
                <a:solidFill>
                  <a:schemeClr val="tx1">
                    <a:lumMod val="85000"/>
                    <a:lumOff val="15000"/>
                  </a:schemeClr>
                </a:solidFill>
                <a:effectLst/>
                <a:latin typeface="Arial" pitchFamily="34" charset="0"/>
                <a:ea typeface="+mn-ea"/>
                <a:cs typeface="Arial" pitchFamily="34" charset="0"/>
                <a:sym typeface="+mn-lt"/>
              </a:rPr>
              <a:t>Add title text</a:t>
            </a:r>
            <a:endParaRPr lang="zh-CN" altLang="en-US" sz="1200">
              <a:solidFill>
                <a:schemeClr val="tx1">
                  <a:lumMod val="85000"/>
                  <a:lumOff val="15000"/>
                </a:schemeClr>
              </a:solidFill>
              <a:effectLst/>
              <a:latin typeface="Arial" pitchFamily="34" charset="0"/>
              <a:ea typeface="+mn-ea"/>
              <a:cs typeface="Arial" pitchFamily="34" charset="0"/>
              <a:sym typeface="+mn-lt"/>
            </a:endParaRPr>
          </a:p>
        </p:txBody>
      </p:sp>
      <p:sp>
        <p:nvSpPr>
          <p:cNvPr id="15" name="TextBox 11">
            <a:extLst>
              <a:ext uri="{FF2B5EF4-FFF2-40B4-BE49-F238E27FC236}">
                <a16:creationId xmlns:a16="http://schemas.microsoft.com/office/drawing/2014/main" id="{2DCA8484-D0D4-019E-C3E9-271F148C9117}"/>
              </a:ext>
            </a:extLst>
          </p:cNvPr>
          <p:cNvSpPr txBox="1"/>
          <p:nvPr/>
        </p:nvSpPr>
        <p:spPr>
          <a:xfrm>
            <a:off x="5006605" y="4164032"/>
            <a:ext cx="1515429" cy="311688"/>
          </a:xfrm>
          <a:prstGeom prst="rect">
            <a:avLst/>
          </a:prstGeom>
          <a:noFill/>
        </p:spPr>
        <p:txBody>
          <a:bodyPr wrap="square" lIns="91440" tIns="45720" rIns="91440" bIns="0" rtlCol="0">
            <a:noAutofit/>
          </a:bodyPr>
          <a:lstStyle/>
          <a:p>
            <a:pPr>
              <a:lnSpc>
                <a:spcPct val="130000"/>
              </a:lnSpc>
            </a:pPr>
            <a:r>
              <a:rPr lang="en-US" altLang="zh-CN" sz="1100">
                <a:solidFill>
                  <a:schemeClr val="bg1">
                    <a:lumMod val="50000"/>
                  </a:schemeClr>
                </a:solidFill>
                <a:latin typeface="Arial" pitchFamily="34" charset="0"/>
                <a:cs typeface="Arial" pitchFamily="34" charset="0"/>
                <a:sym typeface="+mn-lt"/>
              </a:rPr>
              <a:t>Click here to add content that matches the title</a:t>
            </a:r>
            <a:endParaRPr lang="zh-CN" altLang="en-US" sz="1100">
              <a:solidFill>
                <a:schemeClr val="bg1">
                  <a:lumMod val="50000"/>
                </a:schemeClr>
              </a:solidFill>
              <a:latin typeface="Arial" pitchFamily="34" charset="0"/>
              <a:cs typeface="Arial" pitchFamily="34" charset="0"/>
              <a:sym typeface="+mn-lt"/>
            </a:endParaRPr>
          </a:p>
        </p:txBody>
      </p:sp>
      <p:sp>
        <p:nvSpPr>
          <p:cNvPr id="16" name="75">
            <a:extLst>
              <a:ext uri="{FF2B5EF4-FFF2-40B4-BE49-F238E27FC236}">
                <a16:creationId xmlns:a16="http://schemas.microsoft.com/office/drawing/2014/main" id="{B9900DE1-3917-7BA2-65C6-945F382DCA74}"/>
              </a:ext>
            </a:extLst>
          </p:cNvPr>
          <p:cNvSpPr txBox="1"/>
          <p:nvPr/>
        </p:nvSpPr>
        <p:spPr>
          <a:xfrm>
            <a:off x="7054214" y="4019339"/>
            <a:ext cx="1515429" cy="169277"/>
          </a:xfrm>
          <a:prstGeom prst="rect">
            <a:avLst/>
          </a:prstGeom>
          <a:noFill/>
          <a:effectLst/>
        </p:spPr>
        <p:txBody>
          <a:bodyPr wrap="none" lIns="91440" tIns="45720" rIns="91440" bIns="0" rtlCol="0" anchor="ctr">
            <a:no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pitchFamily="34" charset="-122"/>
                <a:ea typeface="微软雅黑" panose="020b0503020204020204" pitchFamily="34" charset="-122"/>
              </a:defRPr>
            </a:lvl1pPr>
          </a:lstStyle>
          <a:p>
            <a:r>
              <a:rPr lang="en-US" altLang="zh-CN" sz="1200">
                <a:solidFill>
                  <a:schemeClr val="tx1">
                    <a:lumMod val="85000"/>
                    <a:lumOff val="15000"/>
                  </a:schemeClr>
                </a:solidFill>
                <a:effectLst/>
                <a:latin typeface="Arial" pitchFamily="34" charset="0"/>
                <a:ea typeface="+mn-ea"/>
                <a:cs typeface="Arial" pitchFamily="34" charset="0"/>
                <a:sym typeface="+mn-lt"/>
              </a:rPr>
              <a:t>Add title text</a:t>
            </a:r>
            <a:endParaRPr lang="zh-CN" altLang="en-US" sz="1200">
              <a:solidFill>
                <a:schemeClr val="tx1">
                  <a:lumMod val="85000"/>
                  <a:lumOff val="15000"/>
                </a:schemeClr>
              </a:solidFill>
              <a:effectLst/>
              <a:latin typeface="Arial" pitchFamily="34" charset="0"/>
              <a:ea typeface="+mn-ea"/>
              <a:cs typeface="Arial" pitchFamily="34" charset="0"/>
              <a:sym typeface="+mn-lt"/>
            </a:endParaRPr>
          </a:p>
        </p:txBody>
      </p:sp>
      <p:sp>
        <p:nvSpPr>
          <p:cNvPr id="17" name="TextBox 16">
            <a:extLst>
              <a:ext uri="{FF2B5EF4-FFF2-40B4-BE49-F238E27FC236}">
                <a16:creationId xmlns:a16="http://schemas.microsoft.com/office/drawing/2014/main" id="{E5AD0C31-C81B-FD0A-16A6-FFF281ECDDA9}"/>
              </a:ext>
            </a:extLst>
          </p:cNvPr>
          <p:cNvSpPr txBox="1"/>
          <p:nvPr/>
        </p:nvSpPr>
        <p:spPr>
          <a:xfrm>
            <a:off x="7054214" y="4172572"/>
            <a:ext cx="1515429" cy="311688"/>
          </a:xfrm>
          <a:prstGeom prst="rect">
            <a:avLst/>
          </a:prstGeom>
          <a:noFill/>
        </p:spPr>
        <p:txBody>
          <a:bodyPr wrap="square" lIns="91440" tIns="45720" rIns="91440" bIns="0" rtlCol="0">
            <a:noAutofit/>
          </a:bodyPr>
          <a:lstStyle/>
          <a:p>
            <a:pPr>
              <a:lnSpc>
                <a:spcPct val="130000"/>
              </a:lnSpc>
            </a:pPr>
            <a:r>
              <a:rPr lang="en-US" altLang="zh-CN" sz="1100">
                <a:solidFill>
                  <a:schemeClr val="bg1">
                    <a:lumMod val="50000"/>
                  </a:schemeClr>
                </a:solidFill>
                <a:latin typeface="Arial" pitchFamily="34" charset="0"/>
                <a:cs typeface="Arial" pitchFamily="34" charset="0"/>
                <a:sym typeface="+mn-lt"/>
              </a:rPr>
              <a:t>Click here to add content that matches the title</a:t>
            </a:r>
            <a:endParaRPr lang="zh-CN" altLang="en-US" sz="1100">
              <a:solidFill>
                <a:schemeClr val="bg1">
                  <a:lumMod val="50000"/>
                </a:schemeClr>
              </a:solidFill>
              <a:latin typeface="Arial" pitchFamily="34" charset="0"/>
              <a:cs typeface="Arial" pitchFamily="34" charset="0"/>
              <a:sym typeface="+mn-lt"/>
            </a:endParaRPr>
          </a:p>
        </p:txBody>
      </p:sp>
      <p:pic>
        <p:nvPicPr>
          <p:cNvPr id="18" name="Picture 17">
            <a:extLst>
              <a:ext uri="{FF2B5EF4-FFF2-40B4-BE49-F238E27FC236}">
                <a16:creationId xmlns:a16="http://schemas.microsoft.com/office/drawing/2014/main" id="{37461CAE-AA9D-856B-3FF6-584B7E8EC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11" name="Freeform 5">
            <a:extLst>
              <a:ext uri="{FF2B5EF4-FFF2-40B4-BE49-F238E27FC236}">
                <a16:creationId xmlns:a16="http://schemas.microsoft.com/office/drawing/2014/main" id="{95ADB4A6-B88A-443A-C4DF-E31E0004CC9F}"/>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9" name="Freeform 5">
            <a:extLst>
              <a:ext uri="{FF2B5EF4-FFF2-40B4-BE49-F238E27FC236}">
                <a16:creationId xmlns:a16="http://schemas.microsoft.com/office/drawing/2014/main" id="{F2DDE9E2-7E70-E792-356B-5971626103F4}"/>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graphicFrame>
        <p:nvGraphicFramePr>
          <p:cNvPr id="20" name="45">
            <a:extLst>
              <a:ext uri="{FF2B5EF4-FFF2-40B4-BE49-F238E27FC236}">
                <a16:creationId xmlns:a16="http://schemas.microsoft.com/office/drawing/2014/main" id="{1F772777-DE9A-59A8-5FBF-EB4205F49A42}"/>
              </a:ext>
            </a:extLst>
          </p:cNvPr>
          <p:cNvGraphicFramePr/>
          <p:nvPr>
            <p:extLst>
              <p:ext uri="{D42A27DB-BD31-4B8C-83A1-F6EECF244321}">
                <p14:modId xmlns:p14="http://schemas.microsoft.com/office/powerpoint/2010/main" val="1060291800"/>
              </p:ext>
            </p:extLst>
          </p:nvPr>
        </p:nvGraphicFramePr>
        <p:xfrm>
          <a:off x="123702" y="1105805"/>
          <a:ext cx="8760415" cy="2803795"/>
        </p:xfrm>
        <a:graphic>
          <a:graphicData uri="http://schemas.openxmlformats.org/drawingml/2006/chart">
            <c:chart xmlns:c="http://schemas.openxmlformats.org/drawingml/2006/chart" r:id="rId3"/>
          </a:graphicData>
        </a:graphic>
      </p:graphicFrame>
      <p:sp>
        <p:nvSpPr>
          <p:cNvPr id="21" name="46">
            <a:extLst>
              <a:ext uri="{FF2B5EF4-FFF2-40B4-BE49-F238E27FC236}">
                <a16:creationId xmlns:a16="http://schemas.microsoft.com/office/drawing/2014/main" id="{A4CB5B4E-229E-1AD1-2999-C5C51C415F1B}"/>
              </a:ext>
            </a:extLst>
          </p:cNvPr>
          <p:cNvSpPr txBox="1"/>
          <p:nvPr/>
        </p:nvSpPr>
        <p:spPr>
          <a:xfrm>
            <a:off x="826743" y="4019339"/>
            <a:ext cx="1515429" cy="169277"/>
          </a:xfrm>
          <a:prstGeom prst="rect">
            <a:avLst/>
          </a:prstGeom>
          <a:noFill/>
          <a:effectLst/>
        </p:spPr>
        <p:txBody>
          <a:bodyPr wrap="none" lIns="91440" tIns="45720" rIns="91440" bIns="0" rtlCol="0" anchor="ctr">
            <a:no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pitchFamily="34" charset="-122"/>
                <a:ea typeface="微软雅黑" panose="020b0503020204020204" pitchFamily="34" charset="-122"/>
              </a:defRPr>
            </a:lvl1pPr>
          </a:lstStyle>
          <a:p>
            <a:r>
              <a:rPr lang="en-US" altLang="zh-CN" sz="1200">
                <a:solidFill>
                  <a:schemeClr val="tx1">
                    <a:lumMod val="85000"/>
                    <a:lumOff val="15000"/>
                  </a:schemeClr>
                </a:solidFill>
                <a:effectLst/>
                <a:latin typeface="Arial" pitchFamily="34" charset="0"/>
                <a:ea typeface="+mn-ea"/>
                <a:cs typeface="Arial" pitchFamily="34" charset="0"/>
                <a:sym typeface="+mn-lt"/>
              </a:rPr>
              <a:t>Add title text</a:t>
            </a:r>
            <a:endParaRPr lang="zh-CN" altLang="en-US" sz="1200">
              <a:solidFill>
                <a:schemeClr val="tx1">
                  <a:lumMod val="85000"/>
                  <a:lumOff val="15000"/>
                </a:schemeClr>
              </a:solidFill>
              <a:effectLst/>
              <a:latin typeface="Arial" pitchFamily="34" charset="0"/>
              <a:ea typeface="+mn-ea"/>
              <a:cs typeface="Arial" pitchFamily="34" charset="0"/>
              <a:sym typeface="+mn-lt"/>
            </a:endParaRPr>
          </a:p>
        </p:txBody>
      </p:sp>
      <p:sp>
        <p:nvSpPr>
          <p:cNvPr id="22" name="TextBox 11">
            <a:extLst>
              <a:ext uri="{FF2B5EF4-FFF2-40B4-BE49-F238E27FC236}">
                <a16:creationId xmlns:a16="http://schemas.microsoft.com/office/drawing/2014/main" id="{E27F7CD1-80CB-8B7A-09ED-069D05AC3B72}"/>
              </a:ext>
            </a:extLst>
          </p:cNvPr>
          <p:cNvSpPr txBox="1"/>
          <p:nvPr/>
        </p:nvSpPr>
        <p:spPr>
          <a:xfrm>
            <a:off x="826743" y="4172572"/>
            <a:ext cx="1515429" cy="311688"/>
          </a:xfrm>
          <a:prstGeom prst="rect">
            <a:avLst/>
          </a:prstGeom>
          <a:noFill/>
        </p:spPr>
        <p:txBody>
          <a:bodyPr wrap="square" lIns="91440" tIns="45720" rIns="91440" bIns="0" rtlCol="0">
            <a:noAutofit/>
          </a:bodyPr>
          <a:lstStyle/>
          <a:p>
            <a:pPr>
              <a:lnSpc>
                <a:spcPct val="130000"/>
              </a:lnSpc>
            </a:pPr>
            <a:r>
              <a:rPr lang="en-US" altLang="zh-CN" sz="1100">
                <a:solidFill>
                  <a:schemeClr val="bg1">
                    <a:lumMod val="50000"/>
                  </a:schemeClr>
                </a:solidFill>
                <a:latin typeface="Arial" pitchFamily="34" charset="0"/>
                <a:cs typeface="Arial" pitchFamily="34" charset="0"/>
                <a:sym typeface="+mn-lt"/>
              </a:rPr>
              <a:t>Click here to add content that matches the title</a:t>
            </a:r>
            <a:endParaRPr lang="zh-CN" altLang="en-US" sz="1100">
              <a:solidFill>
                <a:schemeClr val="bg1">
                  <a:lumMod val="50000"/>
                </a:schemeClr>
              </a:solidFill>
              <a:latin typeface="Arial" pitchFamily="34" charset="0"/>
              <a:cs typeface="Arial" pitchFamily="34" charset="0"/>
              <a:sym typeface="+mn-lt"/>
            </a:endParaRPr>
          </a:p>
        </p:txBody>
      </p:sp>
      <p:sp>
        <p:nvSpPr>
          <p:cNvPr id="23" name="22">
            <a:extLst>
              <a:ext uri="{FF2B5EF4-FFF2-40B4-BE49-F238E27FC236}">
                <a16:creationId xmlns:a16="http://schemas.microsoft.com/office/drawing/2014/main" id="{9ABD7E9E-44E0-FDB4-9192-3D8A943CC937}"/>
              </a:ext>
            </a:extLst>
          </p:cNvPr>
          <p:cNvSpPr txBox="1"/>
          <p:nvPr/>
        </p:nvSpPr>
        <p:spPr>
          <a:xfrm>
            <a:off x="2958997" y="4019339"/>
            <a:ext cx="1515429" cy="169277"/>
          </a:xfrm>
          <a:prstGeom prst="rect">
            <a:avLst/>
          </a:prstGeom>
          <a:noFill/>
          <a:effectLst/>
        </p:spPr>
        <p:txBody>
          <a:bodyPr wrap="none" lIns="91440" tIns="45720" rIns="91440" bIns="0" rtlCol="0" anchor="ctr">
            <a:no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pitchFamily="34" charset="-122"/>
                <a:ea typeface="微软雅黑" panose="020b0503020204020204" pitchFamily="34" charset="-122"/>
              </a:defRPr>
            </a:lvl1pPr>
          </a:lstStyle>
          <a:p>
            <a:r>
              <a:rPr lang="en-US" altLang="zh-CN" sz="1200">
                <a:solidFill>
                  <a:schemeClr val="tx1">
                    <a:lumMod val="85000"/>
                    <a:lumOff val="15000"/>
                  </a:schemeClr>
                </a:solidFill>
                <a:effectLst/>
                <a:latin typeface="Arial" pitchFamily="34" charset="0"/>
                <a:ea typeface="+mn-ea"/>
                <a:cs typeface="Arial" pitchFamily="34" charset="0"/>
                <a:sym typeface="+mn-lt"/>
              </a:rPr>
              <a:t>Add title text</a:t>
            </a:r>
            <a:endParaRPr lang="zh-CN" altLang="en-US" sz="1200">
              <a:solidFill>
                <a:schemeClr val="tx1">
                  <a:lumMod val="85000"/>
                  <a:lumOff val="15000"/>
                </a:schemeClr>
              </a:solidFill>
              <a:effectLst/>
              <a:latin typeface="Arial" pitchFamily="34" charset="0"/>
              <a:ea typeface="+mn-ea"/>
              <a:cs typeface="Arial" pitchFamily="34" charset="0"/>
              <a:sym typeface="+mn-lt"/>
            </a:endParaRPr>
          </a:p>
        </p:txBody>
      </p:sp>
      <p:sp>
        <p:nvSpPr>
          <p:cNvPr id="24" name="TextBox 11">
            <a:extLst>
              <a:ext uri="{FF2B5EF4-FFF2-40B4-BE49-F238E27FC236}">
                <a16:creationId xmlns:a16="http://schemas.microsoft.com/office/drawing/2014/main" id="{90860346-505C-212E-ABEB-AD5F0EEB2271}"/>
              </a:ext>
            </a:extLst>
          </p:cNvPr>
          <p:cNvSpPr txBox="1"/>
          <p:nvPr/>
        </p:nvSpPr>
        <p:spPr>
          <a:xfrm>
            <a:off x="2958997" y="4172572"/>
            <a:ext cx="1515429" cy="311688"/>
          </a:xfrm>
          <a:prstGeom prst="rect">
            <a:avLst/>
          </a:prstGeom>
          <a:noFill/>
        </p:spPr>
        <p:txBody>
          <a:bodyPr wrap="square" lIns="91440" tIns="45720" rIns="91440" bIns="0" rtlCol="0">
            <a:noAutofit/>
          </a:bodyPr>
          <a:lstStyle/>
          <a:p>
            <a:pPr>
              <a:lnSpc>
                <a:spcPct val="130000"/>
              </a:lnSpc>
            </a:pPr>
            <a:r>
              <a:rPr lang="en-US" altLang="zh-CN" sz="1100">
                <a:solidFill>
                  <a:schemeClr val="bg1">
                    <a:lumMod val="50000"/>
                  </a:schemeClr>
                </a:solidFill>
                <a:latin typeface="Arial" pitchFamily="34" charset="0"/>
                <a:cs typeface="Arial" pitchFamily="34" charset="0"/>
                <a:sym typeface="+mn-lt"/>
              </a:rPr>
              <a:t>Click here to add content that matches the title</a:t>
            </a:r>
            <a:endParaRPr lang="zh-CN" altLang="en-US" sz="1100">
              <a:solidFill>
                <a:schemeClr val="bg1">
                  <a:lumMod val="50000"/>
                </a:schemeClr>
              </a:solidFill>
              <a:latin typeface="Arial" pitchFamily="34" charset="0"/>
              <a:cs typeface="Arial" pitchFamily="34" charset="0"/>
              <a:sym typeface="+mn-lt"/>
            </a:endParaRPr>
          </a:p>
        </p:txBody>
      </p:sp>
      <p:sp>
        <p:nvSpPr>
          <p:cNvPr id="25" name="72">
            <a:extLst>
              <a:ext uri="{FF2B5EF4-FFF2-40B4-BE49-F238E27FC236}">
                <a16:creationId xmlns:a16="http://schemas.microsoft.com/office/drawing/2014/main" id="{8CF3A0AF-782C-7BFF-4976-36089973C06E}"/>
              </a:ext>
            </a:extLst>
          </p:cNvPr>
          <p:cNvSpPr txBox="1"/>
          <p:nvPr/>
        </p:nvSpPr>
        <p:spPr>
          <a:xfrm>
            <a:off x="5006605" y="4010799"/>
            <a:ext cx="1515429" cy="169277"/>
          </a:xfrm>
          <a:prstGeom prst="rect">
            <a:avLst/>
          </a:prstGeom>
          <a:noFill/>
          <a:effectLst/>
        </p:spPr>
        <p:txBody>
          <a:bodyPr wrap="none" lIns="91440" tIns="45720" rIns="91440" bIns="0" rtlCol="0" anchor="ctr">
            <a:no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pitchFamily="34" charset="-122"/>
                <a:ea typeface="微软雅黑" panose="020b0503020204020204" pitchFamily="34" charset="-122"/>
              </a:defRPr>
            </a:lvl1pPr>
          </a:lstStyle>
          <a:p>
            <a:r>
              <a:rPr lang="en-US" altLang="zh-CN" sz="1200">
                <a:solidFill>
                  <a:schemeClr val="tx1">
                    <a:lumMod val="85000"/>
                    <a:lumOff val="15000"/>
                  </a:schemeClr>
                </a:solidFill>
                <a:effectLst/>
                <a:latin typeface="Arial" pitchFamily="34" charset="0"/>
                <a:ea typeface="+mn-ea"/>
                <a:cs typeface="Arial" pitchFamily="34" charset="0"/>
                <a:sym typeface="+mn-lt"/>
              </a:rPr>
              <a:t>Add title text</a:t>
            </a:r>
            <a:endParaRPr lang="zh-CN" altLang="en-US" sz="1200">
              <a:solidFill>
                <a:schemeClr val="tx1">
                  <a:lumMod val="85000"/>
                  <a:lumOff val="15000"/>
                </a:schemeClr>
              </a:solidFill>
              <a:effectLst/>
              <a:latin typeface="Arial" pitchFamily="34" charset="0"/>
              <a:ea typeface="+mn-ea"/>
              <a:cs typeface="Arial" pitchFamily="34" charset="0"/>
              <a:sym typeface="+mn-lt"/>
            </a:endParaRPr>
          </a:p>
        </p:txBody>
      </p:sp>
      <p:sp>
        <p:nvSpPr>
          <p:cNvPr id="26" name="TextBox 11">
            <a:extLst>
              <a:ext uri="{FF2B5EF4-FFF2-40B4-BE49-F238E27FC236}">
                <a16:creationId xmlns:a16="http://schemas.microsoft.com/office/drawing/2014/main" id="{E2627513-1893-0715-3F87-04D97286CAEA}"/>
              </a:ext>
            </a:extLst>
          </p:cNvPr>
          <p:cNvSpPr txBox="1"/>
          <p:nvPr/>
        </p:nvSpPr>
        <p:spPr>
          <a:xfrm>
            <a:off x="5006605" y="4164032"/>
            <a:ext cx="1515429" cy="311688"/>
          </a:xfrm>
          <a:prstGeom prst="rect">
            <a:avLst/>
          </a:prstGeom>
          <a:noFill/>
        </p:spPr>
        <p:txBody>
          <a:bodyPr wrap="square" lIns="91440" tIns="45720" rIns="91440" bIns="0" rtlCol="0">
            <a:noAutofit/>
          </a:bodyPr>
          <a:lstStyle/>
          <a:p>
            <a:pPr>
              <a:lnSpc>
                <a:spcPct val="130000"/>
              </a:lnSpc>
            </a:pPr>
            <a:r>
              <a:rPr lang="en-US" altLang="zh-CN" sz="1100">
                <a:solidFill>
                  <a:schemeClr val="bg1">
                    <a:lumMod val="50000"/>
                  </a:schemeClr>
                </a:solidFill>
                <a:latin typeface="Arial" pitchFamily="34" charset="0"/>
                <a:cs typeface="Arial" pitchFamily="34" charset="0"/>
                <a:sym typeface="+mn-lt"/>
              </a:rPr>
              <a:t>Click here to add content that matches the title</a:t>
            </a:r>
            <a:endParaRPr lang="zh-CN" altLang="en-US" sz="1100">
              <a:solidFill>
                <a:schemeClr val="bg1">
                  <a:lumMod val="50000"/>
                </a:schemeClr>
              </a:solidFill>
              <a:latin typeface="Arial" pitchFamily="34" charset="0"/>
              <a:cs typeface="Arial" pitchFamily="34" charset="0"/>
              <a:sym typeface="+mn-lt"/>
            </a:endParaRPr>
          </a:p>
        </p:txBody>
      </p:sp>
      <p:sp>
        <p:nvSpPr>
          <p:cNvPr id="27" name="75">
            <a:extLst>
              <a:ext uri="{FF2B5EF4-FFF2-40B4-BE49-F238E27FC236}">
                <a16:creationId xmlns:a16="http://schemas.microsoft.com/office/drawing/2014/main" id="{7A5BA277-9DE9-1809-9D41-9CB441841BA2}"/>
              </a:ext>
            </a:extLst>
          </p:cNvPr>
          <p:cNvSpPr txBox="1"/>
          <p:nvPr/>
        </p:nvSpPr>
        <p:spPr>
          <a:xfrm>
            <a:off x="7054214" y="4019339"/>
            <a:ext cx="1515429" cy="169277"/>
          </a:xfrm>
          <a:prstGeom prst="rect">
            <a:avLst/>
          </a:prstGeom>
          <a:noFill/>
          <a:effectLst/>
        </p:spPr>
        <p:txBody>
          <a:bodyPr wrap="none" lIns="91440" tIns="45720" rIns="91440" bIns="0" rtlCol="0" anchor="ctr">
            <a:no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pitchFamily="34" charset="-122"/>
                <a:ea typeface="微软雅黑" panose="020b0503020204020204" pitchFamily="34" charset="-122"/>
              </a:defRPr>
            </a:lvl1pPr>
          </a:lstStyle>
          <a:p>
            <a:r>
              <a:rPr lang="en-US" altLang="zh-CN" sz="1200">
                <a:solidFill>
                  <a:schemeClr val="tx1">
                    <a:lumMod val="85000"/>
                    <a:lumOff val="15000"/>
                  </a:schemeClr>
                </a:solidFill>
                <a:effectLst/>
                <a:latin typeface="Arial" pitchFamily="34" charset="0"/>
                <a:ea typeface="+mn-ea"/>
                <a:cs typeface="Arial" pitchFamily="34" charset="0"/>
                <a:sym typeface="+mn-lt"/>
              </a:rPr>
              <a:t>Add title text</a:t>
            </a:r>
            <a:endParaRPr lang="zh-CN" altLang="en-US" sz="1200">
              <a:solidFill>
                <a:schemeClr val="tx1">
                  <a:lumMod val="85000"/>
                  <a:lumOff val="15000"/>
                </a:schemeClr>
              </a:solidFill>
              <a:effectLst/>
              <a:latin typeface="Arial" pitchFamily="34" charset="0"/>
              <a:ea typeface="+mn-ea"/>
              <a:cs typeface="Arial" pitchFamily="34" charset="0"/>
              <a:sym typeface="+mn-lt"/>
            </a:endParaRPr>
          </a:p>
        </p:txBody>
      </p:sp>
      <p:sp>
        <p:nvSpPr>
          <p:cNvPr id="28" name="TextBox 27">
            <a:extLst>
              <a:ext uri="{FF2B5EF4-FFF2-40B4-BE49-F238E27FC236}">
                <a16:creationId xmlns:a16="http://schemas.microsoft.com/office/drawing/2014/main" id="{55C521DF-0223-4BD0-CF07-3C00F5EFE540}"/>
              </a:ext>
            </a:extLst>
          </p:cNvPr>
          <p:cNvSpPr txBox="1"/>
          <p:nvPr/>
        </p:nvSpPr>
        <p:spPr>
          <a:xfrm>
            <a:off x="7054214" y="4172572"/>
            <a:ext cx="1515429" cy="311688"/>
          </a:xfrm>
          <a:prstGeom prst="rect">
            <a:avLst/>
          </a:prstGeom>
          <a:noFill/>
        </p:spPr>
        <p:txBody>
          <a:bodyPr wrap="square" lIns="91440" tIns="45720" rIns="91440" bIns="0" rtlCol="0">
            <a:noAutofit/>
          </a:bodyPr>
          <a:lstStyle/>
          <a:p>
            <a:pPr>
              <a:lnSpc>
                <a:spcPct val="130000"/>
              </a:lnSpc>
            </a:pPr>
            <a:r>
              <a:rPr lang="en-US" altLang="zh-CN" sz="1100">
                <a:solidFill>
                  <a:schemeClr val="bg1">
                    <a:lumMod val="50000"/>
                  </a:schemeClr>
                </a:solidFill>
                <a:latin typeface="Arial" pitchFamily="34" charset="0"/>
                <a:cs typeface="Arial" pitchFamily="34" charset="0"/>
                <a:sym typeface="+mn-lt"/>
              </a:rPr>
              <a:t>Click here to add content that matches the title</a:t>
            </a:r>
            <a:endParaRPr lang="zh-CN" altLang="en-US" sz="1100">
              <a:solidFill>
                <a:schemeClr val="bg1">
                  <a:lumMod val="50000"/>
                </a:schemeClr>
              </a:solidFill>
              <a:latin typeface="Arial" pitchFamily="34" charset="0"/>
              <a:cs typeface="Arial" pitchFamily="34" charset="0"/>
              <a:sym typeface="+mn-lt"/>
            </a:endParaRPr>
          </a:p>
        </p:txBody>
      </p:sp>
      <p:pic>
        <p:nvPicPr>
          <p:cNvPr id="29" name="Picture 28">
            <a:extLst>
              <a:ext uri="{FF2B5EF4-FFF2-40B4-BE49-F238E27FC236}">
                <a16:creationId xmlns:a16="http://schemas.microsoft.com/office/drawing/2014/main" id="{558DC082-721E-855A-EB54-D9CCAFB551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31" name="Freeform 5">
            <a:extLst>
              <a:ext uri="{FF2B5EF4-FFF2-40B4-BE49-F238E27FC236}">
                <a16:creationId xmlns:a16="http://schemas.microsoft.com/office/drawing/2014/main" id="{1DEC7978-B59E-E294-3099-547C1E52BCF4}"/>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32" name="Freeform 5">
            <a:extLst>
              <a:ext uri="{FF2B5EF4-FFF2-40B4-BE49-F238E27FC236}">
                <a16:creationId xmlns:a16="http://schemas.microsoft.com/office/drawing/2014/main" id="{0A9B16C6-1B2D-A29E-A5FB-0019AC72CFF0}"/>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graphicFrame>
        <p:nvGraphicFramePr>
          <p:cNvPr id="33" name="45">
            <a:extLst>
              <a:ext uri="{FF2B5EF4-FFF2-40B4-BE49-F238E27FC236}">
                <a16:creationId xmlns:a16="http://schemas.microsoft.com/office/drawing/2014/main" id="{967F583D-525B-2CC9-5568-885736A59BBF}"/>
              </a:ext>
            </a:extLst>
          </p:cNvPr>
          <p:cNvGraphicFramePr/>
          <p:nvPr userDrawn="1">
            <p:extLst>
              <p:ext uri="{D42A27DB-BD31-4B8C-83A1-F6EECF244321}">
                <p14:modId xmlns:p14="http://schemas.microsoft.com/office/powerpoint/2010/main" val="1060291800"/>
              </p:ext>
            </p:extLst>
          </p:nvPr>
        </p:nvGraphicFramePr>
        <p:xfrm>
          <a:off x="123702" y="1105805"/>
          <a:ext cx="8760415" cy="2803795"/>
        </p:xfrm>
        <a:graphic>
          <a:graphicData uri="http://schemas.openxmlformats.org/drawingml/2006/chart">
            <c:chart xmlns:c="http://schemas.openxmlformats.org/drawingml/2006/chart" r:id="rId4"/>
          </a:graphicData>
        </a:graphic>
      </p:graphicFrame>
      <p:sp>
        <p:nvSpPr>
          <p:cNvPr id="34" name="46">
            <a:extLst>
              <a:ext uri="{FF2B5EF4-FFF2-40B4-BE49-F238E27FC236}">
                <a16:creationId xmlns:a16="http://schemas.microsoft.com/office/drawing/2014/main" id="{735E1235-5C68-C93C-D059-23F40EA4EE04}"/>
              </a:ext>
            </a:extLst>
          </p:cNvPr>
          <p:cNvSpPr txBox="1"/>
          <p:nvPr userDrawn="1"/>
        </p:nvSpPr>
        <p:spPr>
          <a:xfrm>
            <a:off x="826743" y="4019339"/>
            <a:ext cx="1515429" cy="169277"/>
          </a:xfrm>
          <a:prstGeom prst="rect">
            <a:avLst/>
          </a:prstGeom>
          <a:noFill/>
          <a:effectLst/>
        </p:spPr>
        <p:txBody>
          <a:bodyPr wrap="none" lIns="91440" tIns="45720" rIns="91440" bIns="0" rtlCol="0" anchor="ctr">
            <a:no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pitchFamily="34" charset="-122"/>
                <a:ea typeface="微软雅黑" panose="020b0503020204020204" pitchFamily="34" charset="-122"/>
              </a:defRPr>
            </a:lvl1pPr>
          </a:lstStyle>
          <a:p>
            <a:r>
              <a:rPr lang="en-US" altLang="zh-CN" sz="1200">
                <a:solidFill>
                  <a:schemeClr val="tx1">
                    <a:lumMod val="85000"/>
                    <a:lumOff val="15000"/>
                  </a:schemeClr>
                </a:solidFill>
                <a:effectLst/>
                <a:latin typeface="Arial" pitchFamily="34" charset="0"/>
                <a:ea typeface="+mn-ea"/>
                <a:cs typeface="Arial" pitchFamily="34" charset="0"/>
                <a:sym typeface="+mn-lt"/>
              </a:rPr>
              <a:t>Add title text</a:t>
            </a:r>
            <a:endParaRPr lang="zh-CN" altLang="en-US" sz="1200">
              <a:solidFill>
                <a:schemeClr val="tx1">
                  <a:lumMod val="85000"/>
                  <a:lumOff val="15000"/>
                </a:schemeClr>
              </a:solidFill>
              <a:effectLst/>
              <a:latin typeface="Arial" pitchFamily="34" charset="0"/>
              <a:ea typeface="+mn-ea"/>
              <a:cs typeface="Arial" pitchFamily="34" charset="0"/>
              <a:sym typeface="+mn-lt"/>
            </a:endParaRPr>
          </a:p>
        </p:txBody>
      </p:sp>
      <p:sp>
        <p:nvSpPr>
          <p:cNvPr id="35" name="TextBox 11">
            <a:extLst>
              <a:ext uri="{FF2B5EF4-FFF2-40B4-BE49-F238E27FC236}">
                <a16:creationId xmlns:a16="http://schemas.microsoft.com/office/drawing/2014/main" id="{870CF8B9-7686-D619-EC13-FAE51716F924}"/>
              </a:ext>
            </a:extLst>
          </p:cNvPr>
          <p:cNvSpPr txBox="1"/>
          <p:nvPr userDrawn="1"/>
        </p:nvSpPr>
        <p:spPr>
          <a:xfrm>
            <a:off x="826743" y="4172572"/>
            <a:ext cx="1515429" cy="311688"/>
          </a:xfrm>
          <a:prstGeom prst="rect">
            <a:avLst/>
          </a:prstGeom>
          <a:noFill/>
        </p:spPr>
        <p:txBody>
          <a:bodyPr wrap="square" lIns="91440" tIns="45720" rIns="91440" bIns="0" rtlCol="0">
            <a:noAutofit/>
          </a:bodyPr>
          <a:lstStyle/>
          <a:p>
            <a:pPr>
              <a:lnSpc>
                <a:spcPct val="130000"/>
              </a:lnSpc>
            </a:pPr>
            <a:r>
              <a:rPr lang="en-US" altLang="zh-CN" sz="1100">
                <a:solidFill>
                  <a:schemeClr val="bg1">
                    <a:lumMod val="50000"/>
                  </a:schemeClr>
                </a:solidFill>
                <a:latin typeface="Arial" pitchFamily="34" charset="0"/>
                <a:cs typeface="Arial" pitchFamily="34" charset="0"/>
                <a:sym typeface="+mn-lt"/>
              </a:rPr>
              <a:t>Click here to add content that matches the title</a:t>
            </a:r>
            <a:endParaRPr lang="zh-CN" altLang="en-US" sz="1100">
              <a:solidFill>
                <a:schemeClr val="bg1">
                  <a:lumMod val="50000"/>
                </a:schemeClr>
              </a:solidFill>
              <a:latin typeface="Arial" pitchFamily="34" charset="0"/>
              <a:cs typeface="Arial" pitchFamily="34" charset="0"/>
              <a:sym typeface="+mn-lt"/>
            </a:endParaRPr>
          </a:p>
        </p:txBody>
      </p:sp>
      <p:sp>
        <p:nvSpPr>
          <p:cNvPr id="36" name="22">
            <a:extLst>
              <a:ext uri="{FF2B5EF4-FFF2-40B4-BE49-F238E27FC236}">
                <a16:creationId xmlns:a16="http://schemas.microsoft.com/office/drawing/2014/main" id="{5EBC6C70-48F5-53A5-651F-3CDD99BD7DBF}"/>
              </a:ext>
            </a:extLst>
          </p:cNvPr>
          <p:cNvSpPr txBox="1"/>
          <p:nvPr userDrawn="1"/>
        </p:nvSpPr>
        <p:spPr>
          <a:xfrm>
            <a:off x="2958997" y="4019339"/>
            <a:ext cx="1515429" cy="169277"/>
          </a:xfrm>
          <a:prstGeom prst="rect">
            <a:avLst/>
          </a:prstGeom>
          <a:noFill/>
          <a:effectLst/>
        </p:spPr>
        <p:txBody>
          <a:bodyPr wrap="none" lIns="91440" tIns="45720" rIns="91440" bIns="0" rtlCol="0" anchor="ctr">
            <a:no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pitchFamily="34" charset="-122"/>
                <a:ea typeface="微软雅黑" panose="020b0503020204020204" pitchFamily="34" charset="-122"/>
              </a:defRPr>
            </a:lvl1pPr>
          </a:lstStyle>
          <a:p>
            <a:r>
              <a:rPr lang="en-US" altLang="zh-CN" sz="1200">
                <a:solidFill>
                  <a:schemeClr val="tx1">
                    <a:lumMod val="85000"/>
                    <a:lumOff val="15000"/>
                  </a:schemeClr>
                </a:solidFill>
                <a:effectLst/>
                <a:latin typeface="Arial" pitchFamily="34" charset="0"/>
                <a:ea typeface="+mn-ea"/>
                <a:cs typeface="Arial" pitchFamily="34" charset="0"/>
                <a:sym typeface="+mn-lt"/>
              </a:rPr>
              <a:t>Add title text</a:t>
            </a:r>
            <a:endParaRPr lang="zh-CN" altLang="en-US" sz="1200">
              <a:solidFill>
                <a:schemeClr val="tx1">
                  <a:lumMod val="85000"/>
                  <a:lumOff val="15000"/>
                </a:schemeClr>
              </a:solidFill>
              <a:effectLst/>
              <a:latin typeface="Arial" pitchFamily="34" charset="0"/>
              <a:ea typeface="+mn-ea"/>
              <a:cs typeface="Arial" pitchFamily="34" charset="0"/>
              <a:sym typeface="+mn-lt"/>
            </a:endParaRPr>
          </a:p>
        </p:txBody>
      </p:sp>
      <p:sp>
        <p:nvSpPr>
          <p:cNvPr id="37" name="TextBox 11">
            <a:extLst>
              <a:ext uri="{FF2B5EF4-FFF2-40B4-BE49-F238E27FC236}">
                <a16:creationId xmlns:a16="http://schemas.microsoft.com/office/drawing/2014/main" id="{70D56B95-1F18-5E0D-E4BD-4E7D1C5DD668}"/>
              </a:ext>
            </a:extLst>
          </p:cNvPr>
          <p:cNvSpPr txBox="1"/>
          <p:nvPr userDrawn="1"/>
        </p:nvSpPr>
        <p:spPr>
          <a:xfrm>
            <a:off x="2958997" y="4172572"/>
            <a:ext cx="1515429" cy="311688"/>
          </a:xfrm>
          <a:prstGeom prst="rect">
            <a:avLst/>
          </a:prstGeom>
          <a:noFill/>
        </p:spPr>
        <p:txBody>
          <a:bodyPr wrap="square" lIns="91440" tIns="45720" rIns="91440" bIns="0" rtlCol="0">
            <a:noAutofit/>
          </a:bodyPr>
          <a:lstStyle/>
          <a:p>
            <a:pPr>
              <a:lnSpc>
                <a:spcPct val="130000"/>
              </a:lnSpc>
            </a:pPr>
            <a:r>
              <a:rPr lang="en-US" altLang="zh-CN" sz="1100">
                <a:solidFill>
                  <a:schemeClr val="bg1">
                    <a:lumMod val="50000"/>
                  </a:schemeClr>
                </a:solidFill>
                <a:latin typeface="Arial" pitchFamily="34" charset="0"/>
                <a:cs typeface="Arial" pitchFamily="34" charset="0"/>
                <a:sym typeface="+mn-lt"/>
              </a:rPr>
              <a:t>Click here to add content that matches the title</a:t>
            </a:r>
            <a:endParaRPr lang="zh-CN" altLang="en-US" sz="1100">
              <a:solidFill>
                <a:schemeClr val="bg1">
                  <a:lumMod val="50000"/>
                </a:schemeClr>
              </a:solidFill>
              <a:latin typeface="Arial" pitchFamily="34" charset="0"/>
              <a:cs typeface="Arial" pitchFamily="34" charset="0"/>
              <a:sym typeface="+mn-lt"/>
            </a:endParaRPr>
          </a:p>
        </p:txBody>
      </p:sp>
      <p:sp>
        <p:nvSpPr>
          <p:cNvPr id="38" name="72">
            <a:extLst>
              <a:ext uri="{FF2B5EF4-FFF2-40B4-BE49-F238E27FC236}">
                <a16:creationId xmlns:a16="http://schemas.microsoft.com/office/drawing/2014/main" id="{C7294565-4BE8-68A9-0158-71E4F96EB7D7}"/>
              </a:ext>
            </a:extLst>
          </p:cNvPr>
          <p:cNvSpPr txBox="1"/>
          <p:nvPr userDrawn="1"/>
        </p:nvSpPr>
        <p:spPr>
          <a:xfrm>
            <a:off x="5006605" y="4010799"/>
            <a:ext cx="1515429" cy="169277"/>
          </a:xfrm>
          <a:prstGeom prst="rect">
            <a:avLst/>
          </a:prstGeom>
          <a:noFill/>
          <a:effectLst/>
        </p:spPr>
        <p:txBody>
          <a:bodyPr wrap="none" lIns="91440" tIns="45720" rIns="91440" bIns="0" rtlCol="0" anchor="ctr">
            <a:no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pitchFamily="34" charset="-122"/>
                <a:ea typeface="微软雅黑" panose="020b0503020204020204" pitchFamily="34" charset="-122"/>
              </a:defRPr>
            </a:lvl1pPr>
          </a:lstStyle>
          <a:p>
            <a:r>
              <a:rPr lang="en-US" altLang="zh-CN" sz="1200">
                <a:solidFill>
                  <a:schemeClr val="tx1">
                    <a:lumMod val="85000"/>
                    <a:lumOff val="15000"/>
                  </a:schemeClr>
                </a:solidFill>
                <a:effectLst/>
                <a:latin typeface="Arial" pitchFamily="34" charset="0"/>
                <a:ea typeface="+mn-ea"/>
                <a:cs typeface="Arial" pitchFamily="34" charset="0"/>
                <a:sym typeface="+mn-lt"/>
              </a:rPr>
              <a:t>Add title text</a:t>
            </a:r>
            <a:endParaRPr lang="zh-CN" altLang="en-US" sz="1200">
              <a:solidFill>
                <a:schemeClr val="tx1">
                  <a:lumMod val="85000"/>
                  <a:lumOff val="15000"/>
                </a:schemeClr>
              </a:solidFill>
              <a:effectLst/>
              <a:latin typeface="Arial" pitchFamily="34" charset="0"/>
              <a:ea typeface="+mn-ea"/>
              <a:cs typeface="Arial" pitchFamily="34" charset="0"/>
              <a:sym typeface="+mn-lt"/>
            </a:endParaRPr>
          </a:p>
        </p:txBody>
      </p:sp>
      <p:sp>
        <p:nvSpPr>
          <p:cNvPr id="39" name="TextBox 11">
            <a:extLst>
              <a:ext uri="{FF2B5EF4-FFF2-40B4-BE49-F238E27FC236}">
                <a16:creationId xmlns:a16="http://schemas.microsoft.com/office/drawing/2014/main" id="{4FB907DB-54A5-E260-1303-D6435497FF66}"/>
              </a:ext>
            </a:extLst>
          </p:cNvPr>
          <p:cNvSpPr txBox="1"/>
          <p:nvPr userDrawn="1"/>
        </p:nvSpPr>
        <p:spPr>
          <a:xfrm>
            <a:off x="5006605" y="4164032"/>
            <a:ext cx="1515429" cy="311688"/>
          </a:xfrm>
          <a:prstGeom prst="rect">
            <a:avLst/>
          </a:prstGeom>
          <a:noFill/>
        </p:spPr>
        <p:txBody>
          <a:bodyPr wrap="square" lIns="91440" tIns="45720" rIns="91440" bIns="0" rtlCol="0">
            <a:noAutofit/>
          </a:bodyPr>
          <a:lstStyle/>
          <a:p>
            <a:pPr>
              <a:lnSpc>
                <a:spcPct val="130000"/>
              </a:lnSpc>
            </a:pPr>
            <a:r>
              <a:rPr lang="en-US" altLang="zh-CN" sz="1100">
                <a:solidFill>
                  <a:schemeClr val="bg1">
                    <a:lumMod val="50000"/>
                  </a:schemeClr>
                </a:solidFill>
                <a:latin typeface="Arial" pitchFamily="34" charset="0"/>
                <a:cs typeface="Arial" pitchFamily="34" charset="0"/>
                <a:sym typeface="+mn-lt"/>
              </a:rPr>
              <a:t>Click here to add content that matches the title</a:t>
            </a:r>
            <a:endParaRPr lang="zh-CN" altLang="en-US" sz="1100">
              <a:solidFill>
                <a:schemeClr val="bg1">
                  <a:lumMod val="50000"/>
                </a:schemeClr>
              </a:solidFill>
              <a:latin typeface="Arial" pitchFamily="34" charset="0"/>
              <a:cs typeface="Arial" pitchFamily="34" charset="0"/>
              <a:sym typeface="+mn-lt"/>
            </a:endParaRPr>
          </a:p>
        </p:txBody>
      </p:sp>
      <p:sp>
        <p:nvSpPr>
          <p:cNvPr id="40" name="75">
            <a:extLst>
              <a:ext uri="{FF2B5EF4-FFF2-40B4-BE49-F238E27FC236}">
                <a16:creationId xmlns:a16="http://schemas.microsoft.com/office/drawing/2014/main" id="{31B4479C-4C74-30E4-4464-A18E611A744C}"/>
              </a:ext>
            </a:extLst>
          </p:cNvPr>
          <p:cNvSpPr txBox="1"/>
          <p:nvPr userDrawn="1"/>
        </p:nvSpPr>
        <p:spPr>
          <a:xfrm>
            <a:off x="7054214" y="4019339"/>
            <a:ext cx="1515429" cy="169277"/>
          </a:xfrm>
          <a:prstGeom prst="rect">
            <a:avLst/>
          </a:prstGeom>
          <a:noFill/>
          <a:effectLst/>
        </p:spPr>
        <p:txBody>
          <a:bodyPr wrap="none" lIns="91440" tIns="45720" rIns="91440" bIns="0" rtlCol="0" anchor="ctr">
            <a:no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pitchFamily="34" charset="-122"/>
                <a:ea typeface="微软雅黑" panose="020b0503020204020204" pitchFamily="34" charset="-122"/>
              </a:defRPr>
            </a:lvl1pPr>
          </a:lstStyle>
          <a:p>
            <a:r>
              <a:rPr lang="en-US" altLang="zh-CN" sz="1200">
                <a:solidFill>
                  <a:schemeClr val="tx1">
                    <a:lumMod val="85000"/>
                    <a:lumOff val="15000"/>
                  </a:schemeClr>
                </a:solidFill>
                <a:effectLst/>
                <a:latin typeface="Arial" pitchFamily="34" charset="0"/>
                <a:ea typeface="+mn-ea"/>
                <a:cs typeface="Arial" pitchFamily="34" charset="0"/>
                <a:sym typeface="+mn-lt"/>
              </a:rPr>
              <a:t>Add title text</a:t>
            </a:r>
            <a:endParaRPr lang="zh-CN" altLang="en-US" sz="1200">
              <a:solidFill>
                <a:schemeClr val="tx1">
                  <a:lumMod val="85000"/>
                  <a:lumOff val="15000"/>
                </a:schemeClr>
              </a:solidFill>
              <a:effectLst/>
              <a:latin typeface="Arial" pitchFamily="34" charset="0"/>
              <a:ea typeface="+mn-ea"/>
              <a:cs typeface="Arial" pitchFamily="34" charset="0"/>
              <a:sym typeface="+mn-lt"/>
            </a:endParaRPr>
          </a:p>
        </p:txBody>
      </p:sp>
      <p:sp>
        <p:nvSpPr>
          <p:cNvPr id="41" name="TextBox 40">
            <a:extLst>
              <a:ext uri="{FF2B5EF4-FFF2-40B4-BE49-F238E27FC236}">
                <a16:creationId xmlns:a16="http://schemas.microsoft.com/office/drawing/2014/main" id="{49F17BDC-DD06-05CD-B8FD-502B2D77E448}"/>
              </a:ext>
            </a:extLst>
          </p:cNvPr>
          <p:cNvSpPr txBox="1"/>
          <p:nvPr userDrawn="1"/>
        </p:nvSpPr>
        <p:spPr>
          <a:xfrm>
            <a:off x="7054214" y="4172572"/>
            <a:ext cx="1515429" cy="311688"/>
          </a:xfrm>
          <a:prstGeom prst="rect">
            <a:avLst/>
          </a:prstGeom>
          <a:noFill/>
        </p:spPr>
        <p:txBody>
          <a:bodyPr wrap="square" lIns="91440" tIns="45720" rIns="91440" bIns="0" rtlCol="0">
            <a:noAutofit/>
          </a:bodyPr>
          <a:lstStyle/>
          <a:p>
            <a:pPr>
              <a:lnSpc>
                <a:spcPct val="130000"/>
              </a:lnSpc>
            </a:pPr>
            <a:r>
              <a:rPr lang="en-US" altLang="zh-CN" sz="1100">
                <a:solidFill>
                  <a:schemeClr val="bg1">
                    <a:lumMod val="50000"/>
                  </a:schemeClr>
                </a:solidFill>
                <a:latin typeface="Arial" pitchFamily="34" charset="0"/>
                <a:cs typeface="Arial" pitchFamily="34" charset="0"/>
                <a:sym typeface="+mn-lt"/>
              </a:rPr>
              <a:t>Click here to add content that matches the title</a:t>
            </a:r>
            <a:endParaRPr lang="zh-CN" altLang="en-US" sz="1100">
              <a:solidFill>
                <a:schemeClr val="bg1">
                  <a:lumMod val="50000"/>
                </a:schemeClr>
              </a:solidFill>
              <a:latin typeface="Arial" pitchFamily="34" charset="0"/>
              <a:cs typeface="Arial" pitchFamily="34" charset="0"/>
              <a:sym typeface="+mn-lt"/>
            </a:endParaRPr>
          </a:p>
        </p:txBody>
      </p:sp>
      <p:pic>
        <p:nvPicPr>
          <p:cNvPr id="42" name="Picture 41">
            <a:extLst>
              <a:ext uri="{FF2B5EF4-FFF2-40B4-BE49-F238E27FC236}">
                <a16:creationId xmlns:a16="http://schemas.microsoft.com/office/drawing/2014/main" id="{BD617C13-5942-CBB8-0EF5-F8C47420E5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Tree>
    <p:extLst>
      <p:ext uri="{BB962C8B-B14F-4D97-AF65-F5344CB8AC3E}">
        <p14:creationId xmlns:p14="http://schemas.microsoft.com/office/powerpoint/2010/main" val="3460957479"/>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Key Takeaways Slide">
    <p:spTree>
      <p:nvGrpSpPr>
        <p:cNvPr id="1" name=""/>
        <p:cNvGrpSpPr/>
        <p:nvPr/>
      </p:nvGrpSpPr>
      <p:grpSpPr>
        <a:xfrm>
          <a:off x="0" y="0"/>
          <a: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a:t>Key Takeaways Example</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8" name="Freeform 5">
            <a:extLst>
              <a:ext uri="{FF2B5EF4-FFF2-40B4-BE49-F238E27FC236}">
                <a16:creationId xmlns:a16="http://schemas.microsoft.com/office/drawing/2014/main" id="{5F209D70-A613-4CE0-92B0-AA846AE420BA}"/>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DF8AC24F-090E-4C2F-93A6-8AD40ACB72F0}"/>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36" name="Picture 35">
            <a:extLst>
              <a:ext uri="{FF2B5EF4-FFF2-40B4-BE49-F238E27FC236}">
                <a16:creationId xmlns:a16="http://schemas.microsoft.com/office/drawing/2014/main" id="{CDAC4ED3-B7E0-DE6E-64FA-E671E43CE363}"/>
              </a:ext>
            </a:extLst>
          </p:cNvPr>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43" name="Text Placeholder 27">
            <a:extLst>
              <a:ext uri="{FF2B5EF4-FFF2-40B4-BE49-F238E27FC236}">
                <a16:creationId xmlns:a16="http://schemas.microsoft.com/office/drawing/2014/main" id="{2C39909B-4419-8ED0-E428-8FE10FC3E3CE}"/>
              </a:ext>
            </a:extLst>
          </p:cNvPr>
          <p:cNvSpPr>
            <a:spLocks noGrp="1"/>
          </p:cNvSpPr>
          <p:nvPr>
            <p:ph type="body" sz="quarter" idx="17" hasCustomPrompt="1"/>
          </p:nvPr>
        </p:nvSpPr>
        <p:spPr>
          <a:xfrm>
            <a:off x="879033" y="1947709"/>
            <a:ext cx="3933423" cy="411199"/>
          </a:xfrm>
          <a:prstGeom prst="rect">
            <a:avLst/>
          </a:prstGeom>
        </p:spPr>
        <p:txBody>
          <a:bodyPr lIns="0" tIns="0" rIns="0" bIns="0" anchor="ctr"/>
          <a:lstStyle>
            <a:lvl1pPr marL="0" indent="0" algn="l">
              <a:buNone/>
              <a:defRPr sz="2000" b="0">
                <a:solidFill>
                  <a:schemeClr val="tx1"/>
                </a:solidFill>
              </a:defRPr>
            </a:lvl1pPr>
          </a:lstStyle>
          <a:p>
            <a:pPr algn="l">
              <a:lnSpc>
                <a:spcPct val="150000"/>
              </a:lnSpc>
            </a:pPr>
            <a:r>
              <a:rPr lang="en-US" altLang="zh-CN" sz="1200">
                <a:solidFill>
                  <a:schemeClr val="tx1"/>
                </a:solidFill>
                <a:latin typeface="Arial" pitchFamily="34" charset="0"/>
                <a:ea typeface="+mn-ea"/>
                <a:cs typeface="Arial" pitchFamily="34" charset="0"/>
                <a:sym typeface="+mn-lt"/>
              </a:rPr>
              <a:t>Click here to add content that matches the title</a:t>
            </a:r>
            <a:endParaRPr lang="zh-CN" altLang="en-US" sz="1200">
              <a:solidFill>
                <a:schemeClr val="tx1"/>
              </a:solidFill>
              <a:latin typeface="Arial" pitchFamily="34" charset="0"/>
              <a:ea typeface="+mn-ea"/>
              <a:cs typeface="Arial" pitchFamily="34" charset="0"/>
              <a:sym typeface="+mn-lt"/>
            </a:endParaRPr>
          </a:p>
        </p:txBody>
      </p:sp>
      <p:sp>
        <p:nvSpPr>
          <p:cNvPr id="44" name="Text Placeholder 27">
            <a:extLst>
              <a:ext uri="{FF2B5EF4-FFF2-40B4-BE49-F238E27FC236}">
                <a16:creationId xmlns:a16="http://schemas.microsoft.com/office/drawing/2014/main" id="{7100E71D-6148-FB0D-A96F-20E8802F0F63}"/>
              </a:ext>
            </a:extLst>
          </p:cNvPr>
          <p:cNvSpPr>
            <a:spLocks noGrp="1"/>
          </p:cNvSpPr>
          <p:nvPr>
            <p:ph type="body" sz="quarter" idx="18" hasCustomPrompt="1"/>
          </p:nvPr>
        </p:nvSpPr>
        <p:spPr>
          <a:xfrm>
            <a:off x="879033" y="1108696"/>
            <a:ext cx="3933423" cy="411199"/>
          </a:xfrm>
          <a:prstGeom prst="rect">
            <a:avLst/>
          </a:prstGeom>
        </p:spPr>
        <p:txBody>
          <a:bodyPr lIns="0" tIns="0" rIns="0" bIns="0" anchor="ctr"/>
          <a:lstStyle>
            <a:lvl1pPr marL="0" indent="0" algn="l">
              <a:buNone/>
              <a:defRPr sz="2000" b="0">
                <a:solidFill>
                  <a:schemeClr val="tx1"/>
                </a:solidFill>
              </a:defRPr>
            </a:lvl1pPr>
          </a:lstStyle>
          <a:p>
            <a:pPr algn="l">
              <a:lnSpc>
                <a:spcPct val="150000"/>
              </a:lnSpc>
            </a:pPr>
            <a:r>
              <a:rPr lang="en-US" altLang="zh-CN" sz="1200">
                <a:solidFill>
                  <a:schemeClr val="tx1"/>
                </a:solidFill>
                <a:latin typeface="Arial" pitchFamily="34" charset="0"/>
                <a:ea typeface="+mn-ea"/>
                <a:cs typeface="Arial" pitchFamily="34" charset="0"/>
                <a:sym typeface="+mn-lt"/>
              </a:rPr>
              <a:t>Click here to add content that matches the title</a:t>
            </a:r>
            <a:endParaRPr lang="zh-CN" altLang="en-US" sz="1200">
              <a:solidFill>
                <a:schemeClr val="tx1"/>
              </a:solidFill>
              <a:latin typeface="Arial" pitchFamily="34" charset="0"/>
              <a:ea typeface="+mn-ea"/>
              <a:cs typeface="Arial" pitchFamily="34" charset="0"/>
              <a:sym typeface="+mn-lt"/>
            </a:endParaRPr>
          </a:p>
        </p:txBody>
      </p:sp>
      <p:sp>
        <p:nvSpPr>
          <p:cNvPr id="45" name="Text Placeholder 27">
            <a:extLst>
              <a:ext uri="{FF2B5EF4-FFF2-40B4-BE49-F238E27FC236}">
                <a16:creationId xmlns:a16="http://schemas.microsoft.com/office/drawing/2014/main" id="{F162077D-55C0-7782-97D0-2CF224749758}"/>
              </a:ext>
            </a:extLst>
          </p:cNvPr>
          <p:cNvSpPr>
            <a:spLocks noGrp="1"/>
          </p:cNvSpPr>
          <p:nvPr>
            <p:ph type="body" sz="quarter" idx="19" hasCustomPrompt="1"/>
          </p:nvPr>
        </p:nvSpPr>
        <p:spPr>
          <a:xfrm>
            <a:off x="873139" y="3675147"/>
            <a:ext cx="3933423" cy="411199"/>
          </a:xfrm>
          <a:prstGeom prst="rect">
            <a:avLst/>
          </a:prstGeom>
        </p:spPr>
        <p:txBody>
          <a:bodyPr lIns="0" tIns="0" rIns="0" bIns="0" anchor="ctr"/>
          <a:lstStyle>
            <a:lvl1pPr marL="0" indent="0" algn="l">
              <a:buNone/>
              <a:defRPr sz="2000" b="0">
                <a:solidFill>
                  <a:schemeClr val="tx1"/>
                </a:solidFill>
              </a:defRPr>
            </a:lvl1pPr>
          </a:lstStyle>
          <a:p>
            <a:pPr algn="l">
              <a:lnSpc>
                <a:spcPct val="150000"/>
              </a:lnSpc>
            </a:pPr>
            <a:r>
              <a:rPr lang="en-US" altLang="zh-CN" sz="1200">
                <a:solidFill>
                  <a:schemeClr val="tx1"/>
                </a:solidFill>
                <a:latin typeface="Arial" pitchFamily="34" charset="0"/>
                <a:ea typeface="+mn-ea"/>
                <a:cs typeface="Arial" pitchFamily="34" charset="0"/>
                <a:sym typeface="+mn-lt"/>
              </a:rPr>
              <a:t>Click here to add content that matches the title</a:t>
            </a:r>
            <a:endParaRPr lang="zh-CN" altLang="en-US" sz="1200">
              <a:solidFill>
                <a:schemeClr val="tx1"/>
              </a:solidFill>
              <a:latin typeface="Arial" pitchFamily="34" charset="0"/>
              <a:ea typeface="+mn-ea"/>
              <a:cs typeface="Arial" pitchFamily="34" charset="0"/>
              <a:sym typeface="+mn-lt"/>
            </a:endParaRPr>
          </a:p>
        </p:txBody>
      </p:sp>
      <p:sp>
        <p:nvSpPr>
          <p:cNvPr id="46" name="Text Placeholder 27">
            <a:extLst>
              <a:ext uri="{FF2B5EF4-FFF2-40B4-BE49-F238E27FC236}">
                <a16:creationId xmlns:a16="http://schemas.microsoft.com/office/drawing/2014/main" id="{EFFE5634-4085-41EE-1ED2-F37BE66A39B7}"/>
              </a:ext>
            </a:extLst>
          </p:cNvPr>
          <p:cNvSpPr>
            <a:spLocks noGrp="1"/>
          </p:cNvSpPr>
          <p:nvPr>
            <p:ph type="body" sz="quarter" idx="20" hasCustomPrompt="1"/>
          </p:nvPr>
        </p:nvSpPr>
        <p:spPr>
          <a:xfrm>
            <a:off x="873139" y="2836134"/>
            <a:ext cx="3933423" cy="411199"/>
          </a:xfrm>
          <a:prstGeom prst="rect">
            <a:avLst/>
          </a:prstGeom>
        </p:spPr>
        <p:txBody>
          <a:bodyPr lIns="0" tIns="0" rIns="0" bIns="0" anchor="ctr"/>
          <a:lstStyle>
            <a:lvl1pPr marL="0" indent="0" algn="l">
              <a:buNone/>
              <a:defRPr sz="2000" b="0">
                <a:solidFill>
                  <a:schemeClr val="tx1"/>
                </a:solidFill>
              </a:defRPr>
            </a:lvl1pPr>
          </a:lstStyle>
          <a:p>
            <a:pPr algn="l">
              <a:lnSpc>
                <a:spcPct val="150000"/>
              </a:lnSpc>
            </a:pPr>
            <a:r>
              <a:rPr lang="en-US" altLang="zh-CN" sz="1200">
                <a:solidFill>
                  <a:schemeClr val="tx1"/>
                </a:solidFill>
                <a:latin typeface="Arial" pitchFamily="34" charset="0"/>
                <a:ea typeface="+mn-ea"/>
                <a:cs typeface="Arial" pitchFamily="34" charset="0"/>
                <a:sym typeface="+mn-lt"/>
              </a:rPr>
              <a:t>Click here to add content that matches the title</a:t>
            </a:r>
            <a:endParaRPr lang="zh-CN" altLang="en-US" sz="1200">
              <a:solidFill>
                <a:schemeClr val="tx1"/>
              </a:solidFill>
              <a:latin typeface="Arial" pitchFamily="34" charset="0"/>
              <a:ea typeface="+mn-ea"/>
              <a:cs typeface="Arial" pitchFamily="34" charset="0"/>
              <a:sym typeface="+mn-lt"/>
            </a:endParaRPr>
          </a:p>
        </p:txBody>
      </p:sp>
      <p:sp>
        <p:nvSpPr>
          <p:cNvPr id="47" name="Text Placeholder 27">
            <a:extLst>
              <a:ext uri="{FF2B5EF4-FFF2-40B4-BE49-F238E27FC236}">
                <a16:creationId xmlns:a16="http://schemas.microsoft.com/office/drawing/2014/main" id="{0EF0CABA-B037-6ED0-C6C2-D6D586FEC029}"/>
              </a:ext>
            </a:extLst>
          </p:cNvPr>
          <p:cNvSpPr>
            <a:spLocks noGrp="1"/>
          </p:cNvSpPr>
          <p:nvPr>
            <p:ph type="body" sz="quarter" idx="21" hasCustomPrompt="1"/>
          </p:nvPr>
        </p:nvSpPr>
        <p:spPr>
          <a:xfrm>
            <a:off x="873139" y="4514160"/>
            <a:ext cx="3933423" cy="411199"/>
          </a:xfrm>
          <a:prstGeom prst="rect">
            <a:avLst/>
          </a:prstGeom>
        </p:spPr>
        <p:txBody>
          <a:bodyPr lIns="0" tIns="0" rIns="0" bIns="0" anchor="ctr"/>
          <a:lstStyle>
            <a:lvl1pPr marL="0" indent="0" algn="l">
              <a:buNone/>
              <a:defRPr sz="2000" b="0">
                <a:solidFill>
                  <a:schemeClr val="tx1"/>
                </a:solidFill>
              </a:defRPr>
            </a:lvl1pPr>
          </a:lstStyle>
          <a:p>
            <a:pPr algn="l">
              <a:lnSpc>
                <a:spcPct val="150000"/>
              </a:lnSpc>
            </a:pPr>
            <a:r>
              <a:rPr lang="en-US" altLang="zh-CN" sz="1200">
                <a:solidFill>
                  <a:schemeClr val="tx1"/>
                </a:solidFill>
                <a:latin typeface="Arial" pitchFamily="34" charset="0"/>
                <a:ea typeface="+mn-ea"/>
                <a:cs typeface="Arial" pitchFamily="34" charset="0"/>
                <a:sym typeface="+mn-lt"/>
              </a:rPr>
              <a:t>Click here to add content that matches the title</a:t>
            </a:r>
            <a:endParaRPr lang="zh-CN" altLang="en-US" sz="1200">
              <a:solidFill>
                <a:schemeClr val="tx1"/>
              </a:solidFill>
              <a:latin typeface="Arial" pitchFamily="34" charset="0"/>
              <a:ea typeface="+mn-ea"/>
              <a:cs typeface="Arial" pitchFamily="34" charset="0"/>
              <a:sym typeface="+mn-lt"/>
            </a:endParaRPr>
          </a:p>
        </p:txBody>
      </p:sp>
      <p:sp>
        <p:nvSpPr>
          <p:cNvPr id="4" name="Freeform 5">
            <a:extLst>
              <a:ext uri="{FF2B5EF4-FFF2-40B4-BE49-F238E27FC236}">
                <a16:creationId xmlns:a16="http://schemas.microsoft.com/office/drawing/2014/main" id="{DB5E040A-41F4-B788-9F5B-7B9B77E2FE1F}"/>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7" name="Freeform 5">
            <a:extLst>
              <a:ext uri="{FF2B5EF4-FFF2-40B4-BE49-F238E27FC236}">
                <a16:creationId xmlns:a16="http://schemas.microsoft.com/office/drawing/2014/main" id="{F006ED7E-F6AC-FB90-E32E-0C6ED55E31D9}"/>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5" name="Picture 14">
            <a:extLst>
              <a:ext uri="{FF2B5EF4-FFF2-40B4-BE49-F238E27FC236}">
                <a16:creationId xmlns:a16="http://schemas.microsoft.com/office/drawing/2014/main" id="{E729BB35-BC41-7045-C6F2-F42290619127}"/>
              </a:ext>
            </a:extLst>
          </p:cNvPr>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39" name="Freeform 5">
            <a:extLst>
              <a:ext uri="{FF2B5EF4-FFF2-40B4-BE49-F238E27FC236}">
                <a16:creationId xmlns:a16="http://schemas.microsoft.com/office/drawing/2014/main" id="{B0A62C0E-2668-2FF2-3703-A0A0207055F4}"/>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40" name="Freeform 5">
            <a:extLst>
              <a:ext uri="{FF2B5EF4-FFF2-40B4-BE49-F238E27FC236}">
                <a16:creationId xmlns:a16="http://schemas.microsoft.com/office/drawing/2014/main" id="{21B1FECD-1067-1E72-C51A-918E8BAE9D79}"/>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52" name="Picture 51">
            <a:extLst>
              <a:ext uri="{FF2B5EF4-FFF2-40B4-BE49-F238E27FC236}">
                <a16:creationId xmlns:a16="http://schemas.microsoft.com/office/drawing/2014/main" id="{C87F5A42-52FE-F67B-C41C-6DBB870C7A24}"/>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pic>
        <p:nvPicPr>
          <p:cNvPr id="3" name="Picture 45">
            <a:extLst>
              <a:ext uri="{FF2B5EF4-FFF2-40B4-BE49-F238E27FC236}">
                <a16:creationId xmlns:a16="http://schemas.microsoft.com/office/drawing/2014/main" id="{191C8128-C36F-4EF8-2EEA-7B51B2E57533}"/>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4736072" y="1626584"/>
            <a:ext cx="4332564" cy="2707852"/>
          </a:xfrm>
          <a:prstGeom prst="rect">
            <a:avLst/>
          </a:prstGeom>
        </p:spPr>
      </p:pic>
      <p:sp>
        <p:nvSpPr>
          <p:cNvPr id="12" name="Picture Placeholder 106">
            <a:extLst>
              <a:ext uri="{FF2B5EF4-FFF2-40B4-BE49-F238E27FC236}">
                <a16:creationId xmlns:a16="http://schemas.microsoft.com/office/drawing/2014/main" id="{F6ECB898-E8F5-4BC0-6EB0-8DE0F0ABC11E}"/>
              </a:ext>
            </a:extLst>
          </p:cNvPr>
          <p:cNvSpPr>
            <a:spLocks noGrp="1"/>
          </p:cNvSpPr>
          <p:nvPr>
            <p:ph type="pic" sz="quarter" idx="22"/>
          </p:nvPr>
        </p:nvSpPr>
        <p:spPr>
          <a:xfrm>
            <a:off x="5378822" y="1904534"/>
            <a:ext cx="3039037" cy="1968219"/>
          </a:xfrm>
        </p:spPr>
        <p:txBody>
          <a:bodyPr/>
          <a:lstStyle/>
          <a:p>
            <a:r>
              <a:rPr lang="en-US"/>
              <a:t>Click icon to add picture</a:t>
            </a:r>
            <a:endParaRPr lang="en-CA"/>
          </a:p>
        </p:txBody>
      </p:sp>
    </p:spTree>
    <p:extLst>
      <p:ext uri="{BB962C8B-B14F-4D97-AF65-F5344CB8AC3E}">
        <p14:creationId xmlns:p14="http://schemas.microsoft.com/office/powerpoint/2010/main" val="2502369169"/>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p:cSld name="Section Slide 1">
    <p:spTree>
      <p:nvGrpSpPr>
        <p:cNvPr id="1" name=""/>
        <p:cNvGrpSpPr/>
        <p:nvPr/>
      </p:nvGrpSpPr>
      <p:grpSpPr>
        <a:xfrm>
          <a:off x="0" y="0"/>
          <a:ext cx="0" cy="0"/>
        </a:xfrm>
      </p:grpSpPr>
      <p:pic>
        <p:nvPicPr>
          <p:cNvPr id="22" name="图片 8">
            <a:extLst>
              <a:ext uri="{FF2B5EF4-FFF2-40B4-BE49-F238E27FC236}">
                <a16:creationId xmlns:a16="http://schemas.microsoft.com/office/drawing/2014/main" id="{306BFBBC-6681-4814-9726-6CCD3542DF71}"/>
              </a:ext>
            </a:extLst>
          </p:cNvPr>
          <p:cNvPicPr>
            <a:picLocks noChangeAspect="1"/>
          </p:cNvPicPr>
          <p:nvPr/>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25" name="矩形 9">
            <a:extLst>
              <a:ext uri="{FF2B5EF4-FFF2-40B4-BE49-F238E27FC236}">
                <a16:creationId xmlns:a16="http://schemas.microsoft.com/office/drawing/2014/main" id="{85371401-1902-4984-960B-9CC3C098429F}"/>
              </a:ext>
            </a:extLst>
          </p:cNvPr>
          <p:cNvSpPr/>
          <p:nvPr/>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43">
            <a:extLst>
              <a:ext uri="{FF2B5EF4-FFF2-40B4-BE49-F238E27FC236}">
                <a16:creationId xmlns:a16="http://schemas.microsoft.com/office/drawing/2014/main" id="{B3ECCCAE-B24F-44A7-A8EC-B17E325F4E75}"/>
              </a:ext>
            </a:extLst>
          </p:cNvPr>
          <p:cNvSpPr/>
          <p:nvPr/>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sp>
        <p:nvSpPr>
          <p:cNvPr id="27" name="Text Placeholder 27">
            <a:extLst>
              <a:ext uri="{FF2B5EF4-FFF2-40B4-BE49-F238E27FC236}">
                <a16:creationId xmlns:a16="http://schemas.microsoft.com/office/drawing/2014/main" id="{05878A10-7A25-4779-B754-382738705F40}"/>
              </a:ext>
            </a:extLst>
          </p:cNvPr>
          <p:cNvSpPr>
            <a:spLocks noGrp="1"/>
          </p:cNvSpPr>
          <p:nvPr>
            <p:ph type="body" sz="quarter" idx="10" hasCustomPrompt="1"/>
          </p:nvPr>
        </p:nvSpPr>
        <p:spPr>
          <a:xfrm>
            <a:off x="3349782" y="1830851"/>
            <a:ext cx="5579473" cy="1728566"/>
          </a:xfrm>
          <a:prstGeom prst="rect">
            <a:avLst/>
          </a:prstGeom>
        </p:spPr>
        <p:txBody>
          <a:bodyPr anchor="ctr"/>
          <a:lstStyle>
            <a:lvl1pPr marL="0" indent="0" algn="ctr">
              <a:buNone/>
              <a:defRPr b="0">
                <a:solidFill>
                  <a:schemeClr val="tx1"/>
                </a:solidFill>
                <a:latin typeface="Century Gothic" panose="020b0502020202020204" pitchFamily="34" charset="0"/>
              </a:defRPr>
            </a:lvl1pPr>
          </a:lstStyle>
          <a:p>
            <a:pPr lvl="0"/>
            <a:r>
              <a:rPr lang="en-US"/>
              <a:t>Click to Add Section Title</a:t>
            </a:r>
            <a:endParaRPr lang="en-IN"/>
          </a:p>
        </p:txBody>
      </p:sp>
      <p:grpSp>
        <p:nvGrpSpPr>
          <p:cNvPr id="28" name="组合 45">
            <a:extLst>
              <a:ext uri="{FF2B5EF4-FFF2-40B4-BE49-F238E27FC236}">
                <a16:creationId xmlns:a16="http://schemas.microsoft.com/office/drawing/2014/main" id="{895B74E5-5C50-4CC2-9724-8052F0B46296}"/>
              </a:ext>
            </a:extLst>
          </p:cNvPr>
          <p:cNvGrpSpPr/>
          <p:nvPr/>
        </p:nvGrpSpPr>
        <p:grpSpPr>
          <a:xfrm rot="5400000">
            <a:off x="672382" y="1619249"/>
            <a:ext cx="2312841" cy="2049858"/>
            <a:chOff x="3385822" y="2342962"/>
            <a:chExt cx="2463822" cy="2183669"/>
          </a:xfrm>
        </p:grpSpPr>
        <p:sp>
          <p:nvSpPr>
            <p:cNvPr id="29" name="Freeform 5">
              <a:extLst>
                <a:ext uri="{FF2B5EF4-FFF2-40B4-BE49-F238E27FC236}">
                  <a16:creationId xmlns:a16="http://schemas.microsoft.com/office/drawing/2014/main" id="{A0535C2E-CF0A-45D3-88E4-276C3E886763}"/>
                </a:ext>
              </a:extLst>
            </p:cNvPr>
            <p:cNvSpPr/>
            <p:nvPr/>
          </p:nvSpPr>
          <p:spPr bwMode="auto">
            <a:xfrm rot="10800000">
              <a:off x="3385822" y="2342962"/>
              <a:ext cx="2463822" cy="2183669"/>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30" name="Freeform 5">
              <a:extLst>
                <a:ext uri="{FF2B5EF4-FFF2-40B4-BE49-F238E27FC236}">
                  <a16:creationId xmlns:a16="http://schemas.microsoft.com/office/drawing/2014/main" id="{51DA00AE-F5BC-442F-B90D-A3C006E046B9}"/>
                </a:ext>
              </a:extLst>
            </p:cNvPr>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31" name="文本框 32">
            <a:extLst>
              <a:ext uri="{FF2B5EF4-FFF2-40B4-BE49-F238E27FC236}">
                <a16:creationId xmlns:a16="http://schemas.microsoft.com/office/drawing/2014/main" id="{36E84BA5-F827-474A-82F2-54592D2F5A79}"/>
              </a:ext>
            </a:extLst>
          </p:cNvPr>
          <p:cNvSpPr txBox="1"/>
          <p:nvPr/>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01</a:t>
            </a:r>
            <a:endParaRPr lang="zh-CN" altLang="en-US">
              <a:latin typeface="Century Gothic" panose="020b0502020202020204" pitchFamily="34" charset="0"/>
              <a:sym typeface="+mn-lt"/>
            </a:endParaRPr>
          </a:p>
        </p:txBody>
      </p:sp>
      <p:pic>
        <p:nvPicPr>
          <p:cNvPr id="12" name="Picture 11" descr="Text&#10;&#10;Description automatically generated with medium confidence">
            <a:extLst>
              <a:ext uri="{FF2B5EF4-FFF2-40B4-BE49-F238E27FC236}">
                <a16:creationId xmlns:a16="http://schemas.microsoft.com/office/drawing/2014/main" id="{7F0D1DC5-55FA-4591-A145-384DCE93332D}"/>
              </a:ext>
            </a:extLst>
          </p:cNvPr>
          <p:cNvPicPr/>
          <p:nvPr/>
        </p:nvPicPr>
        <p:blipFill>
          <a:blip r:embed="rId3">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pic>
        <p:nvPicPr>
          <p:cNvPr id="2" name="图片 8">
            <a:extLst>
              <a:ext uri="{FF2B5EF4-FFF2-40B4-BE49-F238E27FC236}">
                <a16:creationId xmlns:a16="http://schemas.microsoft.com/office/drawing/2014/main" id="{27B4014E-D0B6-B0BD-A5D8-EEE8CA864687}"/>
              </a:ext>
            </a:extLst>
          </p:cNvPr>
          <p:cNvPicPr>
            <a:picLocks noChangeAspect="1"/>
          </p:cNvPicPr>
          <p:nvPr/>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3" name="矩形 9">
            <a:extLst>
              <a:ext uri="{FF2B5EF4-FFF2-40B4-BE49-F238E27FC236}">
                <a16:creationId xmlns:a16="http://schemas.microsoft.com/office/drawing/2014/main" id="{2F2B4339-BB61-A654-86DB-A3CE6D381DC6}"/>
              </a:ext>
            </a:extLst>
          </p:cNvPr>
          <p:cNvSpPr/>
          <p:nvPr/>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43">
            <a:extLst>
              <a:ext uri="{FF2B5EF4-FFF2-40B4-BE49-F238E27FC236}">
                <a16:creationId xmlns:a16="http://schemas.microsoft.com/office/drawing/2014/main" id="{9FE49DB3-93B8-2C79-9A26-8622EC298651}"/>
              </a:ext>
            </a:extLst>
          </p:cNvPr>
          <p:cNvSpPr/>
          <p:nvPr/>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grpSp>
        <p:nvGrpSpPr>
          <p:cNvPr id="5" name="组合 45">
            <a:extLst>
              <a:ext uri="{FF2B5EF4-FFF2-40B4-BE49-F238E27FC236}">
                <a16:creationId xmlns:a16="http://schemas.microsoft.com/office/drawing/2014/main" id="{77219098-AD3E-5770-EC2A-B825781A35AA}"/>
              </a:ext>
            </a:extLst>
          </p:cNvPr>
          <p:cNvGrpSpPr/>
          <p:nvPr/>
        </p:nvGrpSpPr>
        <p:grpSpPr>
          <a:xfrm rot="5400000">
            <a:off x="672382" y="1619249"/>
            <a:ext cx="2312841" cy="2049858"/>
            <a:chOff x="3385822" y="2342962"/>
            <a:chExt cx="2463822" cy="2183669"/>
          </a:xfrm>
        </p:grpSpPr>
        <p:sp>
          <p:nvSpPr>
            <p:cNvPr id="6" name="Freeform 5">
              <a:extLst>
                <a:ext uri="{FF2B5EF4-FFF2-40B4-BE49-F238E27FC236}">
                  <a16:creationId xmlns:a16="http://schemas.microsoft.com/office/drawing/2014/main" id="{96109891-3A58-0245-143C-CB7BFB5337AB}"/>
                </a:ext>
              </a:extLst>
            </p:cNvPr>
            <p:cNvSpPr/>
            <p:nvPr/>
          </p:nvSpPr>
          <p:spPr bwMode="auto">
            <a:xfrm rot="10800000">
              <a:off x="3385822" y="2342962"/>
              <a:ext cx="2463822" cy="2183669"/>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7" name="Freeform 5">
              <a:extLst>
                <a:ext uri="{FF2B5EF4-FFF2-40B4-BE49-F238E27FC236}">
                  <a16:creationId xmlns:a16="http://schemas.microsoft.com/office/drawing/2014/main" id="{040E5BB1-431E-7EFA-7E18-1D87C3E3F9EF}"/>
                </a:ext>
              </a:extLst>
            </p:cNvPr>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8" name="文本框 32">
            <a:extLst>
              <a:ext uri="{FF2B5EF4-FFF2-40B4-BE49-F238E27FC236}">
                <a16:creationId xmlns:a16="http://schemas.microsoft.com/office/drawing/2014/main" id="{AA5977F1-D82E-177A-E355-53CDF6B96F06}"/>
              </a:ext>
            </a:extLst>
          </p:cNvPr>
          <p:cNvSpPr txBox="1"/>
          <p:nvPr/>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01</a:t>
            </a:r>
            <a:endParaRPr lang="zh-CN" altLang="en-US">
              <a:latin typeface="Century Gothic" panose="020b0502020202020204" pitchFamily="34" charset="0"/>
              <a:sym typeface="+mn-lt"/>
            </a:endParaRPr>
          </a:p>
        </p:txBody>
      </p:sp>
      <p:pic>
        <p:nvPicPr>
          <p:cNvPr id="9" name="Picture 8" descr="Text&#10;&#10;Description automatically generated with medium confidence">
            <a:extLst>
              <a:ext uri="{FF2B5EF4-FFF2-40B4-BE49-F238E27FC236}">
                <a16:creationId xmlns:a16="http://schemas.microsoft.com/office/drawing/2014/main" id="{DBC82A82-76ED-F6B3-FE45-06AD21F9D5A3}"/>
              </a:ext>
            </a:extLst>
          </p:cNvPr>
          <p:cNvPicPr/>
          <p:nvPr/>
        </p:nvPicPr>
        <p:blipFill>
          <a:blip r:embed="rId3">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pic>
        <p:nvPicPr>
          <p:cNvPr id="10" name="图片 8">
            <a:extLst>
              <a:ext uri="{FF2B5EF4-FFF2-40B4-BE49-F238E27FC236}">
                <a16:creationId xmlns:a16="http://schemas.microsoft.com/office/drawing/2014/main" id="{66E309D0-E220-9545-F07F-556FDECE8C8B}"/>
              </a:ext>
            </a:extLst>
          </p:cNvPr>
          <p:cNvPicPr>
            <a:picLocks noChangeAspect="1"/>
          </p:cNvPicPr>
          <p:nvPr userDrawn="1"/>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11" name="矩形 9">
            <a:extLst>
              <a:ext uri="{FF2B5EF4-FFF2-40B4-BE49-F238E27FC236}">
                <a16:creationId xmlns:a16="http://schemas.microsoft.com/office/drawing/2014/main" id="{D7175F55-0A50-DC00-A3B2-8207A187C7BE}"/>
              </a:ext>
            </a:extLst>
          </p:cNvPr>
          <p:cNvSpPr/>
          <p:nvPr userDrawn="1"/>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43">
            <a:extLst>
              <a:ext uri="{FF2B5EF4-FFF2-40B4-BE49-F238E27FC236}">
                <a16:creationId xmlns:a16="http://schemas.microsoft.com/office/drawing/2014/main" id="{C063177A-8597-BE12-5E4E-BF24B7680FB3}"/>
              </a:ext>
            </a:extLst>
          </p:cNvPr>
          <p:cNvSpPr/>
          <p:nvPr userDrawn="1"/>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grpSp>
        <p:nvGrpSpPr>
          <p:cNvPr id="14" name="组合 45">
            <a:extLst>
              <a:ext uri="{FF2B5EF4-FFF2-40B4-BE49-F238E27FC236}">
                <a16:creationId xmlns:a16="http://schemas.microsoft.com/office/drawing/2014/main" id="{A011EA44-EAD5-6B3F-54B9-7DEB7C546896}"/>
              </a:ext>
            </a:extLst>
          </p:cNvPr>
          <p:cNvGrpSpPr/>
          <p:nvPr userDrawn="1"/>
        </p:nvGrpSpPr>
        <p:grpSpPr>
          <a:xfrm rot="5400000">
            <a:off x="672382" y="1619249"/>
            <a:ext cx="2312841" cy="2049858"/>
            <a:chOff x="3385822" y="2342962"/>
            <a:chExt cx="2463822" cy="2183669"/>
          </a:xfrm>
        </p:grpSpPr>
        <p:sp>
          <p:nvSpPr>
            <p:cNvPr id="15" name="Freeform 5">
              <a:extLst>
                <a:ext uri="{FF2B5EF4-FFF2-40B4-BE49-F238E27FC236}">
                  <a16:creationId xmlns:a16="http://schemas.microsoft.com/office/drawing/2014/main" id="{86534055-450F-889F-3A5D-C85A25CDF52D}"/>
                </a:ext>
              </a:extLst>
            </p:cNvPr>
            <p:cNvSpPr/>
            <p:nvPr/>
          </p:nvSpPr>
          <p:spPr bwMode="auto">
            <a:xfrm rot="10800000">
              <a:off x="3385822" y="2342962"/>
              <a:ext cx="2463822" cy="2183669"/>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16" name="Freeform 5">
              <a:extLst>
                <a:ext uri="{FF2B5EF4-FFF2-40B4-BE49-F238E27FC236}">
                  <a16:creationId xmlns:a16="http://schemas.microsoft.com/office/drawing/2014/main" id="{7175BB2F-FAB0-3AF1-F244-EC33F709934E}"/>
                </a:ext>
              </a:extLst>
            </p:cNvPr>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17" name="文本框 32">
            <a:extLst>
              <a:ext uri="{FF2B5EF4-FFF2-40B4-BE49-F238E27FC236}">
                <a16:creationId xmlns:a16="http://schemas.microsoft.com/office/drawing/2014/main" id="{87D4D417-C331-F3E5-5AFF-FFCF54925B32}"/>
              </a:ext>
            </a:extLst>
          </p:cNvPr>
          <p:cNvSpPr txBox="1"/>
          <p:nvPr userDrawn="1"/>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01</a:t>
            </a:r>
            <a:endParaRPr lang="zh-CN" altLang="en-US">
              <a:latin typeface="Century Gothic" panose="020b0502020202020204" pitchFamily="34" charset="0"/>
              <a:sym typeface="+mn-lt"/>
            </a:endParaRPr>
          </a:p>
        </p:txBody>
      </p:sp>
      <p:pic>
        <p:nvPicPr>
          <p:cNvPr id="18" name="Picture 17" descr="Text&#10;&#10;Description automatically generated with medium confidence">
            <a:extLst>
              <a:ext uri="{FF2B5EF4-FFF2-40B4-BE49-F238E27FC236}">
                <a16:creationId xmlns:a16="http://schemas.microsoft.com/office/drawing/2014/main" id="{D39EDD0A-5167-98BC-779C-635C5DE88DC5}"/>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spTree>
    <p:extLst>
      <p:ext uri="{BB962C8B-B14F-4D97-AF65-F5344CB8AC3E}">
        <p14:creationId xmlns:p14="http://schemas.microsoft.com/office/powerpoint/2010/main" val="96736845"/>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p:cSld name="Section Slide 2">
    <p:spTree>
      <p:nvGrpSpPr>
        <p:cNvPr id="1" name=""/>
        <p:cNvGrpSpPr/>
        <p:nvPr/>
      </p:nvGrpSpPr>
      <p:grpSpPr>
        <a:xfrm>
          <a:off x="0" y="0"/>
          <a:ext cx="0" cy="0"/>
        </a:xfrm>
      </p:grpSpPr>
      <p:pic>
        <p:nvPicPr>
          <p:cNvPr id="22" name="图片 8">
            <a:extLst>
              <a:ext uri="{FF2B5EF4-FFF2-40B4-BE49-F238E27FC236}">
                <a16:creationId xmlns:a16="http://schemas.microsoft.com/office/drawing/2014/main" id="{306BFBBC-6681-4814-9726-6CCD3542DF71}"/>
              </a:ext>
            </a:extLst>
          </p:cNvPr>
          <p:cNvPicPr>
            <a:picLocks noChangeAspect="1"/>
          </p:cNvPicPr>
          <p:nvPr/>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25" name="矩形 9">
            <a:extLst>
              <a:ext uri="{FF2B5EF4-FFF2-40B4-BE49-F238E27FC236}">
                <a16:creationId xmlns:a16="http://schemas.microsoft.com/office/drawing/2014/main" id="{85371401-1902-4984-960B-9CC3C098429F}"/>
              </a:ext>
            </a:extLst>
          </p:cNvPr>
          <p:cNvSpPr/>
          <p:nvPr/>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43">
            <a:extLst>
              <a:ext uri="{FF2B5EF4-FFF2-40B4-BE49-F238E27FC236}">
                <a16:creationId xmlns:a16="http://schemas.microsoft.com/office/drawing/2014/main" id="{B3ECCCAE-B24F-44A7-A8EC-B17E325F4E75}"/>
              </a:ext>
            </a:extLst>
          </p:cNvPr>
          <p:cNvSpPr/>
          <p:nvPr/>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sp>
        <p:nvSpPr>
          <p:cNvPr id="27" name="Text Placeholder 27">
            <a:extLst>
              <a:ext uri="{FF2B5EF4-FFF2-40B4-BE49-F238E27FC236}">
                <a16:creationId xmlns:a16="http://schemas.microsoft.com/office/drawing/2014/main" id="{05878A10-7A25-4779-B754-382738705F40}"/>
              </a:ext>
            </a:extLst>
          </p:cNvPr>
          <p:cNvSpPr>
            <a:spLocks noGrp="1"/>
          </p:cNvSpPr>
          <p:nvPr>
            <p:ph type="body" sz="quarter" idx="10" hasCustomPrompt="1"/>
          </p:nvPr>
        </p:nvSpPr>
        <p:spPr>
          <a:xfrm>
            <a:off x="3349782" y="1830851"/>
            <a:ext cx="5579473" cy="1728566"/>
          </a:xfrm>
          <a:prstGeom prst="rect">
            <a:avLst/>
          </a:prstGeom>
        </p:spPr>
        <p:txBody>
          <a:bodyPr anchor="ctr"/>
          <a:lstStyle>
            <a:lvl1pPr marL="0" indent="0" algn="ctr">
              <a:buNone/>
              <a:defRPr b="0">
                <a:solidFill>
                  <a:schemeClr val="tx1"/>
                </a:solidFill>
                <a:latin typeface="Century Gothic" panose="020b0502020202020204" pitchFamily="34" charset="0"/>
              </a:defRPr>
            </a:lvl1pPr>
          </a:lstStyle>
          <a:p>
            <a:pPr lvl="0"/>
            <a:r>
              <a:rPr lang="en-US"/>
              <a:t>Click to Add Section Title</a:t>
            </a:r>
            <a:endParaRPr lang="en-IN"/>
          </a:p>
        </p:txBody>
      </p:sp>
      <p:grpSp>
        <p:nvGrpSpPr>
          <p:cNvPr id="28" name="组合 45">
            <a:extLst>
              <a:ext uri="{FF2B5EF4-FFF2-40B4-BE49-F238E27FC236}">
                <a16:creationId xmlns:a16="http://schemas.microsoft.com/office/drawing/2014/main" id="{895B74E5-5C50-4CC2-9724-8052F0B46296}"/>
              </a:ext>
            </a:extLst>
          </p:cNvPr>
          <p:cNvGrpSpPr/>
          <p:nvPr/>
        </p:nvGrpSpPr>
        <p:grpSpPr>
          <a:xfrm rot="5400000">
            <a:off x="672382" y="1619249"/>
            <a:ext cx="2312841" cy="2049858"/>
            <a:chOff x="3385822" y="2342962"/>
            <a:chExt cx="2463822" cy="2183669"/>
          </a:xfrm>
        </p:grpSpPr>
        <p:sp>
          <p:nvSpPr>
            <p:cNvPr id="29" name="Freeform 5">
              <a:extLst>
                <a:ext uri="{FF2B5EF4-FFF2-40B4-BE49-F238E27FC236}">
                  <a16:creationId xmlns:a16="http://schemas.microsoft.com/office/drawing/2014/main" id="{A0535C2E-CF0A-45D3-88E4-276C3E886763}"/>
                </a:ext>
              </a:extLst>
            </p:cNvPr>
            <p:cNvSpPr/>
            <p:nvPr/>
          </p:nvSpPr>
          <p:spPr bwMode="auto">
            <a:xfrm rot="10800000">
              <a:off x="3385822" y="2342962"/>
              <a:ext cx="2463822" cy="2183669"/>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30" name="Freeform 5">
              <a:extLst>
                <a:ext uri="{FF2B5EF4-FFF2-40B4-BE49-F238E27FC236}">
                  <a16:creationId xmlns:a16="http://schemas.microsoft.com/office/drawing/2014/main" id="{51DA00AE-F5BC-442F-B90D-A3C006E046B9}"/>
                </a:ext>
              </a:extLst>
            </p:cNvPr>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pic>
        <p:nvPicPr>
          <p:cNvPr id="12" name="Picture 11" descr="Text&#10;&#10;Description automatically generated with medium confidence">
            <a:extLst>
              <a:ext uri="{FF2B5EF4-FFF2-40B4-BE49-F238E27FC236}">
                <a16:creationId xmlns:a16="http://schemas.microsoft.com/office/drawing/2014/main" id="{7F0D1DC5-55FA-4591-A145-384DCE93332D}"/>
              </a:ext>
            </a:extLst>
          </p:cNvPr>
          <p:cNvPicPr/>
          <p:nvPr/>
        </p:nvPicPr>
        <p:blipFill>
          <a:blip r:embed="rId3">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sp>
        <p:nvSpPr>
          <p:cNvPr id="11" name="文本框 32">
            <a:extLst>
              <a:ext uri="{FF2B5EF4-FFF2-40B4-BE49-F238E27FC236}">
                <a16:creationId xmlns:a16="http://schemas.microsoft.com/office/drawing/2014/main" id="{CC70EE03-089C-4B79-AB8A-030C996C5FDC}"/>
              </a:ext>
            </a:extLst>
          </p:cNvPr>
          <p:cNvSpPr txBox="1"/>
          <p:nvPr/>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02</a:t>
            </a:r>
            <a:endParaRPr lang="zh-CN" altLang="en-US">
              <a:latin typeface="Century Gothic" panose="020b0502020202020204" pitchFamily="34" charset="0"/>
              <a:sym typeface="+mn-lt"/>
            </a:endParaRPr>
          </a:p>
        </p:txBody>
      </p:sp>
      <p:pic>
        <p:nvPicPr>
          <p:cNvPr id="2" name="图片 8">
            <a:extLst>
              <a:ext uri="{FF2B5EF4-FFF2-40B4-BE49-F238E27FC236}">
                <a16:creationId xmlns:a16="http://schemas.microsoft.com/office/drawing/2014/main" id="{DDFB028B-4006-A0E7-E467-DE4A01D5D4B7}"/>
              </a:ext>
            </a:extLst>
          </p:cNvPr>
          <p:cNvPicPr>
            <a:picLocks noChangeAspect="1"/>
          </p:cNvPicPr>
          <p:nvPr/>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3" name="矩形 9">
            <a:extLst>
              <a:ext uri="{FF2B5EF4-FFF2-40B4-BE49-F238E27FC236}">
                <a16:creationId xmlns:a16="http://schemas.microsoft.com/office/drawing/2014/main" id="{BF57981B-57CF-5754-5204-5F2725A8CA55}"/>
              </a:ext>
            </a:extLst>
          </p:cNvPr>
          <p:cNvSpPr/>
          <p:nvPr/>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43">
            <a:extLst>
              <a:ext uri="{FF2B5EF4-FFF2-40B4-BE49-F238E27FC236}">
                <a16:creationId xmlns:a16="http://schemas.microsoft.com/office/drawing/2014/main" id="{F02FEFF6-6FCC-F160-CF17-38B764C879D8}"/>
              </a:ext>
            </a:extLst>
          </p:cNvPr>
          <p:cNvSpPr/>
          <p:nvPr/>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grpSp>
        <p:nvGrpSpPr>
          <p:cNvPr id="5" name="组合 45">
            <a:extLst>
              <a:ext uri="{FF2B5EF4-FFF2-40B4-BE49-F238E27FC236}">
                <a16:creationId xmlns:a16="http://schemas.microsoft.com/office/drawing/2014/main" id="{1C558A56-4E5B-27B3-3640-095FA929CBE5}"/>
              </a:ext>
            </a:extLst>
          </p:cNvPr>
          <p:cNvGrpSpPr/>
          <p:nvPr/>
        </p:nvGrpSpPr>
        <p:grpSpPr>
          <a:xfrm rot="5400000">
            <a:off x="672382" y="1619249"/>
            <a:ext cx="2312841" cy="2049858"/>
            <a:chOff x="3385822" y="2342962"/>
            <a:chExt cx="2463822" cy="2183669"/>
          </a:xfrm>
        </p:grpSpPr>
        <p:sp>
          <p:nvSpPr>
            <p:cNvPr id="6" name="Freeform 5">
              <a:extLst>
                <a:ext uri="{FF2B5EF4-FFF2-40B4-BE49-F238E27FC236}">
                  <a16:creationId xmlns:a16="http://schemas.microsoft.com/office/drawing/2014/main" id="{59806CA6-CADC-4F25-651C-1EEA128D5723}"/>
                </a:ext>
              </a:extLst>
            </p:cNvPr>
            <p:cNvSpPr/>
            <p:nvPr/>
          </p:nvSpPr>
          <p:spPr bwMode="auto">
            <a:xfrm rot="10800000">
              <a:off x="3385822" y="2342962"/>
              <a:ext cx="2463822" cy="2183669"/>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7" name="Freeform 5">
              <a:extLst>
                <a:ext uri="{FF2B5EF4-FFF2-40B4-BE49-F238E27FC236}">
                  <a16:creationId xmlns:a16="http://schemas.microsoft.com/office/drawing/2014/main" id="{9035E03E-58BF-B2C8-69AF-3890B5D6D1A0}"/>
                </a:ext>
              </a:extLst>
            </p:cNvPr>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pic>
        <p:nvPicPr>
          <p:cNvPr id="8" name="Picture 7" descr="Text&#10;&#10;Description automatically generated with medium confidence">
            <a:extLst>
              <a:ext uri="{FF2B5EF4-FFF2-40B4-BE49-F238E27FC236}">
                <a16:creationId xmlns:a16="http://schemas.microsoft.com/office/drawing/2014/main" id="{233B54A2-238D-6278-6D42-1D2FA5DF5640}"/>
              </a:ext>
            </a:extLst>
          </p:cNvPr>
          <p:cNvPicPr/>
          <p:nvPr/>
        </p:nvPicPr>
        <p:blipFill>
          <a:blip r:embed="rId3">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sp>
        <p:nvSpPr>
          <p:cNvPr id="9" name="文本框 32">
            <a:extLst>
              <a:ext uri="{FF2B5EF4-FFF2-40B4-BE49-F238E27FC236}">
                <a16:creationId xmlns:a16="http://schemas.microsoft.com/office/drawing/2014/main" id="{A220AFCB-3793-2103-8D53-FB34EC494F0D}"/>
              </a:ext>
            </a:extLst>
          </p:cNvPr>
          <p:cNvSpPr txBox="1"/>
          <p:nvPr/>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02</a:t>
            </a:r>
            <a:endParaRPr lang="zh-CN" altLang="en-US">
              <a:latin typeface="Century Gothic" panose="020b0502020202020204" pitchFamily="34" charset="0"/>
              <a:sym typeface="+mn-lt"/>
            </a:endParaRPr>
          </a:p>
        </p:txBody>
      </p:sp>
      <p:pic>
        <p:nvPicPr>
          <p:cNvPr id="10" name="图片 8">
            <a:extLst>
              <a:ext uri="{FF2B5EF4-FFF2-40B4-BE49-F238E27FC236}">
                <a16:creationId xmlns:a16="http://schemas.microsoft.com/office/drawing/2014/main" id="{9E324AD8-356A-B088-2793-7E68F675B04E}"/>
              </a:ext>
            </a:extLst>
          </p:cNvPr>
          <p:cNvPicPr>
            <a:picLocks noChangeAspect="1"/>
          </p:cNvPicPr>
          <p:nvPr userDrawn="1"/>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13" name="矩形 9">
            <a:extLst>
              <a:ext uri="{FF2B5EF4-FFF2-40B4-BE49-F238E27FC236}">
                <a16:creationId xmlns:a16="http://schemas.microsoft.com/office/drawing/2014/main" id="{89308C10-B5A5-817B-7A28-D34BFF71235E}"/>
              </a:ext>
            </a:extLst>
          </p:cNvPr>
          <p:cNvSpPr/>
          <p:nvPr userDrawn="1"/>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43">
            <a:extLst>
              <a:ext uri="{FF2B5EF4-FFF2-40B4-BE49-F238E27FC236}">
                <a16:creationId xmlns:a16="http://schemas.microsoft.com/office/drawing/2014/main" id="{41CF3DF4-74E8-3841-293A-BBCFF4B85F2F}"/>
              </a:ext>
            </a:extLst>
          </p:cNvPr>
          <p:cNvSpPr/>
          <p:nvPr userDrawn="1"/>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grpSp>
        <p:nvGrpSpPr>
          <p:cNvPr id="15" name="组合 45">
            <a:extLst>
              <a:ext uri="{FF2B5EF4-FFF2-40B4-BE49-F238E27FC236}">
                <a16:creationId xmlns:a16="http://schemas.microsoft.com/office/drawing/2014/main" id="{6EFD96B4-AE7F-335C-074E-ED335B1DDD45}"/>
              </a:ext>
            </a:extLst>
          </p:cNvPr>
          <p:cNvGrpSpPr/>
          <p:nvPr userDrawn="1"/>
        </p:nvGrpSpPr>
        <p:grpSpPr>
          <a:xfrm rot="5400000">
            <a:off x="672382" y="1619249"/>
            <a:ext cx="2312841" cy="2049858"/>
            <a:chOff x="3385822" y="2342962"/>
            <a:chExt cx="2463822" cy="2183669"/>
          </a:xfrm>
        </p:grpSpPr>
        <p:sp>
          <p:nvSpPr>
            <p:cNvPr id="16" name="Freeform 5">
              <a:extLst>
                <a:ext uri="{FF2B5EF4-FFF2-40B4-BE49-F238E27FC236}">
                  <a16:creationId xmlns:a16="http://schemas.microsoft.com/office/drawing/2014/main" id="{5833122A-9536-5E97-825A-EF6DCA660DD4}"/>
                </a:ext>
              </a:extLst>
            </p:cNvPr>
            <p:cNvSpPr/>
            <p:nvPr/>
          </p:nvSpPr>
          <p:spPr bwMode="auto">
            <a:xfrm rot="10800000">
              <a:off x="3385822" y="2342962"/>
              <a:ext cx="2463822" cy="2183669"/>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17" name="Freeform 5">
              <a:extLst>
                <a:ext uri="{FF2B5EF4-FFF2-40B4-BE49-F238E27FC236}">
                  <a16:creationId xmlns:a16="http://schemas.microsoft.com/office/drawing/2014/main" id="{B63705F8-73DC-7313-D05A-CE0F8CFA86C8}"/>
                </a:ext>
              </a:extLst>
            </p:cNvPr>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pic>
        <p:nvPicPr>
          <p:cNvPr id="18" name="Picture 17" descr="Text&#10;&#10;Description automatically generated with medium confidence">
            <a:extLst>
              <a:ext uri="{FF2B5EF4-FFF2-40B4-BE49-F238E27FC236}">
                <a16:creationId xmlns:a16="http://schemas.microsoft.com/office/drawing/2014/main" id="{C2D462CC-0D22-F0CD-5101-BF2979F60232}"/>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sp>
        <p:nvSpPr>
          <p:cNvPr id="19" name="文本框 32">
            <a:extLst>
              <a:ext uri="{FF2B5EF4-FFF2-40B4-BE49-F238E27FC236}">
                <a16:creationId xmlns:a16="http://schemas.microsoft.com/office/drawing/2014/main" id="{79D979A1-93C6-B959-8BEE-2F268A7C9FA0}"/>
              </a:ext>
            </a:extLst>
          </p:cNvPr>
          <p:cNvSpPr txBox="1"/>
          <p:nvPr userDrawn="1"/>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02</a:t>
            </a:r>
            <a:endParaRPr lang="zh-CN" altLang="en-US">
              <a:latin typeface="Century Gothic" panose="020b0502020202020204" pitchFamily="34" charset="0"/>
              <a:sym typeface="+mn-lt"/>
            </a:endParaRPr>
          </a:p>
        </p:txBody>
      </p:sp>
    </p:spTree>
    <p:extLst>
      <p:ext uri="{BB962C8B-B14F-4D97-AF65-F5344CB8AC3E}">
        <p14:creationId xmlns:p14="http://schemas.microsoft.com/office/powerpoint/2010/main" val="3285337551"/>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p:cSld name="Section Slide 3">
    <p:spTree>
      <p:nvGrpSpPr>
        <p:cNvPr id="1" name=""/>
        <p:cNvGrpSpPr/>
        <p:nvPr/>
      </p:nvGrpSpPr>
      <p:grpSpPr>
        <a:xfrm>
          <a:off x="0" y="0"/>
          <a:ext cx="0" cy="0"/>
        </a:xfrm>
      </p:grpSpPr>
      <p:pic>
        <p:nvPicPr>
          <p:cNvPr id="22" name="图片 8">
            <a:extLst>
              <a:ext uri="{FF2B5EF4-FFF2-40B4-BE49-F238E27FC236}">
                <a16:creationId xmlns:a16="http://schemas.microsoft.com/office/drawing/2014/main" id="{306BFBBC-6681-4814-9726-6CCD3542DF71}"/>
              </a:ext>
            </a:extLst>
          </p:cNvPr>
          <p:cNvPicPr>
            <a:picLocks noChangeAspect="1"/>
          </p:cNvPicPr>
          <p:nvPr/>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25" name="矩形 9">
            <a:extLst>
              <a:ext uri="{FF2B5EF4-FFF2-40B4-BE49-F238E27FC236}">
                <a16:creationId xmlns:a16="http://schemas.microsoft.com/office/drawing/2014/main" id="{85371401-1902-4984-960B-9CC3C098429F}"/>
              </a:ext>
            </a:extLst>
          </p:cNvPr>
          <p:cNvSpPr/>
          <p:nvPr/>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43">
            <a:extLst>
              <a:ext uri="{FF2B5EF4-FFF2-40B4-BE49-F238E27FC236}">
                <a16:creationId xmlns:a16="http://schemas.microsoft.com/office/drawing/2014/main" id="{B3ECCCAE-B24F-44A7-A8EC-B17E325F4E75}"/>
              </a:ext>
            </a:extLst>
          </p:cNvPr>
          <p:cNvSpPr/>
          <p:nvPr/>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sp>
        <p:nvSpPr>
          <p:cNvPr id="27" name="Text Placeholder 27">
            <a:extLst>
              <a:ext uri="{FF2B5EF4-FFF2-40B4-BE49-F238E27FC236}">
                <a16:creationId xmlns:a16="http://schemas.microsoft.com/office/drawing/2014/main" id="{05878A10-7A25-4779-B754-382738705F40}"/>
              </a:ext>
            </a:extLst>
          </p:cNvPr>
          <p:cNvSpPr>
            <a:spLocks noGrp="1"/>
          </p:cNvSpPr>
          <p:nvPr>
            <p:ph type="body" sz="quarter" idx="10" hasCustomPrompt="1"/>
          </p:nvPr>
        </p:nvSpPr>
        <p:spPr>
          <a:xfrm>
            <a:off x="3349782" y="1830851"/>
            <a:ext cx="5579473" cy="1728566"/>
          </a:xfrm>
          <a:prstGeom prst="rect">
            <a:avLst/>
          </a:prstGeom>
        </p:spPr>
        <p:txBody>
          <a:bodyPr anchor="ctr"/>
          <a:lstStyle>
            <a:lvl1pPr marL="0" indent="0" algn="ctr">
              <a:buNone/>
              <a:defRPr b="0">
                <a:solidFill>
                  <a:schemeClr val="tx1"/>
                </a:solidFill>
                <a:latin typeface="Century Gothic" panose="020b0502020202020204" pitchFamily="34" charset="0"/>
              </a:defRPr>
            </a:lvl1pPr>
          </a:lstStyle>
          <a:p>
            <a:pPr lvl="0"/>
            <a:r>
              <a:rPr lang="en-US"/>
              <a:t>Click to Add Section Title</a:t>
            </a:r>
            <a:endParaRPr lang="en-IN"/>
          </a:p>
        </p:txBody>
      </p:sp>
      <p:grpSp>
        <p:nvGrpSpPr>
          <p:cNvPr id="28" name="组合 45">
            <a:extLst>
              <a:ext uri="{FF2B5EF4-FFF2-40B4-BE49-F238E27FC236}">
                <a16:creationId xmlns:a16="http://schemas.microsoft.com/office/drawing/2014/main" id="{895B74E5-5C50-4CC2-9724-8052F0B46296}"/>
              </a:ext>
            </a:extLst>
          </p:cNvPr>
          <p:cNvGrpSpPr/>
          <p:nvPr/>
        </p:nvGrpSpPr>
        <p:grpSpPr>
          <a:xfrm rot="5400000">
            <a:off x="672382" y="1619249"/>
            <a:ext cx="2312841" cy="2049858"/>
            <a:chOff x="3385822" y="2342962"/>
            <a:chExt cx="2463822" cy="2183669"/>
          </a:xfrm>
        </p:grpSpPr>
        <p:sp>
          <p:nvSpPr>
            <p:cNvPr id="29" name="Freeform 5">
              <a:extLst>
                <a:ext uri="{FF2B5EF4-FFF2-40B4-BE49-F238E27FC236}">
                  <a16:creationId xmlns:a16="http://schemas.microsoft.com/office/drawing/2014/main" id="{A0535C2E-CF0A-45D3-88E4-276C3E886763}"/>
                </a:ext>
              </a:extLst>
            </p:cNvPr>
            <p:cNvSpPr/>
            <p:nvPr/>
          </p:nvSpPr>
          <p:spPr bwMode="auto">
            <a:xfrm rot="10800000">
              <a:off x="3385822" y="2342962"/>
              <a:ext cx="2463822" cy="2183669"/>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30" name="Freeform 5">
              <a:extLst>
                <a:ext uri="{FF2B5EF4-FFF2-40B4-BE49-F238E27FC236}">
                  <a16:creationId xmlns:a16="http://schemas.microsoft.com/office/drawing/2014/main" id="{51DA00AE-F5BC-442F-B90D-A3C006E046B9}"/>
                </a:ext>
              </a:extLst>
            </p:cNvPr>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31" name="文本框 32">
            <a:extLst>
              <a:ext uri="{FF2B5EF4-FFF2-40B4-BE49-F238E27FC236}">
                <a16:creationId xmlns:a16="http://schemas.microsoft.com/office/drawing/2014/main" id="{36E84BA5-F827-474A-82F2-54592D2F5A79}"/>
              </a:ext>
            </a:extLst>
          </p:cNvPr>
          <p:cNvSpPr txBox="1"/>
          <p:nvPr/>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03</a:t>
            </a:r>
            <a:endParaRPr lang="zh-CN" altLang="en-US">
              <a:latin typeface="Century Gothic" panose="020b0502020202020204" pitchFamily="34" charset="0"/>
              <a:sym typeface="+mn-lt"/>
            </a:endParaRPr>
          </a:p>
        </p:txBody>
      </p:sp>
      <p:pic>
        <p:nvPicPr>
          <p:cNvPr id="12" name="Picture 11" descr="Text&#10;&#10;Description automatically generated with medium confidence">
            <a:extLst>
              <a:ext uri="{FF2B5EF4-FFF2-40B4-BE49-F238E27FC236}">
                <a16:creationId xmlns:a16="http://schemas.microsoft.com/office/drawing/2014/main" id="{7F0D1DC5-55FA-4591-A145-384DCE93332D}"/>
              </a:ext>
            </a:extLst>
          </p:cNvPr>
          <p:cNvPicPr/>
          <p:nvPr/>
        </p:nvPicPr>
        <p:blipFill>
          <a:blip r:embed="rId3">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pic>
        <p:nvPicPr>
          <p:cNvPr id="2" name="图片 8">
            <a:extLst>
              <a:ext uri="{FF2B5EF4-FFF2-40B4-BE49-F238E27FC236}">
                <a16:creationId xmlns:a16="http://schemas.microsoft.com/office/drawing/2014/main" id="{5586BB0E-EFD4-DECC-17D2-8FBD7AFE0B1B}"/>
              </a:ext>
            </a:extLst>
          </p:cNvPr>
          <p:cNvPicPr>
            <a:picLocks noChangeAspect="1"/>
          </p:cNvPicPr>
          <p:nvPr/>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3" name="矩形 9">
            <a:extLst>
              <a:ext uri="{FF2B5EF4-FFF2-40B4-BE49-F238E27FC236}">
                <a16:creationId xmlns:a16="http://schemas.microsoft.com/office/drawing/2014/main" id="{6CEF2837-7F6A-D738-9FAF-B131466CA0D7}"/>
              </a:ext>
            </a:extLst>
          </p:cNvPr>
          <p:cNvSpPr/>
          <p:nvPr/>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43">
            <a:extLst>
              <a:ext uri="{FF2B5EF4-FFF2-40B4-BE49-F238E27FC236}">
                <a16:creationId xmlns:a16="http://schemas.microsoft.com/office/drawing/2014/main" id="{1BEED49F-B25D-A06F-59B4-CA1DA2A0F444}"/>
              </a:ext>
            </a:extLst>
          </p:cNvPr>
          <p:cNvSpPr/>
          <p:nvPr/>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grpSp>
        <p:nvGrpSpPr>
          <p:cNvPr id="5" name="组合 45">
            <a:extLst>
              <a:ext uri="{FF2B5EF4-FFF2-40B4-BE49-F238E27FC236}">
                <a16:creationId xmlns:a16="http://schemas.microsoft.com/office/drawing/2014/main" id="{313C982A-2DBE-A0A9-570D-1EA8EEF9D100}"/>
              </a:ext>
            </a:extLst>
          </p:cNvPr>
          <p:cNvGrpSpPr/>
          <p:nvPr/>
        </p:nvGrpSpPr>
        <p:grpSpPr>
          <a:xfrm rot="5400000">
            <a:off x="672382" y="1619249"/>
            <a:ext cx="2312841" cy="2049858"/>
            <a:chOff x="3385822" y="2342962"/>
            <a:chExt cx="2463822" cy="2183669"/>
          </a:xfrm>
        </p:grpSpPr>
        <p:sp>
          <p:nvSpPr>
            <p:cNvPr id="6" name="Freeform 5">
              <a:extLst>
                <a:ext uri="{FF2B5EF4-FFF2-40B4-BE49-F238E27FC236}">
                  <a16:creationId xmlns:a16="http://schemas.microsoft.com/office/drawing/2014/main" id="{EBF24489-82D3-0D93-7362-7552A4AAB377}"/>
                </a:ext>
              </a:extLst>
            </p:cNvPr>
            <p:cNvSpPr/>
            <p:nvPr/>
          </p:nvSpPr>
          <p:spPr bwMode="auto">
            <a:xfrm rot="10800000">
              <a:off x="3385822" y="2342962"/>
              <a:ext cx="2463822" cy="2183669"/>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7" name="Freeform 5">
              <a:extLst>
                <a:ext uri="{FF2B5EF4-FFF2-40B4-BE49-F238E27FC236}">
                  <a16:creationId xmlns:a16="http://schemas.microsoft.com/office/drawing/2014/main" id="{EF5D922B-CEA0-360C-6D45-836DCED41B75}"/>
                </a:ext>
              </a:extLst>
            </p:cNvPr>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8" name="文本框 32">
            <a:extLst>
              <a:ext uri="{FF2B5EF4-FFF2-40B4-BE49-F238E27FC236}">
                <a16:creationId xmlns:a16="http://schemas.microsoft.com/office/drawing/2014/main" id="{813A5838-BC8D-FD68-EF80-29F299943385}"/>
              </a:ext>
            </a:extLst>
          </p:cNvPr>
          <p:cNvSpPr txBox="1"/>
          <p:nvPr/>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03</a:t>
            </a:r>
            <a:endParaRPr lang="zh-CN" altLang="en-US">
              <a:latin typeface="Century Gothic" panose="020b0502020202020204" pitchFamily="34" charset="0"/>
              <a:sym typeface="+mn-lt"/>
            </a:endParaRPr>
          </a:p>
        </p:txBody>
      </p:sp>
      <p:pic>
        <p:nvPicPr>
          <p:cNvPr id="9" name="Picture 8" descr="Text&#10;&#10;Description automatically generated with medium confidence">
            <a:extLst>
              <a:ext uri="{FF2B5EF4-FFF2-40B4-BE49-F238E27FC236}">
                <a16:creationId xmlns:a16="http://schemas.microsoft.com/office/drawing/2014/main" id="{E0FEA316-3FC0-FBE6-AF95-9F706BDEB2CF}"/>
              </a:ext>
            </a:extLst>
          </p:cNvPr>
          <p:cNvPicPr/>
          <p:nvPr/>
        </p:nvPicPr>
        <p:blipFill>
          <a:blip r:embed="rId3">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pic>
        <p:nvPicPr>
          <p:cNvPr id="10" name="图片 8">
            <a:extLst>
              <a:ext uri="{FF2B5EF4-FFF2-40B4-BE49-F238E27FC236}">
                <a16:creationId xmlns:a16="http://schemas.microsoft.com/office/drawing/2014/main" id="{E6BD1D4C-8E09-9FDC-A44D-57762DB4FFBD}"/>
              </a:ext>
            </a:extLst>
          </p:cNvPr>
          <p:cNvPicPr>
            <a:picLocks noChangeAspect="1"/>
          </p:cNvPicPr>
          <p:nvPr userDrawn="1"/>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11" name="矩形 9">
            <a:extLst>
              <a:ext uri="{FF2B5EF4-FFF2-40B4-BE49-F238E27FC236}">
                <a16:creationId xmlns:a16="http://schemas.microsoft.com/office/drawing/2014/main" id="{04F778C6-6376-8EA5-9B41-5F5561C629EB}"/>
              </a:ext>
            </a:extLst>
          </p:cNvPr>
          <p:cNvSpPr/>
          <p:nvPr userDrawn="1"/>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43">
            <a:extLst>
              <a:ext uri="{FF2B5EF4-FFF2-40B4-BE49-F238E27FC236}">
                <a16:creationId xmlns:a16="http://schemas.microsoft.com/office/drawing/2014/main" id="{299426A1-53AC-9F7E-EF4F-AC5F8E8B9FF2}"/>
              </a:ext>
            </a:extLst>
          </p:cNvPr>
          <p:cNvSpPr/>
          <p:nvPr userDrawn="1"/>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grpSp>
        <p:nvGrpSpPr>
          <p:cNvPr id="14" name="组合 45">
            <a:extLst>
              <a:ext uri="{FF2B5EF4-FFF2-40B4-BE49-F238E27FC236}">
                <a16:creationId xmlns:a16="http://schemas.microsoft.com/office/drawing/2014/main" id="{1E157351-E1AE-0E13-2542-C17A22D54A55}"/>
              </a:ext>
            </a:extLst>
          </p:cNvPr>
          <p:cNvGrpSpPr/>
          <p:nvPr userDrawn="1"/>
        </p:nvGrpSpPr>
        <p:grpSpPr>
          <a:xfrm rot="5400000">
            <a:off x="672382" y="1619249"/>
            <a:ext cx="2312841" cy="2049858"/>
            <a:chOff x="3385822" y="2342962"/>
            <a:chExt cx="2463822" cy="2183669"/>
          </a:xfrm>
        </p:grpSpPr>
        <p:sp>
          <p:nvSpPr>
            <p:cNvPr id="15" name="Freeform 5">
              <a:extLst>
                <a:ext uri="{FF2B5EF4-FFF2-40B4-BE49-F238E27FC236}">
                  <a16:creationId xmlns:a16="http://schemas.microsoft.com/office/drawing/2014/main" id="{1FA9F9FF-27A9-22D8-D78F-0EE43202A423}"/>
                </a:ext>
              </a:extLst>
            </p:cNvPr>
            <p:cNvSpPr/>
            <p:nvPr/>
          </p:nvSpPr>
          <p:spPr bwMode="auto">
            <a:xfrm rot="10800000">
              <a:off x="3385822" y="2342962"/>
              <a:ext cx="2463822" cy="2183669"/>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16" name="Freeform 5">
              <a:extLst>
                <a:ext uri="{FF2B5EF4-FFF2-40B4-BE49-F238E27FC236}">
                  <a16:creationId xmlns:a16="http://schemas.microsoft.com/office/drawing/2014/main" id="{FA2C34C1-F2E5-22D3-3337-22BB2F5EF7D5}"/>
                </a:ext>
              </a:extLst>
            </p:cNvPr>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17" name="文本框 32">
            <a:extLst>
              <a:ext uri="{FF2B5EF4-FFF2-40B4-BE49-F238E27FC236}">
                <a16:creationId xmlns:a16="http://schemas.microsoft.com/office/drawing/2014/main" id="{61CC8F3D-084F-7823-F122-B3C84AF45256}"/>
              </a:ext>
            </a:extLst>
          </p:cNvPr>
          <p:cNvSpPr txBox="1"/>
          <p:nvPr userDrawn="1"/>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03</a:t>
            </a:r>
            <a:endParaRPr lang="zh-CN" altLang="en-US">
              <a:latin typeface="Century Gothic" panose="020b0502020202020204" pitchFamily="34" charset="0"/>
              <a:sym typeface="+mn-lt"/>
            </a:endParaRPr>
          </a:p>
        </p:txBody>
      </p:sp>
      <p:pic>
        <p:nvPicPr>
          <p:cNvPr id="18" name="Picture 17" descr="Text&#10;&#10;Description automatically generated with medium confidence">
            <a:extLst>
              <a:ext uri="{FF2B5EF4-FFF2-40B4-BE49-F238E27FC236}">
                <a16:creationId xmlns:a16="http://schemas.microsoft.com/office/drawing/2014/main" id="{52A9F60E-51C1-7E15-5A73-71FF391BFB39}"/>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spTree>
    <p:extLst>
      <p:ext uri="{BB962C8B-B14F-4D97-AF65-F5344CB8AC3E}">
        <p14:creationId xmlns:p14="http://schemas.microsoft.com/office/powerpoint/2010/main" val="187708023"/>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p:cSld name="Section Slide 4">
    <p:spTree>
      <p:nvGrpSpPr>
        <p:cNvPr id="1" name=""/>
        <p:cNvGrpSpPr/>
        <p:nvPr/>
      </p:nvGrpSpPr>
      <p:grpSpPr>
        <a:xfrm>
          <a:off x="0" y="0"/>
          <a:ext cx="0" cy="0"/>
        </a:xfrm>
      </p:grpSpPr>
      <p:pic>
        <p:nvPicPr>
          <p:cNvPr id="22" name="图片 8">
            <a:extLst>
              <a:ext uri="{FF2B5EF4-FFF2-40B4-BE49-F238E27FC236}">
                <a16:creationId xmlns:a16="http://schemas.microsoft.com/office/drawing/2014/main" id="{306BFBBC-6681-4814-9726-6CCD3542DF71}"/>
              </a:ext>
            </a:extLst>
          </p:cNvPr>
          <p:cNvPicPr>
            <a:picLocks noChangeAspect="1"/>
          </p:cNvPicPr>
          <p:nvPr/>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25" name="矩形 9">
            <a:extLst>
              <a:ext uri="{FF2B5EF4-FFF2-40B4-BE49-F238E27FC236}">
                <a16:creationId xmlns:a16="http://schemas.microsoft.com/office/drawing/2014/main" id="{85371401-1902-4984-960B-9CC3C098429F}"/>
              </a:ext>
            </a:extLst>
          </p:cNvPr>
          <p:cNvSpPr/>
          <p:nvPr/>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43">
            <a:extLst>
              <a:ext uri="{FF2B5EF4-FFF2-40B4-BE49-F238E27FC236}">
                <a16:creationId xmlns:a16="http://schemas.microsoft.com/office/drawing/2014/main" id="{B3ECCCAE-B24F-44A7-A8EC-B17E325F4E75}"/>
              </a:ext>
            </a:extLst>
          </p:cNvPr>
          <p:cNvSpPr/>
          <p:nvPr/>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sp>
        <p:nvSpPr>
          <p:cNvPr id="27" name="Text Placeholder 27">
            <a:extLst>
              <a:ext uri="{FF2B5EF4-FFF2-40B4-BE49-F238E27FC236}">
                <a16:creationId xmlns:a16="http://schemas.microsoft.com/office/drawing/2014/main" id="{05878A10-7A25-4779-B754-382738705F40}"/>
              </a:ext>
            </a:extLst>
          </p:cNvPr>
          <p:cNvSpPr>
            <a:spLocks noGrp="1"/>
          </p:cNvSpPr>
          <p:nvPr>
            <p:ph type="body" sz="quarter" idx="10" hasCustomPrompt="1"/>
          </p:nvPr>
        </p:nvSpPr>
        <p:spPr>
          <a:xfrm>
            <a:off x="3349782" y="1830851"/>
            <a:ext cx="5579473" cy="1728566"/>
          </a:xfrm>
          <a:prstGeom prst="rect">
            <a:avLst/>
          </a:prstGeom>
        </p:spPr>
        <p:txBody>
          <a:bodyPr anchor="ctr"/>
          <a:lstStyle>
            <a:lvl1pPr marL="0" indent="0" algn="ctr">
              <a:buNone/>
              <a:defRPr b="0">
                <a:solidFill>
                  <a:schemeClr val="tx1"/>
                </a:solidFill>
                <a:latin typeface="Century Gothic" panose="020b0502020202020204" pitchFamily="34" charset="0"/>
              </a:defRPr>
            </a:lvl1pPr>
          </a:lstStyle>
          <a:p>
            <a:pPr lvl="0"/>
            <a:r>
              <a:rPr lang="en-US"/>
              <a:t>Click to Add Section Title</a:t>
            </a:r>
            <a:endParaRPr lang="en-IN"/>
          </a:p>
        </p:txBody>
      </p:sp>
      <p:grpSp>
        <p:nvGrpSpPr>
          <p:cNvPr id="28" name="组合 45">
            <a:extLst>
              <a:ext uri="{FF2B5EF4-FFF2-40B4-BE49-F238E27FC236}">
                <a16:creationId xmlns:a16="http://schemas.microsoft.com/office/drawing/2014/main" id="{895B74E5-5C50-4CC2-9724-8052F0B46296}"/>
              </a:ext>
            </a:extLst>
          </p:cNvPr>
          <p:cNvGrpSpPr/>
          <p:nvPr/>
        </p:nvGrpSpPr>
        <p:grpSpPr>
          <a:xfrm rot="5400000">
            <a:off x="672382" y="1619249"/>
            <a:ext cx="2312841" cy="2049858"/>
            <a:chOff x="3385822" y="2342962"/>
            <a:chExt cx="2463822" cy="2183669"/>
          </a:xfrm>
        </p:grpSpPr>
        <p:sp>
          <p:nvSpPr>
            <p:cNvPr id="29" name="Freeform 5">
              <a:extLst>
                <a:ext uri="{FF2B5EF4-FFF2-40B4-BE49-F238E27FC236}">
                  <a16:creationId xmlns:a16="http://schemas.microsoft.com/office/drawing/2014/main" id="{A0535C2E-CF0A-45D3-88E4-276C3E886763}"/>
                </a:ext>
              </a:extLst>
            </p:cNvPr>
            <p:cNvSpPr/>
            <p:nvPr/>
          </p:nvSpPr>
          <p:spPr bwMode="auto">
            <a:xfrm rot="10800000">
              <a:off x="3385822" y="2342962"/>
              <a:ext cx="2463822" cy="2183669"/>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30" name="Freeform 5">
              <a:extLst>
                <a:ext uri="{FF2B5EF4-FFF2-40B4-BE49-F238E27FC236}">
                  <a16:creationId xmlns:a16="http://schemas.microsoft.com/office/drawing/2014/main" id="{51DA00AE-F5BC-442F-B90D-A3C006E046B9}"/>
                </a:ext>
              </a:extLst>
            </p:cNvPr>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31" name="文本框 32">
            <a:extLst>
              <a:ext uri="{FF2B5EF4-FFF2-40B4-BE49-F238E27FC236}">
                <a16:creationId xmlns:a16="http://schemas.microsoft.com/office/drawing/2014/main" id="{36E84BA5-F827-474A-82F2-54592D2F5A79}"/>
              </a:ext>
            </a:extLst>
          </p:cNvPr>
          <p:cNvSpPr txBox="1"/>
          <p:nvPr/>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04</a:t>
            </a:r>
            <a:endParaRPr lang="zh-CN" altLang="en-US">
              <a:latin typeface="Century Gothic" panose="020b0502020202020204" pitchFamily="34" charset="0"/>
              <a:sym typeface="+mn-lt"/>
            </a:endParaRPr>
          </a:p>
        </p:txBody>
      </p:sp>
      <p:pic>
        <p:nvPicPr>
          <p:cNvPr id="12" name="Picture 11" descr="Text&#10;&#10;Description automatically generated with medium confidence">
            <a:extLst>
              <a:ext uri="{FF2B5EF4-FFF2-40B4-BE49-F238E27FC236}">
                <a16:creationId xmlns:a16="http://schemas.microsoft.com/office/drawing/2014/main" id="{7F0D1DC5-55FA-4591-A145-384DCE93332D}"/>
              </a:ext>
            </a:extLst>
          </p:cNvPr>
          <p:cNvPicPr/>
          <p:nvPr/>
        </p:nvPicPr>
        <p:blipFill>
          <a:blip r:embed="rId3">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pic>
        <p:nvPicPr>
          <p:cNvPr id="2" name="图片 8">
            <a:extLst>
              <a:ext uri="{FF2B5EF4-FFF2-40B4-BE49-F238E27FC236}">
                <a16:creationId xmlns:a16="http://schemas.microsoft.com/office/drawing/2014/main" id="{B9E2B344-ACC0-70C6-E810-A16D75870F18}"/>
              </a:ext>
            </a:extLst>
          </p:cNvPr>
          <p:cNvPicPr>
            <a:picLocks noChangeAspect="1"/>
          </p:cNvPicPr>
          <p:nvPr/>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3" name="矩形 9">
            <a:extLst>
              <a:ext uri="{FF2B5EF4-FFF2-40B4-BE49-F238E27FC236}">
                <a16:creationId xmlns:a16="http://schemas.microsoft.com/office/drawing/2014/main" id="{8F32B80C-4E99-6C8F-E437-BEEDD4D1636F}"/>
              </a:ext>
            </a:extLst>
          </p:cNvPr>
          <p:cNvSpPr/>
          <p:nvPr/>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43">
            <a:extLst>
              <a:ext uri="{FF2B5EF4-FFF2-40B4-BE49-F238E27FC236}">
                <a16:creationId xmlns:a16="http://schemas.microsoft.com/office/drawing/2014/main" id="{12A26F34-580C-0A07-13D5-F4DA72D7E1C6}"/>
              </a:ext>
            </a:extLst>
          </p:cNvPr>
          <p:cNvSpPr/>
          <p:nvPr/>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grpSp>
        <p:nvGrpSpPr>
          <p:cNvPr id="5" name="组合 45">
            <a:extLst>
              <a:ext uri="{FF2B5EF4-FFF2-40B4-BE49-F238E27FC236}">
                <a16:creationId xmlns:a16="http://schemas.microsoft.com/office/drawing/2014/main" id="{9287320E-4FD1-1F1C-A1A0-53CA91A74436}"/>
              </a:ext>
            </a:extLst>
          </p:cNvPr>
          <p:cNvGrpSpPr/>
          <p:nvPr/>
        </p:nvGrpSpPr>
        <p:grpSpPr>
          <a:xfrm rot="5400000">
            <a:off x="672382" y="1619249"/>
            <a:ext cx="2312841" cy="2049858"/>
            <a:chOff x="3385822" y="2342962"/>
            <a:chExt cx="2463822" cy="2183669"/>
          </a:xfrm>
        </p:grpSpPr>
        <p:sp>
          <p:nvSpPr>
            <p:cNvPr id="6" name="Freeform 5">
              <a:extLst>
                <a:ext uri="{FF2B5EF4-FFF2-40B4-BE49-F238E27FC236}">
                  <a16:creationId xmlns:a16="http://schemas.microsoft.com/office/drawing/2014/main" id="{013FB60A-48AE-2613-CDF7-7009E625ED65}"/>
                </a:ext>
              </a:extLst>
            </p:cNvPr>
            <p:cNvSpPr/>
            <p:nvPr/>
          </p:nvSpPr>
          <p:spPr bwMode="auto">
            <a:xfrm rot="10800000">
              <a:off x="3385822" y="2342962"/>
              <a:ext cx="2463822" cy="2183669"/>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7" name="Freeform 5">
              <a:extLst>
                <a:ext uri="{FF2B5EF4-FFF2-40B4-BE49-F238E27FC236}">
                  <a16:creationId xmlns:a16="http://schemas.microsoft.com/office/drawing/2014/main" id="{83A3A842-4B5B-B739-C5B5-BFDD9E0C03F3}"/>
                </a:ext>
              </a:extLst>
            </p:cNvPr>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8" name="文本框 32">
            <a:extLst>
              <a:ext uri="{FF2B5EF4-FFF2-40B4-BE49-F238E27FC236}">
                <a16:creationId xmlns:a16="http://schemas.microsoft.com/office/drawing/2014/main" id="{6027B123-E9C4-F485-9305-728FAB752913}"/>
              </a:ext>
            </a:extLst>
          </p:cNvPr>
          <p:cNvSpPr txBox="1"/>
          <p:nvPr/>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04</a:t>
            </a:r>
            <a:endParaRPr lang="zh-CN" altLang="en-US">
              <a:latin typeface="Century Gothic" panose="020b0502020202020204" pitchFamily="34" charset="0"/>
              <a:sym typeface="+mn-lt"/>
            </a:endParaRPr>
          </a:p>
        </p:txBody>
      </p:sp>
      <p:pic>
        <p:nvPicPr>
          <p:cNvPr id="9" name="Picture 8" descr="Text&#10;&#10;Description automatically generated with medium confidence">
            <a:extLst>
              <a:ext uri="{FF2B5EF4-FFF2-40B4-BE49-F238E27FC236}">
                <a16:creationId xmlns:a16="http://schemas.microsoft.com/office/drawing/2014/main" id="{33CDDF95-E1B9-CBFD-97E1-3C7A155EAE23}"/>
              </a:ext>
            </a:extLst>
          </p:cNvPr>
          <p:cNvPicPr/>
          <p:nvPr/>
        </p:nvPicPr>
        <p:blipFill>
          <a:blip r:embed="rId3">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pic>
        <p:nvPicPr>
          <p:cNvPr id="10" name="图片 8">
            <a:extLst>
              <a:ext uri="{FF2B5EF4-FFF2-40B4-BE49-F238E27FC236}">
                <a16:creationId xmlns:a16="http://schemas.microsoft.com/office/drawing/2014/main" id="{A8EE3B99-4678-729B-8D40-FE432A1DC35E}"/>
              </a:ext>
            </a:extLst>
          </p:cNvPr>
          <p:cNvPicPr>
            <a:picLocks noChangeAspect="1"/>
          </p:cNvPicPr>
          <p:nvPr userDrawn="1"/>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11" name="矩形 9">
            <a:extLst>
              <a:ext uri="{FF2B5EF4-FFF2-40B4-BE49-F238E27FC236}">
                <a16:creationId xmlns:a16="http://schemas.microsoft.com/office/drawing/2014/main" id="{C35DF3A5-45D3-E02A-9E3A-3DF41BF6EC58}"/>
              </a:ext>
            </a:extLst>
          </p:cNvPr>
          <p:cNvSpPr/>
          <p:nvPr userDrawn="1"/>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43">
            <a:extLst>
              <a:ext uri="{FF2B5EF4-FFF2-40B4-BE49-F238E27FC236}">
                <a16:creationId xmlns:a16="http://schemas.microsoft.com/office/drawing/2014/main" id="{9201A09E-0A97-F678-2DB8-84182543205B}"/>
              </a:ext>
            </a:extLst>
          </p:cNvPr>
          <p:cNvSpPr/>
          <p:nvPr userDrawn="1"/>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grpSp>
        <p:nvGrpSpPr>
          <p:cNvPr id="14" name="组合 45">
            <a:extLst>
              <a:ext uri="{FF2B5EF4-FFF2-40B4-BE49-F238E27FC236}">
                <a16:creationId xmlns:a16="http://schemas.microsoft.com/office/drawing/2014/main" id="{AADA1977-4C5A-0722-B667-D75FC7BA03E1}"/>
              </a:ext>
            </a:extLst>
          </p:cNvPr>
          <p:cNvGrpSpPr/>
          <p:nvPr userDrawn="1"/>
        </p:nvGrpSpPr>
        <p:grpSpPr>
          <a:xfrm rot="5400000">
            <a:off x="672382" y="1619249"/>
            <a:ext cx="2312841" cy="2049858"/>
            <a:chOff x="3385822" y="2342962"/>
            <a:chExt cx="2463822" cy="2183669"/>
          </a:xfrm>
        </p:grpSpPr>
        <p:sp>
          <p:nvSpPr>
            <p:cNvPr id="15" name="Freeform 5">
              <a:extLst>
                <a:ext uri="{FF2B5EF4-FFF2-40B4-BE49-F238E27FC236}">
                  <a16:creationId xmlns:a16="http://schemas.microsoft.com/office/drawing/2014/main" id="{F6FC7DBA-E584-BBA0-0760-9DB7A6898EF3}"/>
                </a:ext>
              </a:extLst>
            </p:cNvPr>
            <p:cNvSpPr/>
            <p:nvPr/>
          </p:nvSpPr>
          <p:spPr bwMode="auto">
            <a:xfrm rot="10800000">
              <a:off x="3385822" y="2342962"/>
              <a:ext cx="2463822" cy="2183669"/>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16" name="Freeform 5">
              <a:extLst>
                <a:ext uri="{FF2B5EF4-FFF2-40B4-BE49-F238E27FC236}">
                  <a16:creationId xmlns:a16="http://schemas.microsoft.com/office/drawing/2014/main" id="{365E56A9-C635-8EB1-7367-85FF91D0184B}"/>
                </a:ext>
              </a:extLst>
            </p:cNvPr>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17" name="文本框 32">
            <a:extLst>
              <a:ext uri="{FF2B5EF4-FFF2-40B4-BE49-F238E27FC236}">
                <a16:creationId xmlns:a16="http://schemas.microsoft.com/office/drawing/2014/main" id="{B8B0D524-26A0-8172-DB3F-84D347D36F96}"/>
              </a:ext>
            </a:extLst>
          </p:cNvPr>
          <p:cNvSpPr txBox="1"/>
          <p:nvPr userDrawn="1"/>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04</a:t>
            </a:r>
            <a:endParaRPr lang="zh-CN" altLang="en-US">
              <a:latin typeface="Century Gothic" panose="020b0502020202020204" pitchFamily="34" charset="0"/>
              <a:sym typeface="+mn-lt"/>
            </a:endParaRPr>
          </a:p>
        </p:txBody>
      </p:sp>
      <p:pic>
        <p:nvPicPr>
          <p:cNvPr id="18" name="Picture 17" descr="Text&#10;&#10;Description automatically generated with medium confidence">
            <a:extLst>
              <a:ext uri="{FF2B5EF4-FFF2-40B4-BE49-F238E27FC236}">
                <a16:creationId xmlns:a16="http://schemas.microsoft.com/office/drawing/2014/main" id="{73ED90F1-B921-9B30-86E5-0B46D28D77EE}"/>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spTree>
    <p:extLst>
      <p:ext uri="{BB962C8B-B14F-4D97-AF65-F5344CB8AC3E}">
        <p14:creationId xmlns:p14="http://schemas.microsoft.com/office/powerpoint/2010/main" val="156786408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_Generic Layout Slide">
    <p:spTree>
      <p:nvGrpSpPr>
        <p:cNvPr id="1" name=""/>
        <p:cNvGrpSpPr/>
        <p:nvPr/>
      </p:nvGrpSpPr>
      <p:grpSpPr>
        <a:xfrm>
          <a:off x="0" y="0"/>
          <a: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a:t>Icon Options Slide</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8" name="Freeform 5">
            <a:extLst>
              <a:ext uri="{FF2B5EF4-FFF2-40B4-BE49-F238E27FC236}">
                <a16:creationId xmlns:a16="http://schemas.microsoft.com/office/drawing/2014/main" id="{5F209D70-A613-4CE0-92B0-AA846AE420BA}"/>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DF8AC24F-090E-4C2F-93A6-8AD40ACB72F0}"/>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7" name="Picture 6">
            <a:extLst>
              <a:ext uri="{FF2B5EF4-FFF2-40B4-BE49-F238E27FC236}">
                <a16:creationId xmlns:a16="http://schemas.microsoft.com/office/drawing/2014/main" id="{8C2257DD-D671-09CC-A0A3-9D6ABA58C0F6}"/>
              </a:ext>
            </a:extLst>
          </p:cNvPr>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4" name="Freeform 5">
            <a:extLst>
              <a:ext uri="{FF2B5EF4-FFF2-40B4-BE49-F238E27FC236}">
                <a16:creationId xmlns:a16="http://schemas.microsoft.com/office/drawing/2014/main" id="{DD71965B-A3AB-D07B-624A-71C3268FD79C}"/>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9" name="Freeform 5">
            <a:extLst>
              <a:ext uri="{FF2B5EF4-FFF2-40B4-BE49-F238E27FC236}">
                <a16:creationId xmlns:a16="http://schemas.microsoft.com/office/drawing/2014/main" id="{222CF352-6A4D-BCB6-D41A-D7B697E6B80F}"/>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1" name="Picture 10">
            <a:extLst>
              <a:ext uri="{FF2B5EF4-FFF2-40B4-BE49-F238E27FC236}">
                <a16:creationId xmlns:a16="http://schemas.microsoft.com/office/drawing/2014/main" id="{5CD33504-42B6-0876-9A5A-480F053357DE}"/>
              </a:ext>
            </a:extLst>
          </p:cNvPr>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14" name="Freeform 5">
            <a:extLst>
              <a:ext uri="{FF2B5EF4-FFF2-40B4-BE49-F238E27FC236}">
                <a16:creationId xmlns:a16="http://schemas.microsoft.com/office/drawing/2014/main" id="{CAB3EC5C-A86F-014C-182C-460FC0B9DC63}"/>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5" name="Freeform 5">
            <a:extLst>
              <a:ext uri="{FF2B5EF4-FFF2-40B4-BE49-F238E27FC236}">
                <a16:creationId xmlns:a16="http://schemas.microsoft.com/office/drawing/2014/main" id="{06469C64-C590-881C-D092-E9E0002C4E10}"/>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6" name="Picture 15">
            <a:extLst>
              <a:ext uri="{FF2B5EF4-FFF2-40B4-BE49-F238E27FC236}">
                <a16:creationId xmlns:a16="http://schemas.microsoft.com/office/drawing/2014/main" id="{E3E0673C-19CB-96FF-B6B0-9C0A23F968FF}"/>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graphicFrame>
        <p:nvGraphicFramePr>
          <p:cNvPr id="17" name="Content Placeholder 4">
            <a:extLst>
              <a:ext uri="{FF2B5EF4-FFF2-40B4-BE49-F238E27FC236}">
                <a16:creationId xmlns:a16="http://schemas.microsoft.com/office/drawing/2014/main" id="{59C94A8A-5FEC-8BB8-F738-B4007E6DCFC5}"/>
              </a:ext>
            </a:extLst>
          </p:cNvPr>
          <p:cNvGraphicFramePr/>
          <p:nvPr userDrawn="1">
            <p:extLst>
              <p:ext uri="{D42A27DB-BD31-4B8C-83A1-F6EECF244321}">
                <p14:modId xmlns:p14="http://schemas.microsoft.com/office/powerpoint/2010/main" val="1657332738"/>
              </p:ext>
            </p:extLst>
          </p:nvPr>
        </p:nvGraphicFramePr>
        <p:xfrm>
          <a:off x="144017" y="1469647"/>
          <a:ext cx="8756650" cy="3520490"/>
        </p:xfrm>
        <a:graphic>
          <a:graphicData uri="http://schemas.openxmlformats.org/drawingml/2006/diagram">
            <dgm:relIds xmlns:dgm="http://schemas.openxmlformats.org/drawingml/2006/diagram" r:dm="rId3" r:lo="rId4" r:qs="rId5" r:cs="rId6"/>
          </a:graphicData>
        </a:graphic>
      </p:graphicFrame>
      <p:sp>
        <p:nvSpPr>
          <p:cNvPr id="37" name="TextBox 36">
            <a:extLst>
              <a:ext uri="{FF2B5EF4-FFF2-40B4-BE49-F238E27FC236}">
                <a16:creationId xmlns:a16="http://schemas.microsoft.com/office/drawing/2014/main" id="{8162A9F0-B543-9E6C-1900-D1CE9AEB340A}"/>
              </a:ext>
            </a:extLst>
          </p:cNvPr>
          <p:cNvSpPr txBox="1"/>
          <p:nvPr userDrawn="1"/>
        </p:nvSpPr>
        <p:spPr>
          <a:xfrm>
            <a:off x="172094" y="1031036"/>
            <a:ext cx="8793377" cy="400110"/>
          </a:xfrm>
          <a:prstGeom prst="rect">
            <a:avLst/>
          </a:prstGeom>
          <a:noFill/>
        </p:spPr>
        <p:txBody>
          <a:bodyPr wrap="square">
            <a:spAutoFit/>
          </a:bodyPr>
          <a:lstStyle/>
          <a:p>
            <a:pPr lvl="0" algn="ctr"/>
            <a:r>
              <a:rPr lang="en-CA" sz="2000" b="1">
                <a:solidFill>
                  <a:srgbClr val="C00000"/>
                </a:solidFill>
                <a:latin typeface="Arial" pitchFamily="34" charset="0"/>
                <a:cs typeface="Arial" pitchFamily="34" charset="0"/>
              </a:rPr>
              <a:t>Please Delete This Slide Before Finalising the Slide Deck</a:t>
            </a:r>
          </a:p>
        </p:txBody>
      </p:sp>
      <p:sp>
        <p:nvSpPr>
          <p:cNvPr id="52" name="Text Placeholder 27">
            <a:extLst>
              <a:ext uri="{FF2B5EF4-FFF2-40B4-BE49-F238E27FC236}">
                <a16:creationId xmlns:a16="http://schemas.microsoft.com/office/drawing/2014/main" id="{EA5AC015-5707-A896-D0D0-B363D343B526}"/>
              </a:ext>
            </a:extLst>
          </p:cNvPr>
          <p:cNvSpPr txBox="1"/>
          <p:nvPr userDrawn="1"/>
        </p:nvSpPr>
        <p:spPr>
          <a:xfrm>
            <a:off x="1091488" y="38501"/>
            <a:ext cx="7792630" cy="539015"/>
          </a:xfrm>
          <a:prstGeom prst="rect">
            <a:avLst/>
          </a:prstGeom>
        </p:spPr>
        <p:txBody>
          <a:bodyPr lIns="0" tIns="0" rIns="0" bIns="0" anchor="ctr"/>
          <a:lstStyle>
            <a:lvl1pPr marL="0" indent="0" algn="l" rtl="0" eaLnBrk="1" fontAlgn="base" hangingPunct="1">
              <a:lnSpc>
                <a:spcPct val="110000"/>
              </a:lnSpc>
              <a:spcBef>
                <a:spcPct val="20000"/>
              </a:spcBef>
              <a:spcAft>
                <a:spcPct val="0"/>
              </a:spcAft>
              <a:buSzPct val="75000"/>
              <a:buFont typeface="Times" pitchFamily="18" charset="0"/>
              <a:buNone/>
              <a:defRPr sz="2400" b="1">
                <a:solidFill>
                  <a:schemeClr val="bg2"/>
                </a:solidFill>
                <a:latin typeface="Arial" pitchFamily="34" charset="0"/>
                <a:ea typeface="+mn-ea"/>
                <a:cs typeface="Arial" pitchFamily="34" charset="0"/>
              </a:defRPr>
            </a:lvl1pPr>
            <a:lvl2pPr marL="685800" indent="-225425" algn="l" rtl="0" eaLnBrk="1" fontAlgn="base" hangingPunct="1">
              <a:lnSpc>
                <a:spcPct val="120000"/>
              </a:lnSpc>
              <a:spcBef>
                <a:spcPct val="20000"/>
              </a:spcBef>
              <a:spcAft>
                <a:spcPct val="0"/>
              </a:spcAft>
              <a:buSzPct val="75000"/>
              <a:buFont typeface="Times" pitchFamily="18" charset="0"/>
              <a:buChar char="•"/>
              <a:defRPr sz="2600">
                <a:solidFill>
                  <a:schemeClr val="tx1">
                    <a:lumMod val="85000"/>
                    <a:lumOff val="15000"/>
                  </a:schemeClr>
                </a:solidFill>
                <a:latin typeface="Arial" pitchFamily="34" charset="0"/>
                <a:ea typeface="+mn-ea"/>
                <a:cs typeface="Arial" pitchFamily="34" charset="0"/>
              </a:defRPr>
            </a:lvl2pPr>
            <a:lvl3pPr marL="1143000" indent="-228600"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Arial" pitchFamily="34" charset="0"/>
                <a:ea typeface="+mn-ea"/>
                <a:cs typeface="Arial" pitchFamily="34" charset="0"/>
              </a:defRPr>
            </a:lvl3pPr>
            <a:lvl4pPr marL="1600200" indent="-225425"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Arial" pitchFamily="34" charset="0"/>
                <a:ea typeface="+mn-ea"/>
                <a:cs typeface="Arial" pitchFamily="34" charset="0"/>
              </a:defRPr>
            </a:lvl4pPr>
            <a:lvl5pPr marL="2057400" indent="-228600"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Arial" pitchFamily="34" charset="0"/>
                <a:ea typeface="+mn-ea"/>
                <a:cs typeface="Arial" pitchFamily="34" charset="0"/>
              </a:defRPr>
            </a:lvl5pPr>
            <a:lvl6pPr marL="25146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6pPr>
            <a:lvl7pPr marL="29718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7pPr>
            <a:lvl8pPr marL="34290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8pPr>
            <a:lvl9pPr marL="38862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9pPr>
          </a:lstStyle>
          <a:p>
            <a:endParaRPr lang="en-IN" kern="0"/>
          </a:p>
        </p:txBody>
      </p:sp>
      <p:sp>
        <p:nvSpPr>
          <p:cNvPr id="56" name="Content Placeholder 55">
            <a:extLst>
              <a:ext uri="{FF2B5EF4-FFF2-40B4-BE49-F238E27FC236}">
                <a16:creationId xmlns:a16="http://schemas.microsoft.com/office/drawing/2014/main" id="{6521B7BC-E384-514F-BD2D-56EA65B8AC69}"/>
              </a:ext>
            </a:extLst>
          </p:cNvPr>
          <p:cNvSpPr>
            <a:spLocks noGrp="1"/>
          </p:cNvSpPr>
          <p:nvPr>
            <p:ph sz="quarter" idx="33" hasCustomPrompt="1"/>
          </p:nvPr>
        </p:nvSpPr>
        <p:spPr>
          <a:xfrm>
            <a:off x="1142168" y="1880337"/>
            <a:ext cx="935760" cy="566540"/>
          </a:xfrm>
        </p:spPr>
        <p:txBody>
          <a:bodyPr/>
          <a:lstStyle>
            <a:lvl2pPr marL="460375" indent="0">
              <a:buNone/>
              <a:defRPr/>
            </a:lvl2pPr>
          </a:lstStyle>
          <a:p>
            <a:pPr lvl="1"/>
            <a:r>
              <a:rPr lang="en-CA"/>
              <a:t> </a:t>
            </a:r>
          </a:p>
        </p:txBody>
      </p:sp>
      <p:sp>
        <p:nvSpPr>
          <p:cNvPr id="57" name="Content Placeholder 55">
            <a:extLst>
              <a:ext uri="{FF2B5EF4-FFF2-40B4-BE49-F238E27FC236}">
                <a16:creationId xmlns:a16="http://schemas.microsoft.com/office/drawing/2014/main" id="{AD97EC9D-EC1B-957B-ED62-50D6C0063FB7}"/>
              </a:ext>
            </a:extLst>
          </p:cNvPr>
          <p:cNvSpPr>
            <a:spLocks noGrp="1"/>
          </p:cNvSpPr>
          <p:nvPr>
            <p:ph sz="quarter" idx="34" hasCustomPrompt="1"/>
          </p:nvPr>
        </p:nvSpPr>
        <p:spPr>
          <a:xfrm>
            <a:off x="3083895" y="1880337"/>
            <a:ext cx="935760" cy="566540"/>
          </a:xfrm>
        </p:spPr>
        <p:txBody>
          <a:bodyPr/>
          <a:lstStyle>
            <a:lvl2pPr marL="460375" indent="0">
              <a:buNone/>
              <a:defRPr/>
            </a:lvl2pPr>
          </a:lstStyle>
          <a:p>
            <a:pPr lvl="1"/>
            <a:r>
              <a:rPr lang="en-CA"/>
              <a:t> </a:t>
            </a:r>
          </a:p>
        </p:txBody>
      </p:sp>
      <p:sp>
        <p:nvSpPr>
          <p:cNvPr id="58" name="Content Placeholder 55">
            <a:extLst>
              <a:ext uri="{FF2B5EF4-FFF2-40B4-BE49-F238E27FC236}">
                <a16:creationId xmlns:a16="http://schemas.microsoft.com/office/drawing/2014/main" id="{F11C1EDC-AD10-0387-908B-0E27E5860FB2}"/>
              </a:ext>
            </a:extLst>
          </p:cNvPr>
          <p:cNvSpPr>
            <a:spLocks noGrp="1"/>
          </p:cNvSpPr>
          <p:nvPr>
            <p:ph sz="quarter" idx="35" hasCustomPrompt="1"/>
          </p:nvPr>
        </p:nvSpPr>
        <p:spPr>
          <a:xfrm>
            <a:off x="5025622" y="1883063"/>
            <a:ext cx="935760" cy="566540"/>
          </a:xfrm>
        </p:spPr>
        <p:txBody>
          <a:bodyPr/>
          <a:lstStyle>
            <a:lvl2pPr marL="460375" indent="0">
              <a:buNone/>
              <a:defRPr/>
            </a:lvl2pPr>
          </a:lstStyle>
          <a:p>
            <a:pPr lvl="1"/>
            <a:r>
              <a:rPr lang="en-CA"/>
              <a:t> </a:t>
            </a:r>
          </a:p>
        </p:txBody>
      </p:sp>
      <p:sp>
        <p:nvSpPr>
          <p:cNvPr id="59" name="Content Placeholder 55">
            <a:extLst>
              <a:ext uri="{FF2B5EF4-FFF2-40B4-BE49-F238E27FC236}">
                <a16:creationId xmlns:a16="http://schemas.microsoft.com/office/drawing/2014/main" id="{E309A890-A05B-F814-34C4-83DF462505C2}"/>
              </a:ext>
            </a:extLst>
          </p:cNvPr>
          <p:cNvSpPr>
            <a:spLocks noGrp="1"/>
          </p:cNvSpPr>
          <p:nvPr>
            <p:ph sz="quarter" idx="36" hasCustomPrompt="1"/>
          </p:nvPr>
        </p:nvSpPr>
        <p:spPr>
          <a:xfrm>
            <a:off x="6967349" y="1880337"/>
            <a:ext cx="935760" cy="566540"/>
          </a:xfrm>
        </p:spPr>
        <p:txBody>
          <a:bodyPr/>
          <a:lstStyle>
            <a:lvl2pPr marL="460375" indent="0">
              <a:buNone/>
              <a:defRPr/>
            </a:lvl2pPr>
          </a:lstStyle>
          <a:p>
            <a:pPr lvl="1"/>
            <a:r>
              <a:rPr lang="en-CA"/>
              <a:t> </a:t>
            </a:r>
          </a:p>
        </p:txBody>
      </p:sp>
      <p:sp>
        <p:nvSpPr>
          <p:cNvPr id="61" name="Content Placeholder 55">
            <a:extLst>
              <a:ext uri="{FF2B5EF4-FFF2-40B4-BE49-F238E27FC236}">
                <a16:creationId xmlns:a16="http://schemas.microsoft.com/office/drawing/2014/main" id="{937DB8C0-929B-5B9C-B19E-7FDE5310D313}"/>
              </a:ext>
            </a:extLst>
          </p:cNvPr>
          <p:cNvSpPr>
            <a:spLocks noGrp="1"/>
          </p:cNvSpPr>
          <p:nvPr>
            <p:ph sz="quarter" idx="38" hasCustomPrompt="1"/>
          </p:nvPr>
        </p:nvSpPr>
        <p:spPr>
          <a:xfrm>
            <a:off x="1142168" y="3086005"/>
            <a:ext cx="935760" cy="566540"/>
          </a:xfrm>
        </p:spPr>
        <p:txBody>
          <a:bodyPr/>
          <a:lstStyle>
            <a:lvl2pPr marL="460375" indent="0">
              <a:buNone/>
              <a:defRPr/>
            </a:lvl2pPr>
          </a:lstStyle>
          <a:p>
            <a:pPr lvl="1"/>
            <a:r>
              <a:rPr lang="en-CA"/>
              <a:t> </a:t>
            </a:r>
          </a:p>
        </p:txBody>
      </p:sp>
      <p:sp>
        <p:nvSpPr>
          <p:cNvPr id="69" name="Content Placeholder 55">
            <a:extLst>
              <a:ext uri="{FF2B5EF4-FFF2-40B4-BE49-F238E27FC236}">
                <a16:creationId xmlns:a16="http://schemas.microsoft.com/office/drawing/2014/main" id="{56096930-516B-03D6-04F8-6F04993B40F5}"/>
              </a:ext>
            </a:extLst>
          </p:cNvPr>
          <p:cNvSpPr>
            <a:spLocks noGrp="1"/>
          </p:cNvSpPr>
          <p:nvPr>
            <p:ph sz="quarter" idx="39" hasCustomPrompt="1"/>
          </p:nvPr>
        </p:nvSpPr>
        <p:spPr>
          <a:xfrm>
            <a:off x="3076079" y="3086005"/>
            <a:ext cx="935760" cy="566540"/>
          </a:xfrm>
        </p:spPr>
        <p:txBody>
          <a:bodyPr/>
          <a:lstStyle>
            <a:lvl2pPr marL="460375" indent="0">
              <a:buNone/>
              <a:defRPr/>
            </a:lvl2pPr>
          </a:lstStyle>
          <a:p>
            <a:pPr lvl="1"/>
            <a:r>
              <a:rPr lang="en-CA"/>
              <a:t> </a:t>
            </a:r>
          </a:p>
        </p:txBody>
      </p:sp>
      <p:sp>
        <p:nvSpPr>
          <p:cNvPr id="70" name="Content Placeholder 55">
            <a:extLst>
              <a:ext uri="{FF2B5EF4-FFF2-40B4-BE49-F238E27FC236}">
                <a16:creationId xmlns:a16="http://schemas.microsoft.com/office/drawing/2014/main" id="{8EE39F5C-41FE-933E-48D2-F125690EA14C}"/>
              </a:ext>
            </a:extLst>
          </p:cNvPr>
          <p:cNvSpPr>
            <a:spLocks noGrp="1"/>
          </p:cNvSpPr>
          <p:nvPr>
            <p:ph sz="quarter" idx="40" hasCustomPrompt="1"/>
          </p:nvPr>
        </p:nvSpPr>
        <p:spPr>
          <a:xfrm>
            <a:off x="5017806" y="3088731"/>
            <a:ext cx="935760" cy="566540"/>
          </a:xfrm>
        </p:spPr>
        <p:txBody>
          <a:bodyPr/>
          <a:lstStyle>
            <a:lvl2pPr marL="460375" indent="0">
              <a:buNone/>
              <a:defRPr/>
            </a:lvl2pPr>
          </a:lstStyle>
          <a:p>
            <a:pPr lvl="1"/>
            <a:r>
              <a:rPr lang="en-CA"/>
              <a:t> </a:t>
            </a:r>
          </a:p>
        </p:txBody>
      </p:sp>
      <p:sp>
        <p:nvSpPr>
          <p:cNvPr id="71" name="Content Placeholder 55">
            <a:extLst>
              <a:ext uri="{FF2B5EF4-FFF2-40B4-BE49-F238E27FC236}">
                <a16:creationId xmlns:a16="http://schemas.microsoft.com/office/drawing/2014/main" id="{9B40693B-E74B-E71E-839D-C09945FDB3DC}"/>
              </a:ext>
            </a:extLst>
          </p:cNvPr>
          <p:cNvSpPr>
            <a:spLocks noGrp="1"/>
          </p:cNvSpPr>
          <p:nvPr>
            <p:ph sz="quarter" idx="41" hasCustomPrompt="1"/>
          </p:nvPr>
        </p:nvSpPr>
        <p:spPr>
          <a:xfrm>
            <a:off x="6959533" y="3086005"/>
            <a:ext cx="935760" cy="566540"/>
          </a:xfrm>
        </p:spPr>
        <p:txBody>
          <a:bodyPr/>
          <a:lstStyle>
            <a:lvl2pPr marL="460375" indent="0">
              <a:buNone/>
              <a:defRPr/>
            </a:lvl2pPr>
          </a:lstStyle>
          <a:p>
            <a:pPr lvl="1"/>
            <a:r>
              <a:rPr lang="en-CA"/>
              <a:t> </a:t>
            </a:r>
          </a:p>
        </p:txBody>
      </p:sp>
      <p:sp>
        <p:nvSpPr>
          <p:cNvPr id="78" name="Content Placeholder 55">
            <a:extLst>
              <a:ext uri="{FF2B5EF4-FFF2-40B4-BE49-F238E27FC236}">
                <a16:creationId xmlns:a16="http://schemas.microsoft.com/office/drawing/2014/main" id="{3BFA68F7-6418-CF4D-F7D7-851502CDA8E3}"/>
              </a:ext>
            </a:extLst>
          </p:cNvPr>
          <p:cNvSpPr>
            <a:spLocks noGrp="1"/>
          </p:cNvSpPr>
          <p:nvPr>
            <p:ph sz="quarter" idx="42" hasCustomPrompt="1"/>
          </p:nvPr>
        </p:nvSpPr>
        <p:spPr>
          <a:xfrm>
            <a:off x="3070671" y="4336836"/>
            <a:ext cx="935760" cy="566540"/>
          </a:xfrm>
        </p:spPr>
        <p:txBody>
          <a:bodyPr/>
          <a:lstStyle>
            <a:lvl2pPr marL="460375" indent="0">
              <a:buNone/>
              <a:defRPr/>
            </a:lvl2pPr>
          </a:lstStyle>
          <a:p>
            <a:pPr lvl="1"/>
            <a:r>
              <a:rPr lang="en-CA"/>
              <a:t> </a:t>
            </a:r>
          </a:p>
        </p:txBody>
      </p:sp>
      <p:sp>
        <p:nvSpPr>
          <p:cNvPr id="79" name="Content Placeholder 55">
            <a:extLst>
              <a:ext uri="{FF2B5EF4-FFF2-40B4-BE49-F238E27FC236}">
                <a16:creationId xmlns:a16="http://schemas.microsoft.com/office/drawing/2014/main" id="{666BA254-577D-562B-D0B0-8F81D5BC3038}"/>
              </a:ext>
            </a:extLst>
          </p:cNvPr>
          <p:cNvSpPr>
            <a:spLocks noGrp="1"/>
          </p:cNvSpPr>
          <p:nvPr>
            <p:ph sz="quarter" idx="43" hasCustomPrompt="1"/>
          </p:nvPr>
        </p:nvSpPr>
        <p:spPr>
          <a:xfrm>
            <a:off x="5012398" y="4339562"/>
            <a:ext cx="935760" cy="566540"/>
          </a:xfrm>
        </p:spPr>
        <p:txBody>
          <a:bodyPr/>
          <a:lstStyle>
            <a:lvl2pPr marL="460375" indent="0">
              <a:buNone/>
              <a:defRPr/>
            </a:lvl2pPr>
          </a:lstStyle>
          <a:p>
            <a:pPr lvl="1"/>
            <a:r>
              <a:rPr lang="en-CA"/>
              <a:t> </a:t>
            </a:r>
          </a:p>
        </p:txBody>
      </p:sp>
    </p:spTree>
    <p:extLst>
      <p:ext uri="{BB962C8B-B14F-4D97-AF65-F5344CB8AC3E}">
        <p14:creationId xmlns:p14="http://schemas.microsoft.com/office/powerpoint/2010/main" val="2045407604"/>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p:cSld name="Section Slide 5">
    <p:spTree>
      <p:nvGrpSpPr>
        <p:cNvPr id="1" name=""/>
        <p:cNvGrpSpPr/>
        <p:nvPr/>
      </p:nvGrpSpPr>
      <p:grpSpPr>
        <a:xfrm>
          <a:off x="0" y="0"/>
          <a:ext cx="0" cy="0"/>
        </a:xfrm>
      </p:grpSpPr>
      <p:pic>
        <p:nvPicPr>
          <p:cNvPr id="22" name="图片 8">
            <a:extLst>
              <a:ext uri="{FF2B5EF4-FFF2-40B4-BE49-F238E27FC236}">
                <a16:creationId xmlns:a16="http://schemas.microsoft.com/office/drawing/2014/main" id="{306BFBBC-6681-4814-9726-6CCD3542DF71}"/>
              </a:ext>
            </a:extLst>
          </p:cNvPr>
          <p:cNvPicPr>
            <a:picLocks noChangeAspect="1"/>
          </p:cNvPicPr>
          <p:nvPr/>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25" name="矩形 9">
            <a:extLst>
              <a:ext uri="{FF2B5EF4-FFF2-40B4-BE49-F238E27FC236}">
                <a16:creationId xmlns:a16="http://schemas.microsoft.com/office/drawing/2014/main" id="{85371401-1902-4984-960B-9CC3C098429F}"/>
              </a:ext>
            </a:extLst>
          </p:cNvPr>
          <p:cNvSpPr/>
          <p:nvPr/>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43">
            <a:extLst>
              <a:ext uri="{FF2B5EF4-FFF2-40B4-BE49-F238E27FC236}">
                <a16:creationId xmlns:a16="http://schemas.microsoft.com/office/drawing/2014/main" id="{B3ECCCAE-B24F-44A7-A8EC-B17E325F4E75}"/>
              </a:ext>
            </a:extLst>
          </p:cNvPr>
          <p:cNvSpPr/>
          <p:nvPr/>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sp>
        <p:nvSpPr>
          <p:cNvPr id="27" name="Text Placeholder 27">
            <a:extLst>
              <a:ext uri="{FF2B5EF4-FFF2-40B4-BE49-F238E27FC236}">
                <a16:creationId xmlns:a16="http://schemas.microsoft.com/office/drawing/2014/main" id="{05878A10-7A25-4779-B754-382738705F40}"/>
              </a:ext>
            </a:extLst>
          </p:cNvPr>
          <p:cNvSpPr>
            <a:spLocks noGrp="1"/>
          </p:cNvSpPr>
          <p:nvPr>
            <p:ph type="body" sz="quarter" idx="10" hasCustomPrompt="1"/>
          </p:nvPr>
        </p:nvSpPr>
        <p:spPr>
          <a:xfrm>
            <a:off x="3349782" y="1830851"/>
            <a:ext cx="5579473" cy="1728566"/>
          </a:xfrm>
          <a:prstGeom prst="rect">
            <a:avLst/>
          </a:prstGeom>
        </p:spPr>
        <p:txBody>
          <a:bodyPr anchor="ctr"/>
          <a:lstStyle>
            <a:lvl1pPr marL="0" indent="0" algn="ctr">
              <a:buNone/>
              <a:defRPr b="0">
                <a:solidFill>
                  <a:schemeClr val="tx1"/>
                </a:solidFill>
                <a:latin typeface="Century Gothic" panose="020b0502020202020204" pitchFamily="34" charset="0"/>
              </a:defRPr>
            </a:lvl1pPr>
          </a:lstStyle>
          <a:p>
            <a:pPr lvl="0"/>
            <a:r>
              <a:rPr lang="en-US"/>
              <a:t>Click to Add Section Title</a:t>
            </a:r>
            <a:endParaRPr lang="en-IN"/>
          </a:p>
        </p:txBody>
      </p:sp>
      <p:grpSp>
        <p:nvGrpSpPr>
          <p:cNvPr id="28" name="组合 45">
            <a:extLst>
              <a:ext uri="{FF2B5EF4-FFF2-40B4-BE49-F238E27FC236}">
                <a16:creationId xmlns:a16="http://schemas.microsoft.com/office/drawing/2014/main" id="{895B74E5-5C50-4CC2-9724-8052F0B46296}"/>
              </a:ext>
            </a:extLst>
          </p:cNvPr>
          <p:cNvGrpSpPr/>
          <p:nvPr/>
        </p:nvGrpSpPr>
        <p:grpSpPr>
          <a:xfrm rot="5400000">
            <a:off x="672382" y="1619249"/>
            <a:ext cx="2312841" cy="2049858"/>
            <a:chOff x="3385822" y="2342962"/>
            <a:chExt cx="2463822" cy="2183669"/>
          </a:xfrm>
        </p:grpSpPr>
        <p:sp>
          <p:nvSpPr>
            <p:cNvPr id="29" name="Freeform 5">
              <a:extLst>
                <a:ext uri="{FF2B5EF4-FFF2-40B4-BE49-F238E27FC236}">
                  <a16:creationId xmlns:a16="http://schemas.microsoft.com/office/drawing/2014/main" id="{A0535C2E-CF0A-45D3-88E4-276C3E886763}"/>
                </a:ext>
              </a:extLst>
            </p:cNvPr>
            <p:cNvSpPr/>
            <p:nvPr/>
          </p:nvSpPr>
          <p:spPr bwMode="auto">
            <a:xfrm rot="10800000">
              <a:off x="3385822" y="2342962"/>
              <a:ext cx="2463822" cy="2183669"/>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30" name="Freeform 5">
              <a:extLst>
                <a:ext uri="{FF2B5EF4-FFF2-40B4-BE49-F238E27FC236}">
                  <a16:creationId xmlns:a16="http://schemas.microsoft.com/office/drawing/2014/main" id="{51DA00AE-F5BC-442F-B90D-A3C006E046B9}"/>
                </a:ext>
              </a:extLst>
            </p:cNvPr>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31" name="文本框 32">
            <a:extLst>
              <a:ext uri="{FF2B5EF4-FFF2-40B4-BE49-F238E27FC236}">
                <a16:creationId xmlns:a16="http://schemas.microsoft.com/office/drawing/2014/main" id="{36E84BA5-F827-474A-82F2-54592D2F5A79}"/>
              </a:ext>
            </a:extLst>
          </p:cNvPr>
          <p:cNvSpPr txBox="1"/>
          <p:nvPr/>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05</a:t>
            </a:r>
            <a:endParaRPr lang="zh-CN" altLang="en-US">
              <a:latin typeface="Century Gothic" panose="020b0502020202020204" pitchFamily="34" charset="0"/>
              <a:sym typeface="+mn-lt"/>
            </a:endParaRPr>
          </a:p>
        </p:txBody>
      </p:sp>
      <p:pic>
        <p:nvPicPr>
          <p:cNvPr id="12" name="Picture 11" descr="Text&#10;&#10;Description automatically generated with medium confidence">
            <a:extLst>
              <a:ext uri="{FF2B5EF4-FFF2-40B4-BE49-F238E27FC236}">
                <a16:creationId xmlns:a16="http://schemas.microsoft.com/office/drawing/2014/main" id="{7F0D1DC5-55FA-4591-A145-384DCE93332D}"/>
              </a:ext>
            </a:extLst>
          </p:cNvPr>
          <p:cNvPicPr/>
          <p:nvPr/>
        </p:nvPicPr>
        <p:blipFill>
          <a:blip r:embed="rId3">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pic>
        <p:nvPicPr>
          <p:cNvPr id="2" name="图片 8">
            <a:extLst>
              <a:ext uri="{FF2B5EF4-FFF2-40B4-BE49-F238E27FC236}">
                <a16:creationId xmlns:a16="http://schemas.microsoft.com/office/drawing/2014/main" id="{2AA4407B-A7B8-760C-B2C4-1EE05E1D1AEF}"/>
              </a:ext>
            </a:extLst>
          </p:cNvPr>
          <p:cNvPicPr>
            <a:picLocks noChangeAspect="1"/>
          </p:cNvPicPr>
          <p:nvPr/>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3" name="矩形 9">
            <a:extLst>
              <a:ext uri="{FF2B5EF4-FFF2-40B4-BE49-F238E27FC236}">
                <a16:creationId xmlns:a16="http://schemas.microsoft.com/office/drawing/2014/main" id="{C164427F-548D-3D5E-33C0-09FB7D8715A9}"/>
              </a:ext>
            </a:extLst>
          </p:cNvPr>
          <p:cNvSpPr/>
          <p:nvPr/>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43">
            <a:extLst>
              <a:ext uri="{FF2B5EF4-FFF2-40B4-BE49-F238E27FC236}">
                <a16:creationId xmlns:a16="http://schemas.microsoft.com/office/drawing/2014/main" id="{C37C3CC1-0B93-740B-4063-DE926C8E3B19}"/>
              </a:ext>
            </a:extLst>
          </p:cNvPr>
          <p:cNvSpPr/>
          <p:nvPr/>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grpSp>
        <p:nvGrpSpPr>
          <p:cNvPr id="5" name="组合 45">
            <a:extLst>
              <a:ext uri="{FF2B5EF4-FFF2-40B4-BE49-F238E27FC236}">
                <a16:creationId xmlns:a16="http://schemas.microsoft.com/office/drawing/2014/main" id="{D986FC7E-57AF-798C-D4B2-4CD58D5150DB}"/>
              </a:ext>
            </a:extLst>
          </p:cNvPr>
          <p:cNvGrpSpPr/>
          <p:nvPr/>
        </p:nvGrpSpPr>
        <p:grpSpPr>
          <a:xfrm rot="5400000">
            <a:off x="672382" y="1619249"/>
            <a:ext cx="2312841" cy="2049858"/>
            <a:chOff x="3385822" y="2342962"/>
            <a:chExt cx="2463822" cy="2183669"/>
          </a:xfrm>
        </p:grpSpPr>
        <p:sp>
          <p:nvSpPr>
            <p:cNvPr id="6" name="Freeform 5">
              <a:extLst>
                <a:ext uri="{FF2B5EF4-FFF2-40B4-BE49-F238E27FC236}">
                  <a16:creationId xmlns:a16="http://schemas.microsoft.com/office/drawing/2014/main" id="{39D86742-5DB9-B9CC-B441-78AC4194FC64}"/>
                </a:ext>
              </a:extLst>
            </p:cNvPr>
            <p:cNvSpPr/>
            <p:nvPr/>
          </p:nvSpPr>
          <p:spPr bwMode="auto">
            <a:xfrm rot="10800000">
              <a:off x="3385822" y="2342962"/>
              <a:ext cx="2463822" cy="2183669"/>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7" name="Freeform 5">
              <a:extLst>
                <a:ext uri="{FF2B5EF4-FFF2-40B4-BE49-F238E27FC236}">
                  <a16:creationId xmlns:a16="http://schemas.microsoft.com/office/drawing/2014/main" id="{F690A78D-AE12-1A7E-215B-972C8F7E673A}"/>
                </a:ext>
              </a:extLst>
            </p:cNvPr>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8" name="文本框 32">
            <a:extLst>
              <a:ext uri="{FF2B5EF4-FFF2-40B4-BE49-F238E27FC236}">
                <a16:creationId xmlns:a16="http://schemas.microsoft.com/office/drawing/2014/main" id="{815AC5C4-36F4-6DAE-5170-6393E41EF5C9}"/>
              </a:ext>
            </a:extLst>
          </p:cNvPr>
          <p:cNvSpPr txBox="1"/>
          <p:nvPr/>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05</a:t>
            </a:r>
            <a:endParaRPr lang="zh-CN" altLang="en-US">
              <a:latin typeface="Century Gothic" panose="020b0502020202020204" pitchFamily="34" charset="0"/>
              <a:sym typeface="+mn-lt"/>
            </a:endParaRPr>
          </a:p>
        </p:txBody>
      </p:sp>
      <p:pic>
        <p:nvPicPr>
          <p:cNvPr id="9" name="Picture 8" descr="Text&#10;&#10;Description automatically generated with medium confidence">
            <a:extLst>
              <a:ext uri="{FF2B5EF4-FFF2-40B4-BE49-F238E27FC236}">
                <a16:creationId xmlns:a16="http://schemas.microsoft.com/office/drawing/2014/main" id="{947D5D69-7D07-7E68-A9F5-1E8E84A8434A}"/>
              </a:ext>
            </a:extLst>
          </p:cNvPr>
          <p:cNvPicPr/>
          <p:nvPr/>
        </p:nvPicPr>
        <p:blipFill>
          <a:blip r:embed="rId3">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pic>
        <p:nvPicPr>
          <p:cNvPr id="10" name="图片 8">
            <a:extLst>
              <a:ext uri="{FF2B5EF4-FFF2-40B4-BE49-F238E27FC236}">
                <a16:creationId xmlns:a16="http://schemas.microsoft.com/office/drawing/2014/main" id="{770AC38B-6B1F-DA2A-84D3-E53FB47CEA4E}"/>
              </a:ext>
            </a:extLst>
          </p:cNvPr>
          <p:cNvPicPr>
            <a:picLocks noChangeAspect="1"/>
          </p:cNvPicPr>
          <p:nvPr userDrawn="1"/>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11" name="矩形 9">
            <a:extLst>
              <a:ext uri="{FF2B5EF4-FFF2-40B4-BE49-F238E27FC236}">
                <a16:creationId xmlns:a16="http://schemas.microsoft.com/office/drawing/2014/main" id="{529C37D7-1325-22C1-CB6C-17009145A57C}"/>
              </a:ext>
            </a:extLst>
          </p:cNvPr>
          <p:cNvSpPr/>
          <p:nvPr userDrawn="1"/>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43">
            <a:extLst>
              <a:ext uri="{FF2B5EF4-FFF2-40B4-BE49-F238E27FC236}">
                <a16:creationId xmlns:a16="http://schemas.microsoft.com/office/drawing/2014/main" id="{185BBA69-2B2D-2D81-ADCC-2672F0B64457}"/>
              </a:ext>
            </a:extLst>
          </p:cNvPr>
          <p:cNvSpPr/>
          <p:nvPr userDrawn="1"/>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grpSp>
        <p:nvGrpSpPr>
          <p:cNvPr id="14" name="组合 45">
            <a:extLst>
              <a:ext uri="{FF2B5EF4-FFF2-40B4-BE49-F238E27FC236}">
                <a16:creationId xmlns:a16="http://schemas.microsoft.com/office/drawing/2014/main" id="{E24C7DC0-12A8-E288-124A-67A80E34B21A}"/>
              </a:ext>
            </a:extLst>
          </p:cNvPr>
          <p:cNvGrpSpPr/>
          <p:nvPr userDrawn="1"/>
        </p:nvGrpSpPr>
        <p:grpSpPr>
          <a:xfrm rot="5400000">
            <a:off x="672382" y="1619249"/>
            <a:ext cx="2312841" cy="2049858"/>
            <a:chOff x="3385822" y="2342962"/>
            <a:chExt cx="2463822" cy="2183669"/>
          </a:xfrm>
        </p:grpSpPr>
        <p:sp>
          <p:nvSpPr>
            <p:cNvPr id="15" name="Freeform 5">
              <a:extLst>
                <a:ext uri="{FF2B5EF4-FFF2-40B4-BE49-F238E27FC236}">
                  <a16:creationId xmlns:a16="http://schemas.microsoft.com/office/drawing/2014/main" id="{B5AFD339-4EC4-E0DA-B0D0-4C50F3103700}"/>
                </a:ext>
              </a:extLst>
            </p:cNvPr>
            <p:cNvSpPr/>
            <p:nvPr/>
          </p:nvSpPr>
          <p:spPr bwMode="auto">
            <a:xfrm rot="10800000">
              <a:off x="3385822" y="2342962"/>
              <a:ext cx="2463822" cy="2183669"/>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16" name="Freeform 5">
              <a:extLst>
                <a:ext uri="{FF2B5EF4-FFF2-40B4-BE49-F238E27FC236}">
                  <a16:creationId xmlns:a16="http://schemas.microsoft.com/office/drawing/2014/main" id="{C31B5507-B6D1-C6D0-334F-2D9C935C5DBF}"/>
                </a:ext>
              </a:extLst>
            </p:cNvPr>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17" name="文本框 32">
            <a:extLst>
              <a:ext uri="{FF2B5EF4-FFF2-40B4-BE49-F238E27FC236}">
                <a16:creationId xmlns:a16="http://schemas.microsoft.com/office/drawing/2014/main" id="{78D63BE9-21CF-5251-C481-B89C38ED7A9B}"/>
              </a:ext>
            </a:extLst>
          </p:cNvPr>
          <p:cNvSpPr txBox="1"/>
          <p:nvPr userDrawn="1"/>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05</a:t>
            </a:r>
            <a:endParaRPr lang="zh-CN" altLang="en-US">
              <a:latin typeface="Century Gothic" panose="020b0502020202020204" pitchFamily="34" charset="0"/>
              <a:sym typeface="+mn-lt"/>
            </a:endParaRPr>
          </a:p>
        </p:txBody>
      </p:sp>
      <p:pic>
        <p:nvPicPr>
          <p:cNvPr id="18" name="Picture 17" descr="Text&#10;&#10;Description automatically generated with medium confidence">
            <a:extLst>
              <a:ext uri="{FF2B5EF4-FFF2-40B4-BE49-F238E27FC236}">
                <a16:creationId xmlns:a16="http://schemas.microsoft.com/office/drawing/2014/main" id="{814BD501-279F-1D22-3EEF-AE2980CB44F2}"/>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spTree>
    <p:extLst>
      <p:ext uri="{BB962C8B-B14F-4D97-AF65-F5344CB8AC3E}">
        <p14:creationId xmlns:p14="http://schemas.microsoft.com/office/powerpoint/2010/main" val="4267475499"/>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p:cSld name="Section Slide 6">
    <p:spTree>
      <p:nvGrpSpPr>
        <p:cNvPr id="1" name=""/>
        <p:cNvGrpSpPr/>
        <p:nvPr/>
      </p:nvGrpSpPr>
      <p:grpSpPr>
        <a:xfrm>
          <a:off x="0" y="0"/>
          <a:ext cx="0" cy="0"/>
        </a:xfrm>
      </p:grpSpPr>
      <p:pic>
        <p:nvPicPr>
          <p:cNvPr id="22" name="图片 8">
            <a:extLst>
              <a:ext uri="{FF2B5EF4-FFF2-40B4-BE49-F238E27FC236}">
                <a16:creationId xmlns:a16="http://schemas.microsoft.com/office/drawing/2014/main" id="{306BFBBC-6681-4814-9726-6CCD3542DF71}"/>
              </a:ext>
            </a:extLst>
          </p:cNvPr>
          <p:cNvPicPr>
            <a:picLocks noChangeAspect="1"/>
          </p:cNvPicPr>
          <p:nvPr/>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25" name="矩形 9">
            <a:extLst>
              <a:ext uri="{FF2B5EF4-FFF2-40B4-BE49-F238E27FC236}">
                <a16:creationId xmlns:a16="http://schemas.microsoft.com/office/drawing/2014/main" id="{85371401-1902-4984-960B-9CC3C098429F}"/>
              </a:ext>
            </a:extLst>
          </p:cNvPr>
          <p:cNvSpPr/>
          <p:nvPr/>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43">
            <a:extLst>
              <a:ext uri="{FF2B5EF4-FFF2-40B4-BE49-F238E27FC236}">
                <a16:creationId xmlns:a16="http://schemas.microsoft.com/office/drawing/2014/main" id="{B3ECCCAE-B24F-44A7-A8EC-B17E325F4E75}"/>
              </a:ext>
            </a:extLst>
          </p:cNvPr>
          <p:cNvSpPr/>
          <p:nvPr/>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sp>
        <p:nvSpPr>
          <p:cNvPr id="27" name="Text Placeholder 27">
            <a:extLst>
              <a:ext uri="{FF2B5EF4-FFF2-40B4-BE49-F238E27FC236}">
                <a16:creationId xmlns:a16="http://schemas.microsoft.com/office/drawing/2014/main" id="{05878A10-7A25-4779-B754-382738705F40}"/>
              </a:ext>
            </a:extLst>
          </p:cNvPr>
          <p:cNvSpPr>
            <a:spLocks noGrp="1"/>
          </p:cNvSpPr>
          <p:nvPr>
            <p:ph type="body" sz="quarter" idx="10" hasCustomPrompt="1"/>
          </p:nvPr>
        </p:nvSpPr>
        <p:spPr>
          <a:xfrm>
            <a:off x="3349782" y="1830851"/>
            <a:ext cx="5579473" cy="1728566"/>
          </a:xfrm>
          <a:prstGeom prst="rect">
            <a:avLst/>
          </a:prstGeom>
        </p:spPr>
        <p:txBody>
          <a:bodyPr anchor="ctr"/>
          <a:lstStyle>
            <a:lvl1pPr marL="0" indent="0" algn="ctr">
              <a:buNone/>
              <a:defRPr b="0">
                <a:solidFill>
                  <a:schemeClr val="tx1"/>
                </a:solidFill>
                <a:latin typeface="Century Gothic" panose="020b0502020202020204" pitchFamily="34" charset="0"/>
              </a:defRPr>
            </a:lvl1pPr>
          </a:lstStyle>
          <a:p>
            <a:pPr lvl="0"/>
            <a:r>
              <a:rPr lang="en-US"/>
              <a:t>Click to Add Section Title</a:t>
            </a:r>
            <a:endParaRPr lang="en-IN"/>
          </a:p>
        </p:txBody>
      </p:sp>
      <p:grpSp>
        <p:nvGrpSpPr>
          <p:cNvPr id="28" name="组合 45">
            <a:extLst>
              <a:ext uri="{FF2B5EF4-FFF2-40B4-BE49-F238E27FC236}">
                <a16:creationId xmlns:a16="http://schemas.microsoft.com/office/drawing/2014/main" id="{895B74E5-5C50-4CC2-9724-8052F0B46296}"/>
              </a:ext>
            </a:extLst>
          </p:cNvPr>
          <p:cNvGrpSpPr/>
          <p:nvPr/>
        </p:nvGrpSpPr>
        <p:grpSpPr>
          <a:xfrm rot="5400000">
            <a:off x="672382" y="1619249"/>
            <a:ext cx="2312841" cy="2049858"/>
            <a:chOff x="3385822" y="2342962"/>
            <a:chExt cx="2463822" cy="2183669"/>
          </a:xfrm>
        </p:grpSpPr>
        <p:sp>
          <p:nvSpPr>
            <p:cNvPr id="29" name="Freeform 5">
              <a:extLst>
                <a:ext uri="{FF2B5EF4-FFF2-40B4-BE49-F238E27FC236}">
                  <a16:creationId xmlns:a16="http://schemas.microsoft.com/office/drawing/2014/main" id="{A0535C2E-CF0A-45D3-88E4-276C3E886763}"/>
                </a:ext>
              </a:extLst>
            </p:cNvPr>
            <p:cNvSpPr/>
            <p:nvPr/>
          </p:nvSpPr>
          <p:spPr bwMode="auto">
            <a:xfrm rot="10800000">
              <a:off x="3385822" y="2342962"/>
              <a:ext cx="2463822" cy="2183669"/>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30" name="Freeform 5">
              <a:extLst>
                <a:ext uri="{FF2B5EF4-FFF2-40B4-BE49-F238E27FC236}">
                  <a16:creationId xmlns:a16="http://schemas.microsoft.com/office/drawing/2014/main" id="{51DA00AE-F5BC-442F-B90D-A3C006E046B9}"/>
                </a:ext>
              </a:extLst>
            </p:cNvPr>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31" name="文本框 32">
            <a:extLst>
              <a:ext uri="{FF2B5EF4-FFF2-40B4-BE49-F238E27FC236}">
                <a16:creationId xmlns:a16="http://schemas.microsoft.com/office/drawing/2014/main" id="{36E84BA5-F827-474A-82F2-54592D2F5A79}"/>
              </a:ext>
            </a:extLst>
          </p:cNvPr>
          <p:cNvSpPr txBox="1"/>
          <p:nvPr/>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06</a:t>
            </a:r>
            <a:endParaRPr lang="zh-CN" altLang="en-US">
              <a:latin typeface="Century Gothic" panose="020b0502020202020204" pitchFamily="34" charset="0"/>
              <a:sym typeface="+mn-lt"/>
            </a:endParaRPr>
          </a:p>
        </p:txBody>
      </p:sp>
      <p:pic>
        <p:nvPicPr>
          <p:cNvPr id="12" name="Picture 11" descr="Text&#10;&#10;Description automatically generated with medium confidence">
            <a:extLst>
              <a:ext uri="{FF2B5EF4-FFF2-40B4-BE49-F238E27FC236}">
                <a16:creationId xmlns:a16="http://schemas.microsoft.com/office/drawing/2014/main" id="{7F0D1DC5-55FA-4591-A145-384DCE93332D}"/>
              </a:ext>
            </a:extLst>
          </p:cNvPr>
          <p:cNvPicPr/>
          <p:nvPr/>
        </p:nvPicPr>
        <p:blipFill>
          <a:blip r:embed="rId3">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pic>
        <p:nvPicPr>
          <p:cNvPr id="2" name="图片 8">
            <a:extLst>
              <a:ext uri="{FF2B5EF4-FFF2-40B4-BE49-F238E27FC236}">
                <a16:creationId xmlns:a16="http://schemas.microsoft.com/office/drawing/2014/main" id="{3DA7F7E4-E201-9A20-C0D3-E6F3A194AF6A}"/>
              </a:ext>
            </a:extLst>
          </p:cNvPr>
          <p:cNvPicPr>
            <a:picLocks noChangeAspect="1"/>
          </p:cNvPicPr>
          <p:nvPr/>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3" name="矩形 9">
            <a:extLst>
              <a:ext uri="{FF2B5EF4-FFF2-40B4-BE49-F238E27FC236}">
                <a16:creationId xmlns:a16="http://schemas.microsoft.com/office/drawing/2014/main" id="{6F4C39EE-5393-DC90-FB43-53B955D2F821}"/>
              </a:ext>
            </a:extLst>
          </p:cNvPr>
          <p:cNvSpPr/>
          <p:nvPr/>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43">
            <a:extLst>
              <a:ext uri="{FF2B5EF4-FFF2-40B4-BE49-F238E27FC236}">
                <a16:creationId xmlns:a16="http://schemas.microsoft.com/office/drawing/2014/main" id="{D73D3AEE-4F33-57A1-02BB-CC387FCDDB3B}"/>
              </a:ext>
            </a:extLst>
          </p:cNvPr>
          <p:cNvSpPr/>
          <p:nvPr/>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grpSp>
        <p:nvGrpSpPr>
          <p:cNvPr id="5" name="组合 45">
            <a:extLst>
              <a:ext uri="{FF2B5EF4-FFF2-40B4-BE49-F238E27FC236}">
                <a16:creationId xmlns:a16="http://schemas.microsoft.com/office/drawing/2014/main" id="{C3CD3258-304C-F550-096B-B7B7688DF7D8}"/>
              </a:ext>
            </a:extLst>
          </p:cNvPr>
          <p:cNvGrpSpPr/>
          <p:nvPr/>
        </p:nvGrpSpPr>
        <p:grpSpPr>
          <a:xfrm rot="5400000">
            <a:off x="672382" y="1619249"/>
            <a:ext cx="2312841" cy="2049858"/>
            <a:chOff x="3385822" y="2342962"/>
            <a:chExt cx="2463822" cy="2183669"/>
          </a:xfrm>
        </p:grpSpPr>
        <p:sp>
          <p:nvSpPr>
            <p:cNvPr id="6" name="Freeform 5">
              <a:extLst>
                <a:ext uri="{FF2B5EF4-FFF2-40B4-BE49-F238E27FC236}">
                  <a16:creationId xmlns:a16="http://schemas.microsoft.com/office/drawing/2014/main" id="{D0F444C8-5F37-8FDB-373D-729C28ACE5AE}"/>
                </a:ext>
              </a:extLst>
            </p:cNvPr>
            <p:cNvSpPr/>
            <p:nvPr/>
          </p:nvSpPr>
          <p:spPr bwMode="auto">
            <a:xfrm rot="10800000">
              <a:off x="3385822" y="2342962"/>
              <a:ext cx="2463822" cy="2183669"/>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7" name="Freeform 5">
              <a:extLst>
                <a:ext uri="{FF2B5EF4-FFF2-40B4-BE49-F238E27FC236}">
                  <a16:creationId xmlns:a16="http://schemas.microsoft.com/office/drawing/2014/main" id="{308FDA53-55E3-1195-6771-637AD96DD440}"/>
                </a:ext>
              </a:extLst>
            </p:cNvPr>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8" name="文本框 32">
            <a:extLst>
              <a:ext uri="{FF2B5EF4-FFF2-40B4-BE49-F238E27FC236}">
                <a16:creationId xmlns:a16="http://schemas.microsoft.com/office/drawing/2014/main" id="{6DC0AA5B-8241-7CC6-9EF2-B0C027470879}"/>
              </a:ext>
            </a:extLst>
          </p:cNvPr>
          <p:cNvSpPr txBox="1"/>
          <p:nvPr/>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06</a:t>
            </a:r>
            <a:endParaRPr lang="zh-CN" altLang="en-US">
              <a:latin typeface="Century Gothic" panose="020b0502020202020204" pitchFamily="34" charset="0"/>
              <a:sym typeface="+mn-lt"/>
            </a:endParaRPr>
          </a:p>
        </p:txBody>
      </p:sp>
      <p:pic>
        <p:nvPicPr>
          <p:cNvPr id="9" name="Picture 8" descr="Text&#10;&#10;Description automatically generated with medium confidence">
            <a:extLst>
              <a:ext uri="{FF2B5EF4-FFF2-40B4-BE49-F238E27FC236}">
                <a16:creationId xmlns:a16="http://schemas.microsoft.com/office/drawing/2014/main" id="{D45D65E3-38BB-9DBB-3FE2-44CF0B1CEAB3}"/>
              </a:ext>
            </a:extLst>
          </p:cNvPr>
          <p:cNvPicPr/>
          <p:nvPr/>
        </p:nvPicPr>
        <p:blipFill>
          <a:blip r:embed="rId3">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pic>
        <p:nvPicPr>
          <p:cNvPr id="10" name="图片 8">
            <a:extLst>
              <a:ext uri="{FF2B5EF4-FFF2-40B4-BE49-F238E27FC236}">
                <a16:creationId xmlns:a16="http://schemas.microsoft.com/office/drawing/2014/main" id="{889BFE78-126C-7697-7F80-30D937B55DBE}"/>
              </a:ext>
            </a:extLst>
          </p:cNvPr>
          <p:cNvPicPr>
            <a:picLocks noChangeAspect="1"/>
          </p:cNvPicPr>
          <p:nvPr userDrawn="1"/>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11" name="矩形 9">
            <a:extLst>
              <a:ext uri="{FF2B5EF4-FFF2-40B4-BE49-F238E27FC236}">
                <a16:creationId xmlns:a16="http://schemas.microsoft.com/office/drawing/2014/main" id="{066D96A2-38C6-61EC-5B82-1074AF0D38D1}"/>
              </a:ext>
            </a:extLst>
          </p:cNvPr>
          <p:cNvSpPr/>
          <p:nvPr userDrawn="1"/>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43">
            <a:extLst>
              <a:ext uri="{FF2B5EF4-FFF2-40B4-BE49-F238E27FC236}">
                <a16:creationId xmlns:a16="http://schemas.microsoft.com/office/drawing/2014/main" id="{54CEB70E-7B1E-A20D-5976-49291161CAB7}"/>
              </a:ext>
            </a:extLst>
          </p:cNvPr>
          <p:cNvSpPr/>
          <p:nvPr userDrawn="1"/>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grpSp>
        <p:nvGrpSpPr>
          <p:cNvPr id="14" name="组合 45">
            <a:extLst>
              <a:ext uri="{FF2B5EF4-FFF2-40B4-BE49-F238E27FC236}">
                <a16:creationId xmlns:a16="http://schemas.microsoft.com/office/drawing/2014/main" id="{74A95A07-785C-CF8B-0372-269BE393888B}"/>
              </a:ext>
            </a:extLst>
          </p:cNvPr>
          <p:cNvGrpSpPr/>
          <p:nvPr userDrawn="1"/>
        </p:nvGrpSpPr>
        <p:grpSpPr>
          <a:xfrm rot="5400000">
            <a:off x="672382" y="1619249"/>
            <a:ext cx="2312841" cy="2049858"/>
            <a:chOff x="3385822" y="2342962"/>
            <a:chExt cx="2463822" cy="2183669"/>
          </a:xfrm>
        </p:grpSpPr>
        <p:sp>
          <p:nvSpPr>
            <p:cNvPr id="15" name="Freeform 5">
              <a:extLst>
                <a:ext uri="{FF2B5EF4-FFF2-40B4-BE49-F238E27FC236}">
                  <a16:creationId xmlns:a16="http://schemas.microsoft.com/office/drawing/2014/main" id="{7EF84028-E641-46DD-D4A5-A20EF78E6701}"/>
                </a:ext>
              </a:extLst>
            </p:cNvPr>
            <p:cNvSpPr/>
            <p:nvPr/>
          </p:nvSpPr>
          <p:spPr bwMode="auto">
            <a:xfrm rot="10800000">
              <a:off x="3385822" y="2342962"/>
              <a:ext cx="2463822" cy="2183669"/>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16" name="Freeform 5">
              <a:extLst>
                <a:ext uri="{FF2B5EF4-FFF2-40B4-BE49-F238E27FC236}">
                  <a16:creationId xmlns:a16="http://schemas.microsoft.com/office/drawing/2014/main" id="{B0532C4A-5F2A-5237-CAF0-892E61B24C47}"/>
                </a:ext>
              </a:extLst>
            </p:cNvPr>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17" name="文本框 32">
            <a:extLst>
              <a:ext uri="{FF2B5EF4-FFF2-40B4-BE49-F238E27FC236}">
                <a16:creationId xmlns:a16="http://schemas.microsoft.com/office/drawing/2014/main" id="{F07DB388-568D-B5FC-6F86-8F9C87C762E4}"/>
              </a:ext>
            </a:extLst>
          </p:cNvPr>
          <p:cNvSpPr txBox="1"/>
          <p:nvPr userDrawn="1"/>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06</a:t>
            </a:r>
            <a:endParaRPr lang="zh-CN" altLang="en-US">
              <a:latin typeface="Century Gothic" panose="020b0502020202020204" pitchFamily="34" charset="0"/>
              <a:sym typeface="+mn-lt"/>
            </a:endParaRPr>
          </a:p>
        </p:txBody>
      </p:sp>
      <p:pic>
        <p:nvPicPr>
          <p:cNvPr id="18" name="Picture 17" descr="Text&#10;&#10;Description automatically generated with medium confidence">
            <a:extLst>
              <a:ext uri="{FF2B5EF4-FFF2-40B4-BE49-F238E27FC236}">
                <a16:creationId xmlns:a16="http://schemas.microsoft.com/office/drawing/2014/main" id="{D98D3247-9A6F-2D6D-F7D4-42699E1DEC34}"/>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spTree>
    <p:extLst>
      <p:ext uri="{BB962C8B-B14F-4D97-AF65-F5344CB8AC3E}">
        <p14:creationId xmlns:p14="http://schemas.microsoft.com/office/powerpoint/2010/main" val="2510348788"/>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p:cSld name="Section Slide 7">
    <p:spTree>
      <p:nvGrpSpPr>
        <p:cNvPr id="1" name=""/>
        <p:cNvGrpSpPr/>
        <p:nvPr/>
      </p:nvGrpSpPr>
      <p:grpSpPr>
        <a:xfrm>
          <a:off x="0" y="0"/>
          <a:ext cx="0" cy="0"/>
        </a:xfrm>
      </p:grpSpPr>
      <p:pic>
        <p:nvPicPr>
          <p:cNvPr id="22" name="图片 8">
            <a:extLst>
              <a:ext uri="{FF2B5EF4-FFF2-40B4-BE49-F238E27FC236}">
                <a16:creationId xmlns:a16="http://schemas.microsoft.com/office/drawing/2014/main" id="{306BFBBC-6681-4814-9726-6CCD3542DF71}"/>
              </a:ext>
            </a:extLst>
          </p:cNvPr>
          <p:cNvPicPr>
            <a:picLocks noChangeAspect="1"/>
          </p:cNvPicPr>
          <p:nvPr/>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25" name="矩形 9">
            <a:extLst>
              <a:ext uri="{FF2B5EF4-FFF2-40B4-BE49-F238E27FC236}">
                <a16:creationId xmlns:a16="http://schemas.microsoft.com/office/drawing/2014/main" id="{85371401-1902-4984-960B-9CC3C098429F}"/>
              </a:ext>
            </a:extLst>
          </p:cNvPr>
          <p:cNvSpPr/>
          <p:nvPr/>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43">
            <a:extLst>
              <a:ext uri="{FF2B5EF4-FFF2-40B4-BE49-F238E27FC236}">
                <a16:creationId xmlns:a16="http://schemas.microsoft.com/office/drawing/2014/main" id="{B3ECCCAE-B24F-44A7-A8EC-B17E325F4E75}"/>
              </a:ext>
            </a:extLst>
          </p:cNvPr>
          <p:cNvSpPr/>
          <p:nvPr/>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sp>
        <p:nvSpPr>
          <p:cNvPr id="27" name="Text Placeholder 27">
            <a:extLst>
              <a:ext uri="{FF2B5EF4-FFF2-40B4-BE49-F238E27FC236}">
                <a16:creationId xmlns:a16="http://schemas.microsoft.com/office/drawing/2014/main" id="{05878A10-7A25-4779-B754-382738705F40}"/>
              </a:ext>
            </a:extLst>
          </p:cNvPr>
          <p:cNvSpPr>
            <a:spLocks noGrp="1"/>
          </p:cNvSpPr>
          <p:nvPr>
            <p:ph type="body" sz="quarter" idx="10" hasCustomPrompt="1"/>
          </p:nvPr>
        </p:nvSpPr>
        <p:spPr>
          <a:xfrm>
            <a:off x="3349782" y="1830851"/>
            <a:ext cx="5579473" cy="1728566"/>
          </a:xfrm>
          <a:prstGeom prst="rect">
            <a:avLst/>
          </a:prstGeom>
        </p:spPr>
        <p:txBody>
          <a:bodyPr anchor="ctr"/>
          <a:lstStyle>
            <a:lvl1pPr marL="0" indent="0" algn="ctr">
              <a:buNone/>
              <a:defRPr b="0">
                <a:solidFill>
                  <a:schemeClr val="tx1"/>
                </a:solidFill>
                <a:latin typeface="Century Gothic" panose="020b0502020202020204" pitchFamily="34" charset="0"/>
              </a:defRPr>
            </a:lvl1pPr>
          </a:lstStyle>
          <a:p>
            <a:pPr lvl="0"/>
            <a:r>
              <a:rPr lang="en-US"/>
              <a:t>Click to Add Section Title</a:t>
            </a:r>
            <a:endParaRPr lang="en-IN"/>
          </a:p>
        </p:txBody>
      </p:sp>
      <p:grpSp>
        <p:nvGrpSpPr>
          <p:cNvPr id="28" name="组合 45">
            <a:extLst>
              <a:ext uri="{FF2B5EF4-FFF2-40B4-BE49-F238E27FC236}">
                <a16:creationId xmlns:a16="http://schemas.microsoft.com/office/drawing/2014/main" id="{895B74E5-5C50-4CC2-9724-8052F0B46296}"/>
              </a:ext>
            </a:extLst>
          </p:cNvPr>
          <p:cNvGrpSpPr/>
          <p:nvPr/>
        </p:nvGrpSpPr>
        <p:grpSpPr>
          <a:xfrm rot="5400000">
            <a:off x="672382" y="1619249"/>
            <a:ext cx="2312841" cy="2049858"/>
            <a:chOff x="3385822" y="2342962"/>
            <a:chExt cx="2463822" cy="2183669"/>
          </a:xfrm>
        </p:grpSpPr>
        <p:sp>
          <p:nvSpPr>
            <p:cNvPr id="29" name="Freeform 5">
              <a:extLst>
                <a:ext uri="{FF2B5EF4-FFF2-40B4-BE49-F238E27FC236}">
                  <a16:creationId xmlns:a16="http://schemas.microsoft.com/office/drawing/2014/main" id="{A0535C2E-CF0A-45D3-88E4-276C3E886763}"/>
                </a:ext>
              </a:extLst>
            </p:cNvPr>
            <p:cNvSpPr/>
            <p:nvPr/>
          </p:nvSpPr>
          <p:spPr bwMode="auto">
            <a:xfrm rot="10800000">
              <a:off x="3385822" y="2342962"/>
              <a:ext cx="2463822" cy="2183669"/>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30" name="Freeform 5">
              <a:extLst>
                <a:ext uri="{FF2B5EF4-FFF2-40B4-BE49-F238E27FC236}">
                  <a16:creationId xmlns:a16="http://schemas.microsoft.com/office/drawing/2014/main" id="{51DA00AE-F5BC-442F-B90D-A3C006E046B9}"/>
                </a:ext>
              </a:extLst>
            </p:cNvPr>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31" name="文本框 32">
            <a:extLst>
              <a:ext uri="{FF2B5EF4-FFF2-40B4-BE49-F238E27FC236}">
                <a16:creationId xmlns:a16="http://schemas.microsoft.com/office/drawing/2014/main" id="{36E84BA5-F827-474A-82F2-54592D2F5A79}"/>
              </a:ext>
            </a:extLst>
          </p:cNvPr>
          <p:cNvSpPr txBox="1"/>
          <p:nvPr/>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07</a:t>
            </a:r>
            <a:endParaRPr lang="zh-CN" altLang="en-US">
              <a:latin typeface="Century Gothic" panose="020b0502020202020204" pitchFamily="34" charset="0"/>
              <a:sym typeface="+mn-lt"/>
            </a:endParaRPr>
          </a:p>
        </p:txBody>
      </p:sp>
      <p:pic>
        <p:nvPicPr>
          <p:cNvPr id="12" name="Picture 11" descr="Text&#10;&#10;Description automatically generated with medium confidence">
            <a:extLst>
              <a:ext uri="{FF2B5EF4-FFF2-40B4-BE49-F238E27FC236}">
                <a16:creationId xmlns:a16="http://schemas.microsoft.com/office/drawing/2014/main" id="{7F0D1DC5-55FA-4591-A145-384DCE93332D}"/>
              </a:ext>
            </a:extLst>
          </p:cNvPr>
          <p:cNvPicPr/>
          <p:nvPr/>
        </p:nvPicPr>
        <p:blipFill>
          <a:blip r:embed="rId3">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pic>
        <p:nvPicPr>
          <p:cNvPr id="2" name="图片 8">
            <a:extLst>
              <a:ext uri="{FF2B5EF4-FFF2-40B4-BE49-F238E27FC236}">
                <a16:creationId xmlns:a16="http://schemas.microsoft.com/office/drawing/2014/main" id="{882E0CD4-0D67-63CB-C48A-5249F2600CB8}"/>
              </a:ext>
            </a:extLst>
          </p:cNvPr>
          <p:cNvPicPr>
            <a:picLocks noChangeAspect="1"/>
          </p:cNvPicPr>
          <p:nvPr/>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3" name="矩形 9">
            <a:extLst>
              <a:ext uri="{FF2B5EF4-FFF2-40B4-BE49-F238E27FC236}">
                <a16:creationId xmlns:a16="http://schemas.microsoft.com/office/drawing/2014/main" id="{9D470C50-3E7D-A2EC-FAFF-8031AFFBC588}"/>
              </a:ext>
            </a:extLst>
          </p:cNvPr>
          <p:cNvSpPr/>
          <p:nvPr/>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43">
            <a:extLst>
              <a:ext uri="{FF2B5EF4-FFF2-40B4-BE49-F238E27FC236}">
                <a16:creationId xmlns:a16="http://schemas.microsoft.com/office/drawing/2014/main" id="{C2A01D6E-A515-879B-499A-A289E6D2D47F}"/>
              </a:ext>
            </a:extLst>
          </p:cNvPr>
          <p:cNvSpPr/>
          <p:nvPr/>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grpSp>
        <p:nvGrpSpPr>
          <p:cNvPr id="5" name="组合 45">
            <a:extLst>
              <a:ext uri="{FF2B5EF4-FFF2-40B4-BE49-F238E27FC236}">
                <a16:creationId xmlns:a16="http://schemas.microsoft.com/office/drawing/2014/main" id="{7B0B5AB2-FD0C-6258-789E-CC71F3C5DCD7}"/>
              </a:ext>
            </a:extLst>
          </p:cNvPr>
          <p:cNvGrpSpPr/>
          <p:nvPr/>
        </p:nvGrpSpPr>
        <p:grpSpPr>
          <a:xfrm rot="5400000">
            <a:off x="672382" y="1619249"/>
            <a:ext cx="2312841" cy="2049858"/>
            <a:chOff x="3385822" y="2342962"/>
            <a:chExt cx="2463822" cy="2183669"/>
          </a:xfrm>
        </p:grpSpPr>
        <p:sp>
          <p:nvSpPr>
            <p:cNvPr id="6" name="Freeform 5">
              <a:extLst>
                <a:ext uri="{FF2B5EF4-FFF2-40B4-BE49-F238E27FC236}">
                  <a16:creationId xmlns:a16="http://schemas.microsoft.com/office/drawing/2014/main" id="{76FC4624-B6E0-0B42-4F6E-D4425A4DD735}"/>
                </a:ext>
              </a:extLst>
            </p:cNvPr>
            <p:cNvSpPr/>
            <p:nvPr/>
          </p:nvSpPr>
          <p:spPr bwMode="auto">
            <a:xfrm rot="10800000">
              <a:off x="3385822" y="2342962"/>
              <a:ext cx="2463822" cy="2183669"/>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7" name="Freeform 5">
              <a:extLst>
                <a:ext uri="{FF2B5EF4-FFF2-40B4-BE49-F238E27FC236}">
                  <a16:creationId xmlns:a16="http://schemas.microsoft.com/office/drawing/2014/main" id="{1B70247C-64C5-9121-4BFB-D663AF594657}"/>
                </a:ext>
              </a:extLst>
            </p:cNvPr>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8" name="文本框 32">
            <a:extLst>
              <a:ext uri="{FF2B5EF4-FFF2-40B4-BE49-F238E27FC236}">
                <a16:creationId xmlns:a16="http://schemas.microsoft.com/office/drawing/2014/main" id="{D4C33C3E-B6BE-757D-4F38-1F93A611F473}"/>
              </a:ext>
            </a:extLst>
          </p:cNvPr>
          <p:cNvSpPr txBox="1"/>
          <p:nvPr/>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07</a:t>
            </a:r>
            <a:endParaRPr lang="zh-CN" altLang="en-US">
              <a:latin typeface="Century Gothic" panose="020b0502020202020204" pitchFamily="34" charset="0"/>
              <a:sym typeface="+mn-lt"/>
            </a:endParaRPr>
          </a:p>
        </p:txBody>
      </p:sp>
      <p:pic>
        <p:nvPicPr>
          <p:cNvPr id="9" name="Picture 8" descr="Text&#10;&#10;Description automatically generated with medium confidence">
            <a:extLst>
              <a:ext uri="{FF2B5EF4-FFF2-40B4-BE49-F238E27FC236}">
                <a16:creationId xmlns:a16="http://schemas.microsoft.com/office/drawing/2014/main" id="{9D1993C4-FB0B-8116-E5FC-F8825BA8A466}"/>
              </a:ext>
            </a:extLst>
          </p:cNvPr>
          <p:cNvPicPr/>
          <p:nvPr/>
        </p:nvPicPr>
        <p:blipFill>
          <a:blip r:embed="rId3">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pic>
        <p:nvPicPr>
          <p:cNvPr id="10" name="图片 8">
            <a:extLst>
              <a:ext uri="{FF2B5EF4-FFF2-40B4-BE49-F238E27FC236}">
                <a16:creationId xmlns:a16="http://schemas.microsoft.com/office/drawing/2014/main" id="{230BCCEC-B03C-17FC-F58E-F0972EF4A7D2}"/>
              </a:ext>
            </a:extLst>
          </p:cNvPr>
          <p:cNvPicPr>
            <a:picLocks noChangeAspect="1"/>
          </p:cNvPicPr>
          <p:nvPr userDrawn="1"/>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11" name="矩形 9">
            <a:extLst>
              <a:ext uri="{FF2B5EF4-FFF2-40B4-BE49-F238E27FC236}">
                <a16:creationId xmlns:a16="http://schemas.microsoft.com/office/drawing/2014/main" id="{CDA3A78B-F233-67B1-341F-8FD4CC1C32FD}"/>
              </a:ext>
            </a:extLst>
          </p:cNvPr>
          <p:cNvSpPr/>
          <p:nvPr userDrawn="1"/>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43">
            <a:extLst>
              <a:ext uri="{FF2B5EF4-FFF2-40B4-BE49-F238E27FC236}">
                <a16:creationId xmlns:a16="http://schemas.microsoft.com/office/drawing/2014/main" id="{0D8C56A2-DC65-1481-89B3-96205A47BB49}"/>
              </a:ext>
            </a:extLst>
          </p:cNvPr>
          <p:cNvSpPr/>
          <p:nvPr userDrawn="1"/>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grpSp>
        <p:nvGrpSpPr>
          <p:cNvPr id="14" name="组合 45">
            <a:extLst>
              <a:ext uri="{FF2B5EF4-FFF2-40B4-BE49-F238E27FC236}">
                <a16:creationId xmlns:a16="http://schemas.microsoft.com/office/drawing/2014/main" id="{0DB448CF-A713-3AA3-30A1-4DA2ECA37851}"/>
              </a:ext>
            </a:extLst>
          </p:cNvPr>
          <p:cNvGrpSpPr/>
          <p:nvPr userDrawn="1"/>
        </p:nvGrpSpPr>
        <p:grpSpPr>
          <a:xfrm rot="5400000">
            <a:off x="672382" y="1619249"/>
            <a:ext cx="2312841" cy="2049858"/>
            <a:chOff x="3385822" y="2342962"/>
            <a:chExt cx="2463822" cy="2183669"/>
          </a:xfrm>
        </p:grpSpPr>
        <p:sp>
          <p:nvSpPr>
            <p:cNvPr id="15" name="Freeform 5">
              <a:extLst>
                <a:ext uri="{FF2B5EF4-FFF2-40B4-BE49-F238E27FC236}">
                  <a16:creationId xmlns:a16="http://schemas.microsoft.com/office/drawing/2014/main" id="{930A5AFB-E6E9-32F7-B9A3-47F7A461695C}"/>
                </a:ext>
              </a:extLst>
            </p:cNvPr>
            <p:cNvSpPr/>
            <p:nvPr/>
          </p:nvSpPr>
          <p:spPr bwMode="auto">
            <a:xfrm rot="10800000">
              <a:off x="3385822" y="2342962"/>
              <a:ext cx="2463822" cy="2183669"/>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16" name="Freeform 5">
              <a:extLst>
                <a:ext uri="{FF2B5EF4-FFF2-40B4-BE49-F238E27FC236}">
                  <a16:creationId xmlns:a16="http://schemas.microsoft.com/office/drawing/2014/main" id="{F5A69606-DA48-E852-FC5C-F4F863FD3BB9}"/>
                </a:ext>
              </a:extLst>
            </p:cNvPr>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17" name="文本框 32">
            <a:extLst>
              <a:ext uri="{FF2B5EF4-FFF2-40B4-BE49-F238E27FC236}">
                <a16:creationId xmlns:a16="http://schemas.microsoft.com/office/drawing/2014/main" id="{854F1590-D4E4-6BCD-A18F-A76DEAA5A1CE}"/>
              </a:ext>
            </a:extLst>
          </p:cNvPr>
          <p:cNvSpPr txBox="1"/>
          <p:nvPr userDrawn="1"/>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07</a:t>
            </a:r>
            <a:endParaRPr lang="zh-CN" altLang="en-US">
              <a:latin typeface="Century Gothic" panose="020b0502020202020204" pitchFamily="34" charset="0"/>
              <a:sym typeface="+mn-lt"/>
            </a:endParaRPr>
          </a:p>
        </p:txBody>
      </p:sp>
      <p:pic>
        <p:nvPicPr>
          <p:cNvPr id="18" name="Picture 17" descr="Text&#10;&#10;Description automatically generated with medium confidence">
            <a:extLst>
              <a:ext uri="{FF2B5EF4-FFF2-40B4-BE49-F238E27FC236}">
                <a16:creationId xmlns:a16="http://schemas.microsoft.com/office/drawing/2014/main" id="{B42F8F88-8C95-3FF3-4CAB-9C0F10C08218}"/>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spTree>
    <p:extLst>
      <p:ext uri="{BB962C8B-B14F-4D97-AF65-F5344CB8AC3E}">
        <p14:creationId xmlns:p14="http://schemas.microsoft.com/office/powerpoint/2010/main" val="3183170335"/>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p:cSld name="Section Slide 8">
    <p:spTree>
      <p:nvGrpSpPr>
        <p:cNvPr id="1" name=""/>
        <p:cNvGrpSpPr/>
        <p:nvPr/>
      </p:nvGrpSpPr>
      <p:grpSpPr>
        <a:xfrm>
          <a:off x="0" y="0"/>
          <a:ext cx="0" cy="0"/>
        </a:xfrm>
      </p:grpSpPr>
      <p:pic>
        <p:nvPicPr>
          <p:cNvPr id="22" name="图片 8">
            <a:extLst>
              <a:ext uri="{FF2B5EF4-FFF2-40B4-BE49-F238E27FC236}">
                <a16:creationId xmlns:a16="http://schemas.microsoft.com/office/drawing/2014/main" id="{306BFBBC-6681-4814-9726-6CCD3542DF71}"/>
              </a:ext>
            </a:extLst>
          </p:cNvPr>
          <p:cNvPicPr>
            <a:picLocks noChangeAspect="1"/>
          </p:cNvPicPr>
          <p:nvPr/>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25" name="矩形 9">
            <a:extLst>
              <a:ext uri="{FF2B5EF4-FFF2-40B4-BE49-F238E27FC236}">
                <a16:creationId xmlns:a16="http://schemas.microsoft.com/office/drawing/2014/main" id="{85371401-1902-4984-960B-9CC3C098429F}"/>
              </a:ext>
            </a:extLst>
          </p:cNvPr>
          <p:cNvSpPr/>
          <p:nvPr/>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43">
            <a:extLst>
              <a:ext uri="{FF2B5EF4-FFF2-40B4-BE49-F238E27FC236}">
                <a16:creationId xmlns:a16="http://schemas.microsoft.com/office/drawing/2014/main" id="{B3ECCCAE-B24F-44A7-A8EC-B17E325F4E75}"/>
              </a:ext>
            </a:extLst>
          </p:cNvPr>
          <p:cNvSpPr/>
          <p:nvPr/>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sp>
        <p:nvSpPr>
          <p:cNvPr id="27" name="Text Placeholder 27">
            <a:extLst>
              <a:ext uri="{FF2B5EF4-FFF2-40B4-BE49-F238E27FC236}">
                <a16:creationId xmlns:a16="http://schemas.microsoft.com/office/drawing/2014/main" id="{05878A10-7A25-4779-B754-382738705F40}"/>
              </a:ext>
            </a:extLst>
          </p:cNvPr>
          <p:cNvSpPr>
            <a:spLocks noGrp="1"/>
          </p:cNvSpPr>
          <p:nvPr>
            <p:ph type="body" sz="quarter" idx="10" hasCustomPrompt="1"/>
          </p:nvPr>
        </p:nvSpPr>
        <p:spPr>
          <a:xfrm>
            <a:off x="3349782" y="1830851"/>
            <a:ext cx="5579473" cy="1728566"/>
          </a:xfrm>
          <a:prstGeom prst="rect">
            <a:avLst/>
          </a:prstGeom>
        </p:spPr>
        <p:txBody>
          <a:bodyPr anchor="ctr"/>
          <a:lstStyle>
            <a:lvl1pPr marL="0" indent="0" algn="ctr">
              <a:buNone/>
              <a:defRPr b="0">
                <a:solidFill>
                  <a:schemeClr val="tx1"/>
                </a:solidFill>
                <a:latin typeface="Century Gothic" panose="020b0502020202020204" pitchFamily="34" charset="0"/>
              </a:defRPr>
            </a:lvl1pPr>
          </a:lstStyle>
          <a:p>
            <a:pPr lvl="0"/>
            <a:r>
              <a:rPr lang="en-US"/>
              <a:t>Click to Add Section Title</a:t>
            </a:r>
            <a:endParaRPr lang="en-IN"/>
          </a:p>
        </p:txBody>
      </p:sp>
      <p:grpSp>
        <p:nvGrpSpPr>
          <p:cNvPr id="28" name="组合 45">
            <a:extLst>
              <a:ext uri="{FF2B5EF4-FFF2-40B4-BE49-F238E27FC236}">
                <a16:creationId xmlns:a16="http://schemas.microsoft.com/office/drawing/2014/main" id="{895B74E5-5C50-4CC2-9724-8052F0B46296}"/>
              </a:ext>
            </a:extLst>
          </p:cNvPr>
          <p:cNvGrpSpPr/>
          <p:nvPr/>
        </p:nvGrpSpPr>
        <p:grpSpPr>
          <a:xfrm rot="5400000">
            <a:off x="672382" y="1619249"/>
            <a:ext cx="2312841" cy="2049858"/>
            <a:chOff x="3385822" y="2342962"/>
            <a:chExt cx="2463822" cy="2183669"/>
          </a:xfrm>
        </p:grpSpPr>
        <p:sp>
          <p:nvSpPr>
            <p:cNvPr id="29" name="Freeform 5">
              <a:extLst>
                <a:ext uri="{FF2B5EF4-FFF2-40B4-BE49-F238E27FC236}">
                  <a16:creationId xmlns:a16="http://schemas.microsoft.com/office/drawing/2014/main" id="{A0535C2E-CF0A-45D3-88E4-276C3E886763}"/>
                </a:ext>
              </a:extLst>
            </p:cNvPr>
            <p:cNvSpPr/>
            <p:nvPr/>
          </p:nvSpPr>
          <p:spPr bwMode="auto">
            <a:xfrm rot="10800000">
              <a:off x="3385822" y="2342962"/>
              <a:ext cx="2463822" cy="2183669"/>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30" name="Freeform 5">
              <a:extLst>
                <a:ext uri="{FF2B5EF4-FFF2-40B4-BE49-F238E27FC236}">
                  <a16:creationId xmlns:a16="http://schemas.microsoft.com/office/drawing/2014/main" id="{51DA00AE-F5BC-442F-B90D-A3C006E046B9}"/>
                </a:ext>
              </a:extLst>
            </p:cNvPr>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31" name="文本框 32">
            <a:extLst>
              <a:ext uri="{FF2B5EF4-FFF2-40B4-BE49-F238E27FC236}">
                <a16:creationId xmlns:a16="http://schemas.microsoft.com/office/drawing/2014/main" id="{36E84BA5-F827-474A-82F2-54592D2F5A79}"/>
              </a:ext>
            </a:extLst>
          </p:cNvPr>
          <p:cNvSpPr txBox="1"/>
          <p:nvPr/>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08</a:t>
            </a:r>
            <a:endParaRPr lang="zh-CN" altLang="en-US">
              <a:latin typeface="Century Gothic" panose="020b0502020202020204" pitchFamily="34" charset="0"/>
              <a:sym typeface="+mn-lt"/>
            </a:endParaRPr>
          </a:p>
        </p:txBody>
      </p:sp>
      <p:pic>
        <p:nvPicPr>
          <p:cNvPr id="12" name="Picture 11" descr="Text&#10;&#10;Description automatically generated with medium confidence">
            <a:extLst>
              <a:ext uri="{FF2B5EF4-FFF2-40B4-BE49-F238E27FC236}">
                <a16:creationId xmlns:a16="http://schemas.microsoft.com/office/drawing/2014/main" id="{7F0D1DC5-55FA-4591-A145-384DCE93332D}"/>
              </a:ext>
            </a:extLst>
          </p:cNvPr>
          <p:cNvPicPr/>
          <p:nvPr/>
        </p:nvPicPr>
        <p:blipFill>
          <a:blip r:embed="rId3">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pic>
        <p:nvPicPr>
          <p:cNvPr id="2" name="图片 8">
            <a:extLst>
              <a:ext uri="{FF2B5EF4-FFF2-40B4-BE49-F238E27FC236}">
                <a16:creationId xmlns:a16="http://schemas.microsoft.com/office/drawing/2014/main" id="{F84CD137-B604-81CE-BA39-4F5F6AB31A48}"/>
              </a:ext>
            </a:extLst>
          </p:cNvPr>
          <p:cNvPicPr>
            <a:picLocks noChangeAspect="1"/>
          </p:cNvPicPr>
          <p:nvPr/>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3" name="矩形 9">
            <a:extLst>
              <a:ext uri="{FF2B5EF4-FFF2-40B4-BE49-F238E27FC236}">
                <a16:creationId xmlns:a16="http://schemas.microsoft.com/office/drawing/2014/main" id="{D8D7E89B-B7C2-06D5-EBE0-199DE80F7EDB}"/>
              </a:ext>
            </a:extLst>
          </p:cNvPr>
          <p:cNvSpPr/>
          <p:nvPr/>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43">
            <a:extLst>
              <a:ext uri="{FF2B5EF4-FFF2-40B4-BE49-F238E27FC236}">
                <a16:creationId xmlns:a16="http://schemas.microsoft.com/office/drawing/2014/main" id="{5E76B990-C3EA-1007-EED2-788070795711}"/>
              </a:ext>
            </a:extLst>
          </p:cNvPr>
          <p:cNvSpPr/>
          <p:nvPr/>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grpSp>
        <p:nvGrpSpPr>
          <p:cNvPr id="5" name="组合 45">
            <a:extLst>
              <a:ext uri="{FF2B5EF4-FFF2-40B4-BE49-F238E27FC236}">
                <a16:creationId xmlns:a16="http://schemas.microsoft.com/office/drawing/2014/main" id="{518B5030-89A8-FFD6-7880-93E44C625217}"/>
              </a:ext>
            </a:extLst>
          </p:cNvPr>
          <p:cNvGrpSpPr/>
          <p:nvPr/>
        </p:nvGrpSpPr>
        <p:grpSpPr>
          <a:xfrm rot="5400000">
            <a:off x="672382" y="1619249"/>
            <a:ext cx="2312841" cy="2049858"/>
            <a:chOff x="3385822" y="2342962"/>
            <a:chExt cx="2463822" cy="2183669"/>
          </a:xfrm>
        </p:grpSpPr>
        <p:sp>
          <p:nvSpPr>
            <p:cNvPr id="6" name="Freeform 5">
              <a:extLst>
                <a:ext uri="{FF2B5EF4-FFF2-40B4-BE49-F238E27FC236}">
                  <a16:creationId xmlns:a16="http://schemas.microsoft.com/office/drawing/2014/main" id="{88646EE3-4C77-589A-C117-C654BA79B8DB}"/>
                </a:ext>
              </a:extLst>
            </p:cNvPr>
            <p:cNvSpPr/>
            <p:nvPr/>
          </p:nvSpPr>
          <p:spPr bwMode="auto">
            <a:xfrm rot="10800000">
              <a:off x="3385822" y="2342962"/>
              <a:ext cx="2463822" cy="2183669"/>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7" name="Freeform 5">
              <a:extLst>
                <a:ext uri="{FF2B5EF4-FFF2-40B4-BE49-F238E27FC236}">
                  <a16:creationId xmlns:a16="http://schemas.microsoft.com/office/drawing/2014/main" id="{7CF56E0C-0A92-B050-CEFB-0436019AD055}"/>
                </a:ext>
              </a:extLst>
            </p:cNvPr>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8" name="文本框 32">
            <a:extLst>
              <a:ext uri="{FF2B5EF4-FFF2-40B4-BE49-F238E27FC236}">
                <a16:creationId xmlns:a16="http://schemas.microsoft.com/office/drawing/2014/main" id="{AFC1CFE2-4AD6-09A3-01EE-689F87CB8742}"/>
              </a:ext>
            </a:extLst>
          </p:cNvPr>
          <p:cNvSpPr txBox="1"/>
          <p:nvPr/>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08</a:t>
            </a:r>
            <a:endParaRPr lang="zh-CN" altLang="en-US">
              <a:latin typeface="Century Gothic" panose="020b0502020202020204" pitchFamily="34" charset="0"/>
              <a:sym typeface="+mn-lt"/>
            </a:endParaRPr>
          </a:p>
        </p:txBody>
      </p:sp>
      <p:pic>
        <p:nvPicPr>
          <p:cNvPr id="9" name="Picture 8" descr="Text&#10;&#10;Description automatically generated with medium confidence">
            <a:extLst>
              <a:ext uri="{FF2B5EF4-FFF2-40B4-BE49-F238E27FC236}">
                <a16:creationId xmlns:a16="http://schemas.microsoft.com/office/drawing/2014/main" id="{D0742D37-0F16-F028-9366-F8AA8D54BA09}"/>
              </a:ext>
            </a:extLst>
          </p:cNvPr>
          <p:cNvPicPr/>
          <p:nvPr/>
        </p:nvPicPr>
        <p:blipFill>
          <a:blip r:embed="rId3">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pic>
        <p:nvPicPr>
          <p:cNvPr id="10" name="图片 8">
            <a:extLst>
              <a:ext uri="{FF2B5EF4-FFF2-40B4-BE49-F238E27FC236}">
                <a16:creationId xmlns:a16="http://schemas.microsoft.com/office/drawing/2014/main" id="{41F565EA-2381-91C7-792B-C4C05A0B4649}"/>
              </a:ext>
            </a:extLst>
          </p:cNvPr>
          <p:cNvPicPr>
            <a:picLocks noChangeAspect="1"/>
          </p:cNvPicPr>
          <p:nvPr userDrawn="1"/>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11" name="矩形 9">
            <a:extLst>
              <a:ext uri="{FF2B5EF4-FFF2-40B4-BE49-F238E27FC236}">
                <a16:creationId xmlns:a16="http://schemas.microsoft.com/office/drawing/2014/main" id="{F828528A-0AEC-F7EA-0F62-178BF7A25F6E}"/>
              </a:ext>
            </a:extLst>
          </p:cNvPr>
          <p:cNvSpPr/>
          <p:nvPr userDrawn="1"/>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43">
            <a:extLst>
              <a:ext uri="{FF2B5EF4-FFF2-40B4-BE49-F238E27FC236}">
                <a16:creationId xmlns:a16="http://schemas.microsoft.com/office/drawing/2014/main" id="{858ED119-95BB-2AA5-CE4E-BC5C7DCF0C6D}"/>
              </a:ext>
            </a:extLst>
          </p:cNvPr>
          <p:cNvSpPr/>
          <p:nvPr userDrawn="1"/>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grpSp>
        <p:nvGrpSpPr>
          <p:cNvPr id="14" name="组合 45">
            <a:extLst>
              <a:ext uri="{FF2B5EF4-FFF2-40B4-BE49-F238E27FC236}">
                <a16:creationId xmlns:a16="http://schemas.microsoft.com/office/drawing/2014/main" id="{A5357517-F992-05B4-B1BF-117A6A211539}"/>
              </a:ext>
            </a:extLst>
          </p:cNvPr>
          <p:cNvGrpSpPr/>
          <p:nvPr userDrawn="1"/>
        </p:nvGrpSpPr>
        <p:grpSpPr>
          <a:xfrm rot="5400000">
            <a:off x="672382" y="1619249"/>
            <a:ext cx="2312841" cy="2049858"/>
            <a:chOff x="3385822" y="2342962"/>
            <a:chExt cx="2463822" cy="2183669"/>
          </a:xfrm>
        </p:grpSpPr>
        <p:sp>
          <p:nvSpPr>
            <p:cNvPr id="15" name="Freeform 5">
              <a:extLst>
                <a:ext uri="{FF2B5EF4-FFF2-40B4-BE49-F238E27FC236}">
                  <a16:creationId xmlns:a16="http://schemas.microsoft.com/office/drawing/2014/main" id="{610063E0-3E05-5D06-7756-01E5EBC5EB19}"/>
                </a:ext>
              </a:extLst>
            </p:cNvPr>
            <p:cNvSpPr/>
            <p:nvPr/>
          </p:nvSpPr>
          <p:spPr bwMode="auto">
            <a:xfrm rot="10800000">
              <a:off x="3385822" y="2342962"/>
              <a:ext cx="2463822" cy="2183669"/>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16" name="Freeform 5">
              <a:extLst>
                <a:ext uri="{FF2B5EF4-FFF2-40B4-BE49-F238E27FC236}">
                  <a16:creationId xmlns:a16="http://schemas.microsoft.com/office/drawing/2014/main" id="{2A8DFA16-8663-C941-FA04-B1599914EEB6}"/>
                </a:ext>
              </a:extLst>
            </p:cNvPr>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17" name="文本框 32">
            <a:extLst>
              <a:ext uri="{FF2B5EF4-FFF2-40B4-BE49-F238E27FC236}">
                <a16:creationId xmlns:a16="http://schemas.microsoft.com/office/drawing/2014/main" id="{8AB20528-2DA8-CA45-8297-75B6E97FC21C}"/>
              </a:ext>
            </a:extLst>
          </p:cNvPr>
          <p:cNvSpPr txBox="1"/>
          <p:nvPr userDrawn="1"/>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08</a:t>
            </a:r>
            <a:endParaRPr lang="zh-CN" altLang="en-US">
              <a:latin typeface="Century Gothic" panose="020b0502020202020204" pitchFamily="34" charset="0"/>
              <a:sym typeface="+mn-lt"/>
            </a:endParaRPr>
          </a:p>
        </p:txBody>
      </p:sp>
      <p:pic>
        <p:nvPicPr>
          <p:cNvPr id="18" name="Picture 17" descr="Text&#10;&#10;Description automatically generated with medium confidence">
            <a:extLst>
              <a:ext uri="{FF2B5EF4-FFF2-40B4-BE49-F238E27FC236}">
                <a16:creationId xmlns:a16="http://schemas.microsoft.com/office/drawing/2014/main" id="{FFB13BD1-413A-43D5-15D5-AD875673F6A2}"/>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spTree>
    <p:extLst>
      <p:ext uri="{BB962C8B-B14F-4D97-AF65-F5344CB8AC3E}">
        <p14:creationId xmlns:p14="http://schemas.microsoft.com/office/powerpoint/2010/main" val="1606669444"/>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p:cSld name="Section Slide 9">
    <p:spTree>
      <p:nvGrpSpPr>
        <p:cNvPr id="1" name=""/>
        <p:cNvGrpSpPr/>
        <p:nvPr/>
      </p:nvGrpSpPr>
      <p:grpSpPr>
        <a:xfrm>
          <a:off x="0" y="0"/>
          <a:ext cx="0" cy="0"/>
        </a:xfrm>
      </p:grpSpPr>
      <p:pic>
        <p:nvPicPr>
          <p:cNvPr id="22" name="图片 8">
            <a:extLst>
              <a:ext uri="{FF2B5EF4-FFF2-40B4-BE49-F238E27FC236}">
                <a16:creationId xmlns:a16="http://schemas.microsoft.com/office/drawing/2014/main" id="{306BFBBC-6681-4814-9726-6CCD3542DF71}"/>
              </a:ext>
            </a:extLst>
          </p:cNvPr>
          <p:cNvPicPr>
            <a:picLocks noChangeAspect="1"/>
          </p:cNvPicPr>
          <p:nvPr/>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25" name="矩形 9">
            <a:extLst>
              <a:ext uri="{FF2B5EF4-FFF2-40B4-BE49-F238E27FC236}">
                <a16:creationId xmlns:a16="http://schemas.microsoft.com/office/drawing/2014/main" id="{85371401-1902-4984-960B-9CC3C098429F}"/>
              </a:ext>
            </a:extLst>
          </p:cNvPr>
          <p:cNvSpPr/>
          <p:nvPr/>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43">
            <a:extLst>
              <a:ext uri="{FF2B5EF4-FFF2-40B4-BE49-F238E27FC236}">
                <a16:creationId xmlns:a16="http://schemas.microsoft.com/office/drawing/2014/main" id="{B3ECCCAE-B24F-44A7-A8EC-B17E325F4E75}"/>
              </a:ext>
            </a:extLst>
          </p:cNvPr>
          <p:cNvSpPr/>
          <p:nvPr/>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sp>
        <p:nvSpPr>
          <p:cNvPr id="27" name="Text Placeholder 27">
            <a:extLst>
              <a:ext uri="{FF2B5EF4-FFF2-40B4-BE49-F238E27FC236}">
                <a16:creationId xmlns:a16="http://schemas.microsoft.com/office/drawing/2014/main" id="{05878A10-7A25-4779-B754-382738705F40}"/>
              </a:ext>
            </a:extLst>
          </p:cNvPr>
          <p:cNvSpPr>
            <a:spLocks noGrp="1"/>
          </p:cNvSpPr>
          <p:nvPr>
            <p:ph type="body" sz="quarter" idx="10" hasCustomPrompt="1"/>
          </p:nvPr>
        </p:nvSpPr>
        <p:spPr>
          <a:xfrm>
            <a:off x="3349782" y="1830851"/>
            <a:ext cx="5579473" cy="1728566"/>
          </a:xfrm>
          <a:prstGeom prst="rect">
            <a:avLst/>
          </a:prstGeom>
        </p:spPr>
        <p:txBody>
          <a:bodyPr anchor="ctr"/>
          <a:lstStyle>
            <a:lvl1pPr marL="0" indent="0" algn="ctr">
              <a:buNone/>
              <a:defRPr b="0">
                <a:solidFill>
                  <a:schemeClr val="tx1"/>
                </a:solidFill>
                <a:latin typeface="Century Gothic" panose="020b0502020202020204" pitchFamily="34" charset="0"/>
              </a:defRPr>
            </a:lvl1pPr>
          </a:lstStyle>
          <a:p>
            <a:pPr lvl="0"/>
            <a:r>
              <a:rPr lang="en-US"/>
              <a:t>Click to Add Section Title</a:t>
            </a:r>
            <a:endParaRPr lang="en-IN"/>
          </a:p>
        </p:txBody>
      </p:sp>
      <p:grpSp>
        <p:nvGrpSpPr>
          <p:cNvPr id="28" name="组合 45">
            <a:extLst>
              <a:ext uri="{FF2B5EF4-FFF2-40B4-BE49-F238E27FC236}">
                <a16:creationId xmlns:a16="http://schemas.microsoft.com/office/drawing/2014/main" id="{895B74E5-5C50-4CC2-9724-8052F0B46296}"/>
              </a:ext>
            </a:extLst>
          </p:cNvPr>
          <p:cNvGrpSpPr/>
          <p:nvPr/>
        </p:nvGrpSpPr>
        <p:grpSpPr>
          <a:xfrm rot="5400000">
            <a:off x="672382" y="1619249"/>
            <a:ext cx="2312841" cy="2049858"/>
            <a:chOff x="3385822" y="2342962"/>
            <a:chExt cx="2463822" cy="2183669"/>
          </a:xfrm>
        </p:grpSpPr>
        <p:sp>
          <p:nvSpPr>
            <p:cNvPr id="29" name="Freeform 5">
              <a:extLst>
                <a:ext uri="{FF2B5EF4-FFF2-40B4-BE49-F238E27FC236}">
                  <a16:creationId xmlns:a16="http://schemas.microsoft.com/office/drawing/2014/main" id="{A0535C2E-CF0A-45D3-88E4-276C3E886763}"/>
                </a:ext>
              </a:extLst>
            </p:cNvPr>
            <p:cNvSpPr/>
            <p:nvPr/>
          </p:nvSpPr>
          <p:spPr bwMode="auto">
            <a:xfrm rot="10800000">
              <a:off x="3385822" y="2342962"/>
              <a:ext cx="2463822" cy="2183669"/>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30" name="Freeform 5">
              <a:extLst>
                <a:ext uri="{FF2B5EF4-FFF2-40B4-BE49-F238E27FC236}">
                  <a16:creationId xmlns:a16="http://schemas.microsoft.com/office/drawing/2014/main" id="{51DA00AE-F5BC-442F-B90D-A3C006E046B9}"/>
                </a:ext>
              </a:extLst>
            </p:cNvPr>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31" name="文本框 32">
            <a:extLst>
              <a:ext uri="{FF2B5EF4-FFF2-40B4-BE49-F238E27FC236}">
                <a16:creationId xmlns:a16="http://schemas.microsoft.com/office/drawing/2014/main" id="{36E84BA5-F827-474A-82F2-54592D2F5A79}"/>
              </a:ext>
            </a:extLst>
          </p:cNvPr>
          <p:cNvSpPr txBox="1"/>
          <p:nvPr/>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09</a:t>
            </a:r>
            <a:endParaRPr lang="zh-CN" altLang="en-US">
              <a:latin typeface="Century Gothic" panose="020b0502020202020204" pitchFamily="34" charset="0"/>
              <a:sym typeface="+mn-lt"/>
            </a:endParaRPr>
          </a:p>
        </p:txBody>
      </p:sp>
      <p:pic>
        <p:nvPicPr>
          <p:cNvPr id="12" name="Picture 11" descr="Text&#10;&#10;Description automatically generated with medium confidence">
            <a:extLst>
              <a:ext uri="{FF2B5EF4-FFF2-40B4-BE49-F238E27FC236}">
                <a16:creationId xmlns:a16="http://schemas.microsoft.com/office/drawing/2014/main" id="{7F0D1DC5-55FA-4591-A145-384DCE93332D}"/>
              </a:ext>
            </a:extLst>
          </p:cNvPr>
          <p:cNvPicPr/>
          <p:nvPr/>
        </p:nvPicPr>
        <p:blipFill>
          <a:blip r:embed="rId3">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pic>
        <p:nvPicPr>
          <p:cNvPr id="2" name="图片 8">
            <a:extLst>
              <a:ext uri="{FF2B5EF4-FFF2-40B4-BE49-F238E27FC236}">
                <a16:creationId xmlns:a16="http://schemas.microsoft.com/office/drawing/2014/main" id="{E7A863F0-5DA5-ED1F-B422-DD900246F76A}"/>
              </a:ext>
            </a:extLst>
          </p:cNvPr>
          <p:cNvPicPr>
            <a:picLocks noChangeAspect="1"/>
          </p:cNvPicPr>
          <p:nvPr/>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3" name="矩形 9">
            <a:extLst>
              <a:ext uri="{FF2B5EF4-FFF2-40B4-BE49-F238E27FC236}">
                <a16:creationId xmlns:a16="http://schemas.microsoft.com/office/drawing/2014/main" id="{1321A681-DA4F-1B65-82EB-0E645B8AB581}"/>
              </a:ext>
            </a:extLst>
          </p:cNvPr>
          <p:cNvSpPr/>
          <p:nvPr/>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43">
            <a:extLst>
              <a:ext uri="{FF2B5EF4-FFF2-40B4-BE49-F238E27FC236}">
                <a16:creationId xmlns:a16="http://schemas.microsoft.com/office/drawing/2014/main" id="{1ED2D37A-37E4-C4CB-9C9D-859857A50F06}"/>
              </a:ext>
            </a:extLst>
          </p:cNvPr>
          <p:cNvSpPr/>
          <p:nvPr/>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grpSp>
        <p:nvGrpSpPr>
          <p:cNvPr id="5" name="组合 45">
            <a:extLst>
              <a:ext uri="{FF2B5EF4-FFF2-40B4-BE49-F238E27FC236}">
                <a16:creationId xmlns:a16="http://schemas.microsoft.com/office/drawing/2014/main" id="{C274567F-CE6E-7A1E-A64B-15E339D41295}"/>
              </a:ext>
            </a:extLst>
          </p:cNvPr>
          <p:cNvGrpSpPr/>
          <p:nvPr/>
        </p:nvGrpSpPr>
        <p:grpSpPr>
          <a:xfrm rot="5400000">
            <a:off x="672382" y="1619249"/>
            <a:ext cx="2312841" cy="2049858"/>
            <a:chOff x="3385822" y="2342962"/>
            <a:chExt cx="2463822" cy="2183669"/>
          </a:xfrm>
        </p:grpSpPr>
        <p:sp>
          <p:nvSpPr>
            <p:cNvPr id="6" name="Freeform 5">
              <a:extLst>
                <a:ext uri="{FF2B5EF4-FFF2-40B4-BE49-F238E27FC236}">
                  <a16:creationId xmlns:a16="http://schemas.microsoft.com/office/drawing/2014/main" id="{3D055D50-D0A2-76DC-DB5C-D90CC1EA071F}"/>
                </a:ext>
              </a:extLst>
            </p:cNvPr>
            <p:cNvSpPr/>
            <p:nvPr/>
          </p:nvSpPr>
          <p:spPr bwMode="auto">
            <a:xfrm rot="10800000">
              <a:off x="3385822" y="2342962"/>
              <a:ext cx="2463822" cy="2183669"/>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7" name="Freeform 5">
              <a:extLst>
                <a:ext uri="{FF2B5EF4-FFF2-40B4-BE49-F238E27FC236}">
                  <a16:creationId xmlns:a16="http://schemas.microsoft.com/office/drawing/2014/main" id="{F6415BBE-4C0E-54D7-BD17-E6D3347D79FC}"/>
                </a:ext>
              </a:extLst>
            </p:cNvPr>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8" name="文本框 32">
            <a:extLst>
              <a:ext uri="{FF2B5EF4-FFF2-40B4-BE49-F238E27FC236}">
                <a16:creationId xmlns:a16="http://schemas.microsoft.com/office/drawing/2014/main" id="{1F106233-F1E4-8386-1D75-64A9F9066339}"/>
              </a:ext>
            </a:extLst>
          </p:cNvPr>
          <p:cNvSpPr txBox="1"/>
          <p:nvPr/>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09</a:t>
            </a:r>
            <a:endParaRPr lang="zh-CN" altLang="en-US">
              <a:latin typeface="Century Gothic" panose="020b0502020202020204" pitchFamily="34" charset="0"/>
              <a:sym typeface="+mn-lt"/>
            </a:endParaRPr>
          </a:p>
        </p:txBody>
      </p:sp>
      <p:pic>
        <p:nvPicPr>
          <p:cNvPr id="9" name="Picture 8" descr="Text&#10;&#10;Description automatically generated with medium confidence">
            <a:extLst>
              <a:ext uri="{FF2B5EF4-FFF2-40B4-BE49-F238E27FC236}">
                <a16:creationId xmlns:a16="http://schemas.microsoft.com/office/drawing/2014/main" id="{74EDEAFD-8E90-7687-15DB-8C2FCFD6F876}"/>
              </a:ext>
            </a:extLst>
          </p:cNvPr>
          <p:cNvPicPr/>
          <p:nvPr/>
        </p:nvPicPr>
        <p:blipFill>
          <a:blip r:embed="rId3">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pic>
        <p:nvPicPr>
          <p:cNvPr id="10" name="图片 8">
            <a:extLst>
              <a:ext uri="{FF2B5EF4-FFF2-40B4-BE49-F238E27FC236}">
                <a16:creationId xmlns:a16="http://schemas.microsoft.com/office/drawing/2014/main" id="{78E39A7E-FF40-0420-D51E-67F474D45064}"/>
              </a:ext>
            </a:extLst>
          </p:cNvPr>
          <p:cNvPicPr>
            <a:picLocks noChangeAspect="1"/>
          </p:cNvPicPr>
          <p:nvPr userDrawn="1"/>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11" name="矩形 9">
            <a:extLst>
              <a:ext uri="{FF2B5EF4-FFF2-40B4-BE49-F238E27FC236}">
                <a16:creationId xmlns:a16="http://schemas.microsoft.com/office/drawing/2014/main" id="{2F9F15BD-F7C2-B4F8-6C9B-95DEBFA3F906}"/>
              </a:ext>
            </a:extLst>
          </p:cNvPr>
          <p:cNvSpPr/>
          <p:nvPr userDrawn="1"/>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43">
            <a:extLst>
              <a:ext uri="{FF2B5EF4-FFF2-40B4-BE49-F238E27FC236}">
                <a16:creationId xmlns:a16="http://schemas.microsoft.com/office/drawing/2014/main" id="{10E491C7-10CE-B4C1-65E2-CAD2BF0960FA}"/>
              </a:ext>
            </a:extLst>
          </p:cNvPr>
          <p:cNvSpPr/>
          <p:nvPr userDrawn="1"/>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grpSp>
        <p:nvGrpSpPr>
          <p:cNvPr id="14" name="组合 45">
            <a:extLst>
              <a:ext uri="{FF2B5EF4-FFF2-40B4-BE49-F238E27FC236}">
                <a16:creationId xmlns:a16="http://schemas.microsoft.com/office/drawing/2014/main" id="{5E7A3140-545C-2299-594A-11B142C3830E}"/>
              </a:ext>
            </a:extLst>
          </p:cNvPr>
          <p:cNvGrpSpPr/>
          <p:nvPr userDrawn="1"/>
        </p:nvGrpSpPr>
        <p:grpSpPr>
          <a:xfrm rot="5400000">
            <a:off x="672382" y="1619249"/>
            <a:ext cx="2312841" cy="2049858"/>
            <a:chOff x="3385822" y="2342962"/>
            <a:chExt cx="2463822" cy="2183669"/>
          </a:xfrm>
        </p:grpSpPr>
        <p:sp>
          <p:nvSpPr>
            <p:cNvPr id="15" name="Freeform 5">
              <a:extLst>
                <a:ext uri="{FF2B5EF4-FFF2-40B4-BE49-F238E27FC236}">
                  <a16:creationId xmlns:a16="http://schemas.microsoft.com/office/drawing/2014/main" id="{A57779D4-1D19-7C64-743B-034507D11C7C}"/>
                </a:ext>
              </a:extLst>
            </p:cNvPr>
            <p:cNvSpPr/>
            <p:nvPr/>
          </p:nvSpPr>
          <p:spPr bwMode="auto">
            <a:xfrm rot="10800000">
              <a:off x="3385822" y="2342962"/>
              <a:ext cx="2463822" cy="2183669"/>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16" name="Freeform 5">
              <a:extLst>
                <a:ext uri="{FF2B5EF4-FFF2-40B4-BE49-F238E27FC236}">
                  <a16:creationId xmlns:a16="http://schemas.microsoft.com/office/drawing/2014/main" id="{C54E1FE5-A020-0261-E6C7-20E9BFD0F5F8}"/>
                </a:ext>
              </a:extLst>
            </p:cNvPr>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17" name="文本框 32">
            <a:extLst>
              <a:ext uri="{FF2B5EF4-FFF2-40B4-BE49-F238E27FC236}">
                <a16:creationId xmlns:a16="http://schemas.microsoft.com/office/drawing/2014/main" id="{88479EE1-60F1-4FC5-F04F-9AC0AAD3CAC4}"/>
              </a:ext>
            </a:extLst>
          </p:cNvPr>
          <p:cNvSpPr txBox="1"/>
          <p:nvPr userDrawn="1"/>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09</a:t>
            </a:r>
            <a:endParaRPr lang="zh-CN" altLang="en-US">
              <a:latin typeface="Century Gothic" panose="020b0502020202020204" pitchFamily="34" charset="0"/>
              <a:sym typeface="+mn-lt"/>
            </a:endParaRPr>
          </a:p>
        </p:txBody>
      </p:sp>
      <p:pic>
        <p:nvPicPr>
          <p:cNvPr id="18" name="Picture 17" descr="Text&#10;&#10;Description automatically generated with medium confidence">
            <a:extLst>
              <a:ext uri="{FF2B5EF4-FFF2-40B4-BE49-F238E27FC236}">
                <a16:creationId xmlns:a16="http://schemas.microsoft.com/office/drawing/2014/main" id="{C17DA782-782E-5CBC-1BD8-A8AF9141939D}"/>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spTree>
    <p:extLst>
      <p:ext uri="{BB962C8B-B14F-4D97-AF65-F5344CB8AC3E}">
        <p14:creationId xmlns:p14="http://schemas.microsoft.com/office/powerpoint/2010/main" val="2489952616"/>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p:cSld name="Section Slide 10">
    <p:spTree>
      <p:nvGrpSpPr>
        <p:cNvPr id="1" name=""/>
        <p:cNvGrpSpPr/>
        <p:nvPr/>
      </p:nvGrpSpPr>
      <p:grpSpPr>
        <a:xfrm>
          <a:off x="0" y="0"/>
          <a:ext cx="0" cy="0"/>
        </a:xfrm>
      </p:grpSpPr>
      <p:pic>
        <p:nvPicPr>
          <p:cNvPr id="22" name="图片 8">
            <a:extLst>
              <a:ext uri="{FF2B5EF4-FFF2-40B4-BE49-F238E27FC236}">
                <a16:creationId xmlns:a16="http://schemas.microsoft.com/office/drawing/2014/main" id="{306BFBBC-6681-4814-9726-6CCD3542DF71}"/>
              </a:ext>
            </a:extLst>
          </p:cNvPr>
          <p:cNvPicPr>
            <a:picLocks noChangeAspect="1"/>
          </p:cNvPicPr>
          <p:nvPr/>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25" name="矩形 9">
            <a:extLst>
              <a:ext uri="{FF2B5EF4-FFF2-40B4-BE49-F238E27FC236}">
                <a16:creationId xmlns:a16="http://schemas.microsoft.com/office/drawing/2014/main" id="{85371401-1902-4984-960B-9CC3C098429F}"/>
              </a:ext>
            </a:extLst>
          </p:cNvPr>
          <p:cNvSpPr/>
          <p:nvPr/>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43">
            <a:extLst>
              <a:ext uri="{FF2B5EF4-FFF2-40B4-BE49-F238E27FC236}">
                <a16:creationId xmlns:a16="http://schemas.microsoft.com/office/drawing/2014/main" id="{B3ECCCAE-B24F-44A7-A8EC-B17E325F4E75}"/>
              </a:ext>
            </a:extLst>
          </p:cNvPr>
          <p:cNvSpPr/>
          <p:nvPr/>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sp>
        <p:nvSpPr>
          <p:cNvPr id="27" name="Text Placeholder 27">
            <a:extLst>
              <a:ext uri="{FF2B5EF4-FFF2-40B4-BE49-F238E27FC236}">
                <a16:creationId xmlns:a16="http://schemas.microsoft.com/office/drawing/2014/main" id="{05878A10-7A25-4779-B754-382738705F40}"/>
              </a:ext>
            </a:extLst>
          </p:cNvPr>
          <p:cNvSpPr>
            <a:spLocks noGrp="1"/>
          </p:cNvSpPr>
          <p:nvPr>
            <p:ph type="body" sz="quarter" idx="10" hasCustomPrompt="1"/>
          </p:nvPr>
        </p:nvSpPr>
        <p:spPr>
          <a:xfrm>
            <a:off x="3349782" y="1830851"/>
            <a:ext cx="5579473" cy="1728566"/>
          </a:xfrm>
          <a:prstGeom prst="rect">
            <a:avLst/>
          </a:prstGeom>
        </p:spPr>
        <p:txBody>
          <a:bodyPr anchor="ctr"/>
          <a:lstStyle>
            <a:lvl1pPr marL="0" indent="0" algn="ctr">
              <a:buNone/>
              <a:defRPr b="0">
                <a:solidFill>
                  <a:schemeClr val="tx1"/>
                </a:solidFill>
                <a:latin typeface="Century Gothic" panose="020b0502020202020204" pitchFamily="34" charset="0"/>
              </a:defRPr>
            </a:lvl1pPr>
          </a:lstStyle>
          <a:p>
            <a:pPr lvl="0"/>
            <a:r>
              <a:rPr lang="en-US"/>
              <a:t>Click to Add Section Title</a:t>
            </a:r>
            <a:endParaRPr lang="en-IN"/>
          </a:p>
        </p:txBody>
      </p:sp>
      <p:grpSp>
        <p:nvGrpSpPr>
          <p:cNvPr id="28" name="组合 45">
            <a:extLst>
              <a:ext uri="{FF2B5EF4-FFF2-40B4-BE49-F238E27FC236}">
                <a16:creationId xmlns:a16="http://schemas.microsoft.com/office/drawing/2014/main" id="{895B74E5-5C50-4CC2-9724-8052F0B46296}"/>
              </a:ext>
            </a:extLst>
          </p:cNvPr>
          <p:cNvGrpSpPr/>
          <p:nvPr/>
        </p:nvGrpSpPr>
        <p:grpSpPr>
          <a:xfrm rot="5400000">
            <a:off x="672382" y="1619249"/>
            <a:ext cx="2312841" cy="2049858"/>
            <a:chOff x="3385822" y="2342962"/>
            <a:chExt cx="2463822" cy="2183669"/>
          </a:xfrm>
        </p:grpSpPr>
        <p:sp>
          <p:nvSpPr>
            <p:cNvPr id="29" name="Freeform 5">
              <a:extLst>
                <a:ext uri="{FF2B5EF4-FFF2-40B4-BE49-F238E27FC236}">
                  <a16:creationId xmlns:a16="http://schemas.microsoft.com/office/drawing/2014/main" id="{A0535C2E-CF0A-45D3-88E4-276C3E886763}"/>
                </a:ext>
              </a:extLst>
            </p:cNvPr>
            <p:cNvSpPr/>
            <p:nvPr/>
          </p:nvSpPr>
          <p:spPr bwMode="auto">
            <a:xfrm rot="10800000">
              <a:off x="3385822" y="2342962"/>
              <a:ext cx="2463822" cy="2183669"/>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30" name="Freeform 5">
              <a:extLst>
                <a:ext uri="{FF2B5EF4-FFF2-40B4-BE49-F238E27FC236}">
                  <a16:creationId xmlns:a16="http://schemas.microsoft.com/office/drawing/2014/main" id="{51DA00AE-F5BC-442F-B90D-A3C006E046B9}"/>
                </a:ext>
              </a:extLst>
            </p:cNvPr>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31" name="文本框 32">
            <a:extLst>
              <a:ext uri="{FF2B5EF4-FFF2-40B4-BE49-F238E27FC236}">
                <a16:creationId xmlns:a16="http://schemas.microsoft.com/office/drawing/2014/main" id="{36E84BA5-F827-474A-82F2-54592D2F5A79}"/>
              </a:ext>
            </a:extLst>
          </p:cNvPr>
          <p:cNvSpPr txBox="1"/>
          <p:nvPr/>
        </p:nvSpPr>
        <p:spPr>
          <a:xfrm>
            <a:off x="671729" y="1859347"/>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10</a:t>
            </a:r>
            <a:endParaRPr lang="zh-CN" altLang="en-US">
              <a:latin typeface="Century Gothic" panose="020b0502020202020204" pitchFamily="34" charset="0"/>
              <a:sym typeface="+mn-lt"/>
            </a:endParaRPr>
          </a:p>
        </p:txBody>
      </p:sp>
      <p:pic>
        <p:nvPicPr>
          <p:cNvPr id="12" name="Picture 11" descr="Text&#10;&#10;Description automatically generated with medium confidence">
            <a:extLst>
              <a:ext uri="{FF2B5EF4-FFF2-40B4-BE49-F238E27FC236}">
                <a16:creationId xmlns:a16="http://schemas.microsoft.com/office/drawing/2014/main" id="{7F0D1DC5-55FA-4591-A145-384DCE93332D}"/>
              </a:ext>
            </a:extLst>
          </p:cNvPr>
          <p:cNvPicPr/>
          <p:nvPr/>
        </p:nvPicPr>
        <p:blipFill>
          <a:blip r:embed="rId3">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pic>
        <p:nvPicPr>
          <p:cNvPr id="2" name="图片 8">
            <a:extLst>
              <a:ext uri="{FF2B5EF4-FFF2-40B4-BE49-F238E27FC236}">
                <a16:creationId xmlns:a16="http://schemas.microsoft.com/office/drawing/2014/main" id="{900F88C6-C9AC-9C61-D0DC-12224D1F98FE}"/>
              </a:ext>
            </a:extLst>
          </p:cNvPr>
          <p:cNvPicPr>
            <a:picLocks noChangeAspect="1"/>
          </p:cNvPicPr>
          <p:nvPr/>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3" name="矩形 9">
            <a:extLst>
              <a:ext uri="{FF2B5EF4-FFF2-40B4-BE49-F238E27FC236}">
                <a16:creationId xmlns:a16="http://schemas.microsoft.com/office/drawing/2014/main" id="{4EE20114-7741-A807-D96E-F32EB7902A8C}"/>
              </a:ext>
            </a:extLst>
          </p:cNvPr>
          <p:cNvSpPr/>
          <p:nvPr/>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43">
            <a:extLst>
              <a:ext uri="{FF2B5EF4-FFF2-40B4-BE49-F238E27FC236}">
                <a16:creationId xmlns:a16="http://schemas.microsoft.com/office/drawing/2014/main" id="{43DAF63A-95C6-B712-4601-431C1B791740}"/>
              </a:ext>
            </a:extLst>
          </p:cNvPr>
          <p:cNvSpPr/>
          <p:nvPr/>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grpSp>
        <p:nvGrpSpPr>
          <p:cNvPr id="5" name="组合 45">
            <a:extLst>
              <a:ext uri="{FF2B5EF4-FFF2-40B4-BE49-F238E27FC236}">
                <a16:creationId xmlns:a16="http://schemas.microsoft.com/office/drawing/2014/main" id="{1452CCE3-0606-3FE9-20A4-954713731C7B}"/>
              </a:ext>
            </a:extLst>
          </p:cNvPr>
          <p:cNvGrpSpPr/>
          <p:nvPr/>
        </p:nvGrpSpPr>
        <p:grpSpPr>
          <a:xfrm rot="5400000">
            <a:off x="672382" y="1619249"/>
            <a:ext cx="2312841" cy="2049858"/>
            <a:chOff x="3385822" y="2342962"/>
            <a:chExt cx="2463822" cy="2183669"/>
          </a:xfrm>
        </p:grpSpPr>
        <p:sp>
          <p:nvSpPr>
            <p:cNvPr id="6" name="Freeform 5">
              <a:extLst>
                <a:ext uri="{FF2B5EF4-FFF2-40B4-BE49-F238E27FC236}">
                  <a16:creationId xmlns:a16="http://schemas.microsoft.com/office/drawing/2014/main" id="{FB9ACE28-6857-FE2A-20CD-4AD4A029C1F4}"/>
                </a:ext>
              </a:extLst>
            </p:cNvPr>
            <p:cNvSpPr/>
            <p:nvPr/>
          </p:nvSpPr>
          <p:spPr bwMode="auto">
            <a:xfrm rot="10800000">
              <a:off x="3385822" y="2342962"/>
              <a:ext cx="2463822" cy="2183669"/>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7" name="Freeform 5">
              <a:extLst>
                <a:ext uri="{FF2B5EF4-FFF2-40B4-BE49-F238E27FC236}">
                  <a16:creationId xmlns:a16="http://schemas.microsoft.com/office/drawing/2014/main" id="{AFF2ABF3-BCD2-9C74-C930-BC8B9D1839F1}"/>
                </a:ext>
              </a:extLst>
            </p:cNvPr>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8" name="文本框 32">
            <a:extLst>
              <a:ext uri="{FF2B5EF4-FFF2-40B4-BE49-F238E27FC236}">
                <a16:creationId xmlns:a16="http://schemas.microsoft.com/office/drawing/2014/main" id="{1EEB84CF-E239-19D3-A0E8-02FEAFA77709}"/>
              </a:ext>
            </a:extLst>
          </p:cNvPr>
          <p:cNvSpPr txBox="1"/>
          <p:nvPr/>
        </p:nvSpPr>
        <p:spPr>
          <a:xfrm>
            <a:off x="671729" y="1859347"/>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10</a:t>
            </a:r>
            <a:endParaRPr lang="zh-CN" altLang="en-US">
              <a:latin typeface="Century Gothic" panose="020b0502020202020204" pitchFamily="34" charset="0"/>
              <a:sym typeface="+mn-lt"/>
            </a:endParaRPr>
          </a:p>
        </p:txBody>
      </p:sp>
      <p:pic>
        <p:nvPicPr>
          <p:cNvPr id="9" name="Picture 8" descr="Text&#10;&#10;Description automatically generated with medium confidence">
            <a:extLst>
              <a:ext uri="{FF2B5EF4-FFF2-40B4-BE49-F238E27FC236}">
                <a16:creationId xmlns:a16="http://schemas.microsoft.com/office/drawing/2014/main" id="{879C4335-068F-7167-627B-4FEE7C11B6E2}"/>
              </a:ext>
            </a:extLst>
          </p:cNvPr>
          <p:cNvPicPr/>
          <p:nvPr/>
        </p:nvPicPr>
        <p:blipFill>
          <a:blip r:embed="rId3">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pic>
        <p:nvPicPr>
          <p:cNvPr id="10" name="图片 8">
            <a:extLst>
              <a:ext uri="{FF2B5EF4-FFF2-40B4-BE49-F238E27FC236}">
                <a16:creationId xmlns:a16="http://schemas.microsoft.com/office/drawing/2014/main" id="{09CF7247-62E0-5DD1-4FD1-28F55BC486CF}"/>
              </a:ext>
            </a:extLst>
          </p:cNvPr>
          <p:cNvPicPr>
            <a:picLocks noChangeAspect="1"/>
          </p:cNvPicPr>
          <p:nvPr userDrawn="1"/>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11" name="矩形 9">
            <a:extLst>
              <a:ext uri="{FF2B5EF4-FFF2-40B4-BE49-F238E27FC236}">
                <a16:creationId xmlns:a16="http://schemas.microsoft.com/office/drawing/2014/main" id="{01637882-EDCE-DFE3-6345-59BE59BE7F28}"/>
              </a:ext>
            </a:extLst>
          </p:cNvPr>
          <p:cNvSpPr/>
          <p:nvPr userDrawn="1"/>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43">
            <a:extLst>
              <a:ext uri="{FF2B5EF4-FFF2-40B4-BE49-F238E27FC236}">
                <a16:creationId xmlns:a16="http://schemas.microsoft.com/office/drawing/2014/main" id="{7253392F-3E28-48DB-F171-90B58DD9584B}"/>
              </a:ext>
            </a:extLst>
          </p:cNvPr>
          <p:cNvSpPr/>
          <p:nvPr userDrawn="1"/>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grpSp>
        <p:nvGrpSpPr>
          <p:cNvPr id="14" name="组合 45">
            <a:extLst>
              <a:ext uri="{FF2B5EF4-FFF2-40B4-BE49-F238E27FC236}">
                <a16:creationId xmlns:a16="http://schemas.microsoft.com/office/drawing/2014/main" id="{9359DAFF-F448-556F-7799-2F93C9D72A64}"/>
              </a:ext>
            </a:extLst>
          </p:cNvPr>
          <p:cNvGrpSpPr/>
          <p:nvPr userDrawn="1"/>
        </p:nvGrpSpPr>
        <p:grpSpPr>
          <a:xfrm rot="5400000">
            <a:off x="672382" y="1619249"/>
            <a:ext cx="2312841" cy="2049858"/>
            <a:chOff x="3385822" y="2342962"/>
            <a:chExt cx="2463822" cy="2183669"/>
          </a:xfrm>
        </p:grpSpPr>
        <p:sp>
          <p:nvSpPr>
            <p:cNvPr id="15" name="Freeform 5">
              <a:extLst>
                <a:ext uri="{FF2B5EF4-FFF2-40B4-BE49-F238E27FC236}">
                  <a16:creationId xmlns:a16="http://schemas.microsoft.com/office/drawing/2014/main" id="{19F868D4-0CE8-90D8-DAE9-2BE91B5B13A9}"/>
                </a:ext>
              </a:extLst>
            </p:cNvPr>
            <p:cNvSpPr/>
            <p:nvPr/>
          </p:nvSpPr>
          <p:spPr bwMode="auto">
            <a:xfrm rot="10800000">
              <a:off x="3385822" y="2342962"/>
              <a:ext cx="2463822" cy="2183669"/>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16" name="Freeform 5">
              <a:extLst>
                <a:ext uri="{FF2B5EF4-FFF2-40B4-BE49-F238E27FC236}">
                  <a16:creationId xmlns:a16="http://schemas.microsoft.com/office/drawing/2014/main" id="{B8230B5F-D223-E8A1-692C-0DE03ADD9631}"/>
                </a:ext>
              </a:extLst>
            </p:cNvPr>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17" name="文本框 32">
            <a:extLst>
              <a:ext uri="{FF2B5EF4-FFF2-40B4-BE49-F238E27FC236}">
                <a16:creationId xmlns:a16="http://schemas.microsoft.com/office/drawing/2014/main" id="{66362D2A-1018-1743-1B33-E51F4E88EC46}"/>
              </a:ext>
            </a:extLst>
          </p:cNvPr>
          <p:cNvSpPr txBox="1"/>
          <p:nvPr userDrawn="1"/>
        </p:nvSpPr>
        <p:spPr>
          <a:xfrm>
            <a:off x="671729" y="1859347"/>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Century Gothic" panose="020b0502020202020204" pitchFamily="34" charset="0"/>
                <a:sym typeface="+mn-lt"/>
              </a:rPr>
              <a:t>10</a:t>
            </a:r>
            <a:endParaRPr lang="zh-CN" altLang="en-US">
              <a:latin typeface="Century Gothic" panose="020b0502020202020204" pitchFamily="34" charset="0"/>
              <a:sym typeface="+mn-lt"/>
            </a:endParaRPr>
          </a:p>
        </p:txBody>
      </p:sp>
      <p:pic>
        <p:nvPicPr>
          <p:cNvPr id="18" name="Picture 17" descr="Text&#10;&#10;Description automatically generated with medium confidence">
            <a:extLst>
              <a:ext uri="{FF2B5EF4-FFF2-40B4-BE49-F238E27FC236}">
                <a16:creationId xmlns:a16="http://schemas.microsoft.com/office/drawing/2014/main" id="{EA5C3353-6808-2FC0-1B31-AF8E6EA8A917}"/>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spTree>
    <p:extLst>
      <p:ext uri="{BB962C8B-B14F-4D97-AF65-F5344CB8AC3E}">
        <p14:creationId xmlns:p14="http://schemas.microsoft.com/office/powerpoint/2010/main" val="3446674806"/>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p:cSld name="Sub-Section Slide">
    <p:spTree>
      <p:nvGrpSpPr>
        <p:cNvPr id="1" name=""/>
        <p:cNvGrpSpPr/>
        <p:nvPr/>
      </p:nvGrpSpPr>
      <p:grpSpPr>
        <a:xfrm>
          <a:off x="0" y="0"/>
          <a:ext cx="0" cy="0"/>
        </a:xfrm>
      </p:grpSpPr>
      <p:pic>
        <p:nvPicPr>
          <p:cNvPr id="22" name="图片 8">
            <a:extLst>
              <a:ext uri="{FF2B5EF4-FFF2-40B4-BE49-F238E27FC236}">
                <a16:creationId xmlns:a16="http://schemas.microsoft.com/office/drawing/2014/main" id="{306BFBBC-6681-4814-9726-6CCD3542DF71}"/>
              </a:ext>
            </a:extLst>
          </p:cNvPr>
          <p:cNvPicPr>
            <a:picLocks noChangeAspect="1"/>
          </p:cNvPicPr>
          <p:nvPr/>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25" name="矩形 9">
            <a:extLst>
              <a:ext uri="{FF2B5EF4-FFF2-40B4-BE49-F238E27FC236}">
                <a16:creationId xmlns:a16="http://schemas.microsoft.com/office/drawing/2014/main" id="{85371401-1902-4984-960B-9CC3C098429F}"/>
              </a:ext>
            </a:extLst>
          </p:cNvPr>
          <p:cNvSpPr/>
          <p:nvPr/>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43">
            <a:extLst>
              <a:ext uri="{FF2B5EF4-FFF2-40B4-BE49-F238E27FC236}">
                <a16:creationId xmlns:a16="http://schemas.microsoft.com/office/drawing/2014/main" id="{B3ECCCAE-B24F-44A7-A8EC-B17E325F4E75}"/>
              </a:ext>
            </a:extLst>
          </p:cNvPr>
          <p:cNvSpPr/>
          <p:nvPr/>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sp>
        <p:nvSpPr>
          <p:cNvPr id="27" name="Text Placeholder 27">
            <a:extLst>
              <a:ext uri="{FF2B5EF4-FFF2-40B4-BE49-F238E27FC236}">
                <a16:creationId xmlns:a16="http://schemas.microsoft.com/office/drawing/2014/main" id="{05878A10-7A25-4779-B754-382738705F40}"/>
              </a:ext>
            </a:extLst>
          </p:cNvPr>
          <p:cNvSpPr>
            <a:spLocks noGrp="1"/>
          </p:cNvSpPr>
          <p:nvPr>
            <p:ph type="body" sz="quarter" idx="10" hasCustomPrompt="1"/>
          </p:nvPr>
        </p:nvSpPr>
        <p:spPr>
          <a:xfrm>
            <a:off x="-4" y="1830851"/>
            <a:ext cx="9144004" cy="1728566"/>
          </a:xfrm>
          <a:prstGeom prst="rect">
            <a:avLst/>
          </a:prstGeom>
        </p:spPr>
        <p:txBody>
          <a:bodyPr anchor="ctr"/>
          <a:lstStyle>
            <a:lvl1pPr marL="0" indent="0" algn="ctr">
              <a:buNone/>
              <a:defRPr b="0">
                <a:solidFill>
                  <a:schemeClr val="tx1"/>
                </a:solidFill>
                <a:latin typeface="Century Gothic" panose="020b0502020202020204" pitchFamily="34" charset="0"/>
              </a:defRPr>
            </a:lvl1pPr>
          </a:lstStyle>
          <a:p>
            <a:pPr lvl="0"/>
            <a:r>
              <a:rPr lang="en-US"/>
              <a:t>Click to Add Sub-Section Title</a:t>
            </a:r>
            <a:endParaRPr lang="en-IN"/>
          </a:p>
        </p:txBody>
      </p:sp>
      <p:pic>
        <p:nvPicPr>
          <p:cNvPr id="12" name="Picture 11" descr="Text&#10;&#10;Description automatically generated with medium confidence">
            <a:extLst>
              <a:ext uri="{FF2B5EF4-FFF2-40B4-BE49-F238E27FC236}">
                <a16:creationId xmlns:a16="http://schemas.microsoft.com/office/drawing/2014/main" id="{7F0D1DC5-55FA-4591-A145-384DCE93332D}"/>
              </a:ext>
            </a:extLst>
          </p:cNvPr>
          <p:cNvPicPr/>
          <p:nvPr/>
        </p:nvPicPr>
        <p:blipFill>
          <a:blip r:embed="rId3">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pic>
        <p:nvPicPr>
          <p:cNvPr id="2" name="图片 8">
            <a:extLst>
              <a:ext uri="{FF2B5EF4-FFF2-40B4-BE49-F238E27FC236}">
                <a16:creationId xmlns:a16="http://schemas.microsoft.com/office/drawing/2014/main" id="{539BC660-1473-BB3A-7860-25EF3B9C77EC}"/>
              </a:ext>
            </a:extLst>
          </p:cNvPr>
          <p:cNvPicPr>
            <a:picLocks noChangeAspect="1"/>
          </p:cNvPicPr>
          <p:nvPr/>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3" name="矩形 9">
            <a:extLst>
              <a:ext uri="{FF2B5EF4-FFF2-40B4-BE49-F238E27FC236}">
                <a16:creationId xmlns:a16="http://schemas.microsoft.com/office/drawing/2014/main" id="{DCEC4BB9-7A80-0297-3865-834E86A8D192}"/>
              </a:ext>
            </a:extLst>
          </p:cNvPr>
          <p:cNvSpPr/>
          <p:nvPr/>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43">
            <a:extLst>
              <a:ext uri="{FF2B5EF4-FFF2-40B4-BE49-F238E27FC236}">
                <a16:creationId xmlns:a16="http://schemas.microsoft.com/office/drawing/2014/main" id="{F4421D14-C67A-4E7C-4CF5-4F3FCF6A532C}"/>
              </a:ext>
            </a:extLst>
          </p:cNvPr>
          <p:cNvSpPr/>
          <p:nvPr/>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pic>
        <p:nvPicPr>
          <p:cNvPr id="5" name="Picture 4" descr="Text&#10;&#10;Description automatically generated with medium confidence">
            <a:extLst>
              <a:ext uri="{FF2B5EF4-FFF2-40B4-BE49-F238E27FC236}">
                <a16:creationId xmlns:a16="http://schemas.microsoft.com/office/drawing/2014/main" id="{F7711757-621A-3143-8099-3FF3D279C5D6}"/>
              </a:ext>
            </a:extLst>
          </p:cNvPr>
          <p:cNvPicPr/>
          <p:nvPr/>
        </p:nvPicPr>
        <p:blipFill>
          <a:blip r:embed="rId3">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pic>
        <p:nvPicPr>
          <p:cNvPr id="6" name="图片 8">
            <a:extLst>
              <a:ext uri="{FF2B5EF4-FFF2-40B4-BE49-F238E27FC236}">
                <a16:creationId xmlns:a16="http://schemas.microsoft.com/office/drawing/2014/main" id="{88A1967D-FB19-FD78-BEE0-ED750C5575A1}"/>
              </a:ext>
            </a:extLst>
          </p:cNvPr>
          <p:cNvPicPr>
            <a:picLocks noChangeAspect="1"/>
          </p:cNvPicPr>
          <p:nvPr userDrawn="1"/>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7" name="矩形 9">
            <a:extLst>
              <a:ext uri="{FF2B5EF4-FFF2-40B4-BE49-F238E27FC236}">
                <a16:creationId xmlns:a16="http://schemas.microsoft.com/office/drawing/2014/main" id="{B54CF474-BC89-8976-27D0-75939995CA69}"/>
              </a:ext>
            </a:extLst>
          </p:cNvPr>
          <p:cNvSpPr/>
          <p:nvPr userDrawn="1"/>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43">
            <a:extLst>
              <a:ext uri="{FF2B5EF4-FFF2-40B4-BE49-F238E27FC236}">
                <a16:creationId xmlns:a16="http://schemas.microsoft.com/office/drawing/2014/main" id="{6DE0A379-E845-F0C3-653C-E74BBD6F9FDB}"/>
              </a:ext>
            </a:extLst>
          </p:cNvPr>
          <p:cNvSpPr/>
          <p:nvPr userDrawn="1"/>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pic>
        <p:nvPicPr>
          <p:cNvPr id="9" name="Picture 8" descr="Text&#10;&#10;Description automatically generated with medium confidence">
            <a:extLst>
              <a:ext uri="{FF2B5EF4-FFF2-40B4-BE49-F238E27FC236}">
                <a16:creationId xmlns:a16="http://schemas.microsoft.com/office/drawing/2014/main" id="{515CDE45-8525-4F96-2BCF-14E4DEE34CCC}"/>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spTree>
    <p:extLst>
      <p:ext uri="{BB962C8B-B14F-4D97-AF65-F5344CB8AC3E}">
        <p14:creationId xmlns:p14="http://schemas.microsoft.com/office/powerpoint/2010/main" val="3746881973"/>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p:cSld name="Q&amp;A Slide">
    <p:spTree>
      <p:nvGrpSpPr>
        <p:cNvPr id="1" name=""/>
        <p:cNvGrpSpPr/>
        <p:nvPr/>
      </p:nvGrpSpPr>
      <p:grpSpPr>
        <a:xfrm>
          <a:off x="0" y="0"/>
          <a:ext cx="0" cy="0"/>
        </a:xfrm>
      </p:grpSpPr>
      <p:sp>
        <p:nvSpPr>
          <p:cNvPr id="6" name="Rectangle 5">
            <a:extLst>
              <a:ext uri="{FF2B5EF4-FFF2-40B4-BE49-F238E27FC236}">
                <a16:creationId xmlns:a16="http://schemas.microsoft.com/office/drawing/2014/main" id="{182A9466-00E1-41A2-BB18-9580862C780D}"/>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7" name="Text Placeholder 27">
            <a:extLst>
              <a:ext uri="{FF2B5EF4-FFF2-40B4-BE49-F238E27FC236}">
                <a16:creationId xmlns:a16="http://schemas.microsoft.com/office/drawing/2014/main" id="{2329C1D2-6B49-44FC-BDF8-02A7B4719784}"/>
              </a:ext>
            </a:extLst>
          </p:cNvPr>
          <p:cNvSpPr>
            <a:spLocks noGrp="1" noRot="1" noMove="1" noResize="1" noEditPoints="1" noAdjustHandles="1" noChangeArrowheads="1" noChangeShapeType="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a:t>Questions and Answers</a:t>
            </a:r>
            <a:endParaRPr lang="en-IN"/>
          </a:p>
        </p:txBody>
      </p:sp>
      <p:sp>
        <p:nvSpPr>
          <p:cNvPr id="8" name="Freeform 5">
            <a:extLst>
              <a:ext uri="{FF2B5EF4-FFF2-40B4-BE49-F238E27FC236}">
                <a16:creationId xmlns:a16="http://schemas.microsoft.com/office/drawing/2014/main" id="{EECF31E5-B41C-4802-A5C0-490DAB34AA98}"/>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9" name="Freeform 5">
            <a:extLst>
              <a:ext uri="{FF2B5EF4-FFF2-40B4-BE49-F238E27FC236}">
                <a16:creationId xmlns:a16="http://schemas.microsoft.com/office/drawing/2014/main" id="{A6641ECB-9DD2-4F94-859D-357CEC1B78F3}"/>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1" name="Content Placeholder 4">
            <a:extLst>
              <a:ext uri="{FF2B5EF4-FFF2-40B4-BE49-F238E27FC236}">
                <a16:creationId xmlns:a16="http://schemas.microsoft.com/office/drawing/2014/main" id="{F4D46841-E9B0-48FD-983A-BC870F480D39}"/>
              </a:ext>
            </a:extLst>
          </p:cNvPr>
          <p:cNvPicPr>
            <a:picLocks noChangeAspect="1" noChangeArrowheads="1"/>
          </p:cNvPicPr>
          <p:nvPr/>
        </p:nvPicPr>
        <p:blipFill>
          <a:blip r:embed="rId1"/>
          <a:stretch>
            <a:fillRect/>
          </a:stretch>
        </p:blipFill>
        <p:spPr bwMode="auto">
          <a:xfrm>
            <a:off x="1940429" y="1499712"/>
            <a:ext cx="4946073" cy="2756209"/>
          </a:xfrm>
          <a:prstGeom prst="rect">
            <a:avLst/>
          </a:prstGeom>
          <a:noFill/>
          <a:ln w="9525">
            <a:noFill/>
            <a:miter lim="800000"/>
          </a:ln>
        </p:spPr>
      </p:pic>
      <p:sp>
        <p:nvSpPr>
          <p:cNvPr id="12" name="Slide Number Placeholder 3">
            <a:extLst>
              <a:ext uri="{FF2B5EF4-FFF2-40B4-BE49-F238E27FC236}">
                <a16:creationId xmlns:a16="http://schemas.microsoft.com/office/drawing/2014/main" id="{96EAF8CD-9398-4D67-9174-F0E890F3C1F1}"/>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pic>
        <p:nvPicPr>
          <p:cNvPr id="2" name="Picture 1">
            <a:extLst>
              <a:ext uri="{FF2B5EF4-FFF2-40B4-BE49-F238E27FC236}">
                <a16:creationId xmlns:a16="http://schemas.microsoft.com/office/drawing/2014/main" id="{861485C4-812E-AA58-6D25-8E415C9906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4" name="Freeform 5">
            <a:extLst>
              <a:ext uri="{FF2B5EF4-FFF2-40B4-BE49-F238E27FC236}">
                <a16:creationId xmlns:a16="http://schemas.microsoft.com/office/drawing/2014/main" id="{0B53B3EA-60C5-499B-D72B-C412A134DEFB}"/>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5" name="Freeform 5">
            <a:extLst>
              <a:ext uri="{FF2B5EF4-FFF2-40B4-BE49-F238E27FC236}">
                <a16:creationId xmlns:a16="http://schemas.microsoft.com/office/drawing/2014/main" id="{D2EC2ECF-DE49-FC1F-4D08-348C0557F9DD}"/>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0" name="Content Placeholder 4">
            <a:extLst>
              <a:ext uri="{FF2B5EF4-FFF2-40B4-BE49-F238E27FC236}">
                <a16:creationId xmlns:a16="http://schemas.microsoft.com/office/drawing/2014/main" id="{1F03B135-B28F-069E-C4FA-426E5B794C27}"/>
              </a:ext>
            </a:extLst>
          </p:cNvPr>
          <p:cNvPicPr>
            <a:picLocks noChangeAspect="1" noChangeArrowheads="1"/>
          </p:cNvPicPr>
          <p:nvPr/>
        </p:nvPicPr>
        <p:blipFill>
          <a:blip r:embed="rId1"/>
          <a:stretch>
            <a:fillRect/>
          </a:stretch>
        </p:blipFill>
        <p:spPr bwMode="auto">
          <a:xfrm>
            <a:off x="1940429" y="1499712"/>
            <a:ext cx="4946073" cy="2756209"/>
          </a:xfrm>
          <a:prstGeom prst="rect">
            <a:avLst/>
          </a:prstGeom>
          <a:noFill/>
          <a:ln w="9525">
            <a:noFill/>
            <a:miter lim="800000"/>
          </a:ln>
        </p:spPr>
      </p:pic>
      <p:pic>
        <p:nvPicPr>
          <p:cNvPr id="13" name="Picture 12">
            <a:extLst>
              <a:ext uri="{FF2B5EF4-FFF2-40B4-BE49-F238E27FC236}">
                <a16:creationId xmlns:a16="http://schemas.microsoft.com/office/drawing/2014/main" id="{C73EADDC-BC9E-1D52-130B-3F38EA98D1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15" name="Freeform 5">
            <a:extLst>
              <a:ext uri="{FF2B5EF4-FFF2-40B4-BE49-F238E27FC236}">
                <a16:creationId xmlns:a16="http://schemas.microsoft.com/office/drawing/2014/main" id="{B1DFC1DB-ED10-324E-A0B8-FA69680F583F}"/>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6" name="Freeform 5">
            <a:extLst>
              <a:ext uri="{FF2B5EF4-FFF2-40B4-BE49-F238E27FC236}">
                <a16:creationId xmlns:a16="http://schemas.microsoft.com/office/drawing/2014/main" id="{98BA0AA3-2331-2DCA-C77F-F3F09591CBCA}"/>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7" name="Content Placeholder 4">
            <a:extLst>
              <a:ext uri="{FF2B5EF4-FFF2-40B4-BE49-F238E27FC236}">
                <a16:creationId xmlns:a16="http://schemas.microsoft.com/office/drawing/2014/main" id="{E933A134-B622-6B02-4A2A-209903230A1E}"/>
              </a:ext>
            </a:extLst>
          </p:cNvPr>
          <p:cNvPicPr>
            <a:picLocks noChangeAspect="1" noChangeArrowheads="1"/>
          </p:cNvPicPr>
          <p:nvPr userDrawn="1"/>
        </p:nvPicPr>
        <p:blipFill>
          <a:blip r:embed="rId1"/>
          <a:stretch>
            <a:fillRect/>
          </a:stretch>
        </p:blipFill>
        <p:spPr bwMode="auto">
          <a:xfrm>
            <a:off x="1940429" y="1499712"/>
            <a:ext cx="4946073" cy="2756209"/>
          </a:xfrm>
          <a:prstGeom prst="rect">
            <a:avLst/>
          </a:prstGeom>
          <a:noFill/>
          <a:ln w="9525">
            <a:noFill/>
            <a:miter lim="800000"/>
          </a:ln>
        </p:spPr>
      </p:pic>
      <p:pic>
        <p:nvPicPr>
          <p:cNvPr id="18" name="Picture 17">
            <a:extLst>
              <a:ext uri="{FF2B5EF4-FFF2-40B4-BE49-F238E27FC236}">
                <a16:creationId xmlns:a16="http://schemas.microsoft.com/office/drawing/2014/main" id="{DE867EBE-AFF3-783D-9512-B2330D93E8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Tree>
    <p:extLst>
      <p:ext uri="{BB962C8B-B14F-4D97-AF65-F5344CB8AC3E}">
        <p14:creationId xmlns:p14="http://schemas.microsoft.com/office/powerpoint/2010/main" val="1628995539"/>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Thank You Slide">
    <p:spTree>
      <p:nvGrpSpPr>
        <p:cNvPr id="1" name=""/>
        <p:cNvGrpSpPr/>
        <p:nvPr/>
      </p:nvGrpSpPr>
      <p:grpSpPr>
        <a:xfrm>
          <a:off x="0" y="0"/>
          <a:ext cx="0" cy="0"/>
        </a:xfrm>
      </p:grpSpPr>
      <p:sp>
        <p:nvSpPr>
          <p:cNvPr id="35" name="Rectangle 34">
            <a:extLst>
              <a:ext uri="{FF2B5EF4-FFF2-40B4-BE49-F238E27FC236}">
                <a16:creationId xmlns:a16="http://schemas.microsoft.com/office/drawing/2014/main" id="{FF06CEA5-A6C6-6985-FE12-9DE3A3BB23BC}"/>
              </a:ext>
            </a:extLst>
          </p:cNvPr>
          <p:cNvSpPr/>
          <p:nvPr userDrawn="1"/>
        </p:nvSpPr>
        <p:spPr bwMode="auto">
          <a:xfrm>
            <a:off x="90742" y="4181082"/>
            <a:ext cx="8969496" cy="865539"/>
          </a:xfrm>
          <a:prstGeom prst="rect">
            <a:avLst/>
          </a:prstGeom>
          <a:solidFill>
            <a:schemeClr val="bg1"/>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pPr>
            <a:endParaRPr kumimoji="0" lang="en-CA" sz="2400" b="0" i="0" u="none" strike="noStrike" cap="none" normalizeH="0" baseline="0">
              <a:ln>
                <a:noFill/>
              </a:ln>
              <a:solidFill>
                <a:schemeClr val="bg1"/>
              </a:solidFill>
              <a:effectLst/>
              <a:latin typeface="Arial"/>
              <a:ea typeface="ＭＳ Ｐゴシック" pitchFamily="-16" charset="-128"/>
            </a:endParaRPr>
          </a:p>
        </p:txBody>
      </p:sp>
      <p:pic>
        <p:nvPicPr>
          <p:cNvPr id="36" name="图片 8">
            <a:extLst>
              <a:ext uri="{FF2B5EF4-FFF2-40B4-BE49-F238E27FC236}">
                <a16:creationId xmlns:a16="http://schemas.microsoft.com/office/drawing/2014/main" id="{771339E3-0425-B510-884F-F23195A6CBEC}"/>
              </a:ext>
            </a:extLst>
          </p:cNvPr>
          <p:cNvPicPr>
            <a:picLocks noChangeAspect="1"/>
          </p:cNvPicPr>
          <p:nvPr userDrawn="1"/>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a:ext>
            </a:extLst>
          </a:blip>
          <a:stretch>
            <a:fillRect/>
          </a:stretch>
        </p:blipFill>
        <p:spPr>
          <a:xfrm>
            <a:off x="0" y="-15498"/>
            <a:ext cx="9144000" cy="5158999"/>
          </a:xfrm>
          <a:prstGeom prst="rect">
            <a:avLst/>
          </a:prstGeom>
        </p:spPr>
      </p:pic>
      <p:sp>
        <p:nvSpPr>
          <p:cNvPr id="37" name="矩形 9">
            <a:extLst>
              <a:ext uri="{FF2B5EF4-FFF2-40B4-BE49-F238E27FC236}">
                <a16:creationId xmlns:a16="http://schemas.microsoft.com/office/drawing/2014/main" id="{2EAC760E-EE42-DA60-901E-C7C80A51FC46}"/>
              </a:ext>
            </a:extLst>
          </p:cNvPr>
          <p:cNvSpPr/>
          <p:nvPr userDrawn="1"/>
        </p:nvSpPr>
        <p:spPr>
          <a:xfrm>
            <a:off x="0" y="-15499"/>
            <a:ext cx="9144000" cy="5158999"/>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2" name="直接连接符 37">
            <a:extLst>
              <a:ext uri="{FF2B5EF4-FFF2-40B4-BE49-F238E27FC236}">
                <a16:creationId xmlns:a16="http://schemas.microsoft.com/office/drawing/2014/main" id="{7B581129-C18D-1F14-F59C-647675A06EFC}"/>
              </a:ext>
            </a:extLst>
          </p:cNvPr>
          <p:cNvCxnSpPr/>
          <p:nvPr userDrawn="1"/>
        </p:nvCxnSpPr>
        <p:spPr>
          <a:xfrm flipH="1">
            <a:off x="218467" y="4398623"/>
            <a:ext cx="266946" cy="46320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28">
            <a:extLst>
              <a:ext uri="{FF2B5EF4-FFF2-40B4-BE49-F238E27FC236}">
                <a16:creationId xmlns:a16="http://schemas.microsoft.com/office/drawing/2014/main" id="{C2EAA866-7C4D-858A-8E4D-F2CC9683E411}"/>
              </a:ext>
            </a:extLst>
          </p:cNvPr>
          <p:cNvCxnSpPr/>
          <p:nvPr userDrawn="1"/>
        </p:nvCxnSpPr>
        <p:spPr>
          <a:xfrm flipH="1">
            <a:off x="3677520" y="1"/>
            <a:ext cx="237490" cy="41209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1" name="Picture 30" descr="A room with glass walls and a large window&#10;&#10;Description automatically generated">
            <a:extLst>
              <a:ext uri="{FF2B5EF4-FFF2-40B4-BE49-F238E27FC236}">
                <a16:creationId xmlns:a16="http://schemas.microsoft.com/office/drawing/2014/main" id="{12ADC97A-1856-052F-F319-D38EFC7220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525" y="960553"/>
            <a:ext cx="5359880" cy="3441199"/>
          </a:xfrm>
          <a:prstGeom prst="rect">
            <a:avLst/>
          </a:prstGeom>
        </p:spPr>
      </p:pic>
      <p:sp>
        <p:nvSpPr>
          <p:cNvPr id="32" name="任意多边形: 形状 48">
            <a:extLst>
              <a:ext uri="{FF2B5EF4-FFF2-40B4-BE49-F238E27FC236}">
                <a16:creationId xmlns:a16="http://schemas.microsoft.com/office/drawing/2014/main" id="{CB27BDBC-C5F2-5017-0280-D6AB4E07749E}"/>
              </a:ext>
            </a:extLst>
          </p:cNvPr>
          <p:cNvSpPr/>
          <p:nvPr userDrawn="1"/>
        </p:nvSpPr>
        <p:spPr>
          <a:xfrm flipH="1" flipV="1">
            <a:off x="2517822" y="-15500"/>
            <a:ext cx="6633158" cy="5158999"/>
          </a:xfrm>
          <a:custGeom>
            <a:gdLst>
              <a:gd name="connsiteX0" fmla="*/ 4951872 w 8873469"/>
              <a:gd name="connsiteY0" fmla="*/ 6858000 h 6858000"/>
              <a:gd name="connsiteX1" fmla="*/ 0 w 8873469"/>
              <a:gd name="connsiteY1" fmla="*/ 6858000 h 6858000"/>
              <a:gd name="connsiteX2" fmla="*/ 0 w 8873469"/>
              <a:gd name="connsiteY2" fmla="*/ 9 h 6858000"/>
              <a:gd name="connsiteX3" fmla="*/ 4951872 w 8873469"/>
              <a:gd name="connsiteY3" fmla="*/ 9 h 6858000"/>
              <a:gd name="connsiteX4" fmla="*/ 4951872 w 8873469"/>
              <a:gd name="connsiteY4" fmla="*/ 0 h 6858000"/>
              <a:gd name="connsiteX5" fmla="*/ 8873469 w 8873469"/>
              <a:gd name="connsiteY5" fmla="*/ 0 h 6858000"/>
              <a:gd name="connsiteX6" fmla="*/ 4951872 w 8873469"/>
              <a:gd name="connsiteY6" fmla="*/ 6833797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73469" h="6858000">
                <a:moveTo>
                  <a:pt x="4951872" y="6858000"/>
                </a:moveTo>
                <a:lnTo>
                  <a:pt x="0" y="6858000"/>
                </a:lnTo>
                <a:lnTo>
                  <a:pt x="0" y="9"/>
                </a:lnTo>
                <a:lnTo>
                  <a:pt x="4951872" y="9"/>
                </a:lnTo>
                <a:lnTo>
                  <a:pt x="4951872" y="0"/>
                </a:lnTo>
                <a:lnTo>
                  <a:pt x="8873469" y="0"/>
                </a:lnTo>
                <a:lnTo>
                  <a:pt x="4951872" y="6833797"/>
                </a:lnTo>
                <a:close/>
              </a:path>
            </a:pathLst>
          </a:cu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cxnSp>
        <p:nvCxnSpPr>
          <p:cNvPr id="33" name="直接连接符 31">
            <a:extLst>
              <a:ext uri="{FF2B5EF4-FFF2-40B4-BE49-F238E27FC236}">
                <a16:creationId xmlns:a16="http://schemas.microsoft.com/office/drawing/2014/main" id="{071504C8-D0FC-0F07-5CC4-9EE02E02D90D}"/>
              </a:ext>
            </a:extLst>
          </p:cNvPr>
          <p:cNvCxnSpPr/>
          <p:nvPr userDrawn="1"/>
        </p:nvCxnSpPr>
        <p:spPr>
          <a:xfrm flipH="1">
            <a:off x="3422307" y="4322798"/>
            <a:ext cx="429264" cy="74486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直接连接符 34">
            <a:extLst>
              <a:ext uri="{FF2B5EF4-FFF2-40B4-BE49-F238E27FC236}">
                <a16:creationId xmlns:a16="http://schemas.microsoft.com/office/drawing/2014/main" id="{B76ECDAC-137C-8C08-2E4A-CD0D5991461D}"/>
              </a:ext>
            </a:extLst>
          </p:cNvPr>
          <p:cNvCxnSpPr/>
          <p:nvPr userDrawn="1"/>
        </p:nvCxnSpPr>
        <p:spPr>
          <a:xfrm flipH="1">
            <a:off x="3503467" y="4181082"/>
            <a:ext cx="348105" cy="60403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直接连接符 77">
            <a:extLst>
              <a:ext uri="{FF2B5EF4-FFF2-40B4-BE49-F238E27FC236}">
                <a16:creationId xmlns:a16="http://schemas.microsoft.com/office/drawing/2014/main" id="{F9031344-4791-BDD7-E826-7E79F76EDA0B}"/>
              </a:ext>
            </a:extLst>
          </p:cNvPr>
          <p:cNvCxnSpPr/>
          <p:nvPr userDrawn="1"/>
        </p:nvCxnSpPr>
        <p:spPr>
          <a:xfrm flipH="1">
            <a:off x="5341223" y="412099"/>
            <a:ext cx="237490" cy="41209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平行四边形 39">
            <a:extLst>
              <a:ext uri="{FF2B5EF4-FFF2-40B4-BE49-F238E27FC236}">
                <a16:creationId xmlns:a16="http://schemas.microsoft.com/office/drawing/2014/main" id="{8CE3BB3D-6F08-7EA4-B903-1B79792E8F0C}"/>
              </a:ext>
            </a:extLst>
          </p:cNvPr>
          <p:cNvSpPr/>
          <p:nvPr userDrawn="1"/>
        </p:nvSpPr>
        <p:spPr>
          <a:xfrm>
            <a:off x="3076355" y="1533229"/>
            <a:ext cx="2033190" cy="2099397"/>
          </a:xfrm>
          <a:prstGeom prst="parallelogram">
            <a:avLst>
              <a:gd name="adj" fmla="val 58651"/>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50" name="Picture 49" descr="Text&#10;&#10;Description automatically generated with medium confidence">
            <a:extLst>
              <a:ext uri="{FF2B5EF4-FFF2-40B4-BE49-F238E27FC236}">
                <a16:creationId xmlns:a16="http://schemas.microsoft.com/office/drawing/2014/main" id="{EB4041CF-6579-1B2A-D5B5-195F3C572929}"/>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7909264" y="206050"/>
            <a:ext cx="985699" cy="988224"/>
          </a:xfrm>
          <a:prstGeom prst="rect">
            <a:avLst/>
          </a:prstGeom>
        </p:spPr>
      </p:pic>
      <p:sp>
        <p:nvSpPr>
          <p:cNvPr id="51" name="TextBox 50">
            <a:extLst>
              <a:ext uri="{FF2B5EF4-FFF2-40B4-BE49-F238E27FC236}">
                <a16:creationId xmlns:a16="http://schemas.microsoft.com/office/drawing/2014/main" id="{EDE37302-6480-809E-E611-6EEFC80E5C19}"/>
              </a:ext>
            </a:extLst>
          </p:cNvPr>
          <p:cNvSpPr txBox="1"/>
          <p:nvPr userDrawn="1"/>
        </p:nvSpPr>
        <p:spPr>
          <a:xfrm>
            <a:off x="4932126" y="1827506"/>
            <a:ext cx="3636902" cy="923330"/>
          </a:xfrm>
          <a:prstGeom prst="rect">
            <a:avLst/>
          </a:prstGeom>
          <a:noFill/>
        </p:spPr>
        <p:txBody>
          <a:bodyPr wrap="square" rtlCol="0">
            <a:spAutoFit/>
          </a:bodyPr>
          <a:lstStyle/>
          <a:p>
            <a:r>
              <a:rPr lang="en-CA" sz="5400" b="1">
                <a:solidFill>
                  <a:schemeClr val="bg1"/>
                </a:solidFill>
                <a:latin typeface="Century Gothic" panose="020b0502020202020204" pitchFamily="34" charset="0"/>
              </a:rPr>
              <a:t>Thank You</a:t>
            </a:r>
          </a:p>
        </p:txBody>
      </p:sp>
      <p:sp>
        <p:nvSpPr>
          <p:cNvPr id="52" name="TextBox 51">
            <a:extLst>
              <a:ext uri="{FF2B5EF4-FFF2-40B4-BE49-F238E27FC236}">
                <a16:creationId xmlns:a16="http://schemas.microsoft.com/office/drawing/2014/main" id="{A67C280C-1BC0-BB86-8E71-7BCF948E513D}"/>
              </a:ext>
            </a:extLst>
          </p:cNvPr>
          <p:cNvSpPr txBox="1"/>
          <p:nvPr userDrawn="1"/>
        </p:nvSpPr>
        <p:spPr>
          <a:xfrm>
            <a:off x="4572000" y="3011308"/>
            <a:ext cx="4357155" cy="1631216"/>
          </a:xfrm>
          <a:prstGeom prst="rect">
            <a:avLst/>
          </a:prstGeom>
          <a:noFill/>
        </p:spPr>
        <p:txBody>
          <a:bodyPr wrap="square" rtlCol="0">
            <a:spAutoFit/>
          </a:bodyPr>
          <a:lstStyle/>
          <a:p>
            <a:pPr lvl="0"/>
            <a:r>
              <a:rPr lang="en-US" sz="2000">
                <a:latin typeface="Century Gothic" panose="020b0502020202020204" pitchFamily="34" charset="0"/>
              </a:rPr>
              <a:t>If you have any questions about this presentation or want to learn more about how we can help with your legal needs, please visit </a:t>
            </a:r>
            <a:r>
              <a:rPr lang="en-US" sz="2000" b="1">
                <a:solidFill>
                  <a:schemeClr val="bg1"/>
                </a:solidFill>
                <a:latin typeface="Century Gothic" panose="020b0502020202020204" pitchFamily="34" charset="0"/>
              </a:rPr>
              <a:t>hicksmorley.com</a:t>
            </a:r>
            <a:endParaRPr lang="en-CA" sz="2000"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1423802416"/>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2_SubTitle Slide with NO Bio Picture">
    <p:spTree>
      <p:nvGrpSpPr>
        <p:cNvPr id="1" name=""/>
        <p:cNvGrpSpPr/>
        <p:nvPr/>
      </p:nvGrpSpPr>
      <p:grpSpPr>
        <a:xfrm>
          <a:off x="0" y="0"/>
          <a:ext cx="0" cy="0"/>
        </a:xfrm>
      </p:grpSpPr>
      <p:sp>
        <p:nvSpPr>
          <p:cNvPr id="2" name="Rectangle 1">
            <a:extLst>
              <a:ext uri="{FF2B5EF4-FFF2-40B4-BE49-F238E27FC236}">
                <a16:creationId xmlns:a16="http://schemas.microsoft.com/office/drawing/2014/main" id="{8A75059F-C8FE-6549-0EF2-564267C9A457}"/>
              </a:ext>
            </a:extLst>
          </p:cNvPr>
          <p:cNvSpPr/>
          <p:nvPr userDrawn="1"/>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p:spPr>
        <p:txBody>
          <a:bodyPr lIns="0" tIns="0" rIns="0" bIns="0" anchor="ctr"/>
          <a:lstStyle>
            <a:lvl1pPr marL="0" indent="0" algn="l">
              <a:buNone/>
              <a:defRPr sz="2400" b="1">
                <a:solidFill>
                  <a:schemeClr val="bg2"/>
                </a:solidFill>
              </a:defRPr>
            </a:lvl1pPr>
          </a:lstStyle>
          <a:p>
            <a:pPr lvl="0"/>
            <a:r>
              <a:rPr lang="en-US"/>
              <a:t>Click to Add Title</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8" name="Freeform 5">
            <a:extLst>
              <a:ext uri="{FF2B5EF4-FFF2-40B4-BE49-F238E27FC236}">
                <a16:creationId xmlns:a16="http://schemas.microsoft.com/office/drawing/2014/main" id="{5F209D70-A613-4CE0-92B0-AA846AE420BA}"/>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DF8AC24F-090E-4C2F-93A6-8AD40ACB72F0}"/>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1" name="Picture 10" descr="Logo&#10;&#10;Description automatically generated">
            <a:extLst>
              <a:ext uri="{FF2B5EF4-FFF2-40B4-BE49-F238E27FC236}">
                <a16:creationId xmlns:a16="http://schemas.microsoft.com/office/drawing/2014/main" id="{A982FB23-25EA-4DBC-A216-EB782328776B}"/>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23703" y="147839"/>
            <a:ext cx="703040" cy="675291"/>
          </a:xfrm>
          <a:prstGeom prst="rect">
            <a:avLst/>
          </a:prstGeom>
        </p:spPr>
      </p:pic>
      <p:sp>
        <p:nvSpPr>
          <p:cNvPr id="13" name="Content Placeholder 4">
            <a:extLst>
              <a:ext uri="{FF2B5EF4-FFF2-40B4-BE49-F238E27FC236}">
                <a16:creationId xmlns:a16="http://schemas.microsoft.com/office/drawing/2014/main" id="{D0BBB583-8E1C-4A11-9C37-DD7BB229AFD1}"/>
              </a:ext>
            </a:extLst>
          </p:cNvPr>
          <p:cNvSpPr>
            <a:spLocks noGrp="1"/>
          </p:cNvSpPr>
          <p:nvPr>
            <p:ph idx="1" hasCustomPrompt="1"/>
          </p:nvPr>
        </p:nvSpPr>
        <p:spPr>
          <a:xfrm>
            <a:off x="194198" y="1046063"/>
            <a:ext cx="8755603" cy="3631191"/>
          </a:xfrm>
        </p:spPr>
        <p:txBody>
          <a:bodyPr/>
          <a:lstStyle>
            <a:lvl1pPr>
              <a:defRPr>
                <a:latin typeface="Arial" pitchFamily="34" charset="0"/>
                <a:cs typeface="Arial" pitchFamily="34" charset="0"/>
              </a:defRPr>
            </a:lvl1pPr>
          </a:lstStyle>
          <a:p>
            <a:r>
              <a:rPr lang="en-CA"/>
              <a:t>This is the standard Content Slide – use for bullet text and place longer informational text in the Speaker Notes</a:t>
            </a:r>
          </a:p>
        </p:txBody>
      </p:sp>
    </p:spTree>
    <p:extLst>
      <p:ext uri="{BB962C8B-B14F-4D97-AF65-F5344CB8AC3E}">
        <p14:creationId xmlns:p14="http://schemas.microsoft.com/office/powerpoint/2010/main" val="29057142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3_Generic Layout Slide">
    <p:spTree>
      <p:nvGrpSpPr>
        <p:cNvPr id="1" name=""/>
        <p:cNvGrpSpPr/>
        <p:nvPr/>
      </p:nvGrpSpPr>
      <p:grpSpPr>
        <a:xfrm>
          <a:off x="0" y="0"/>
          <a: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a:t>Icon Options Slide</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8" name="Freeform 5">
            <a:extLst>
              <a:ext uri="{FF2B5EF4-FFF2-40B4-BE49-F238E27FC236}">
                <a16:creationId xmlns:a16="http://schemas.microsoft.com/office/drawing/2014/main" id="{5F209D70-A613-4CE0-92B0-AA846AE420BA}"/>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DF8AC24F-090E-4C2F-93A6-8AD40ACB72F0}"/>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7" name="Picture 6">
            <a:extLst>
              <a:ext uri="{FF2B5EF4-FFF2-40B4-BE49-F238E27FC236}">
                <a16:creationId xmlns:a16="http://schemas.microsoft.com/office/drawing/2014/main" id="{8C2257DD-D671-09CC-A0A3-9D6ABA58C0F6}"/>
              </a:ext>
            </a:extLst>
          </p:cNvPr>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4" name="Freeform 5">
            <a:extLst>
              <a:ext uri="{FF2B5EF4-FFF2-40B4-BE49-F238E27FC236}">
                <a16:creationId xmlns:a16="http://schemas.microsoft.com/office/drawing/2014/main" id="{DD71965B-A3AB-D07B-624A-71C3268FD79C}"/>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9" name="Freeform 5">
            <a:extLst>
              <a:ext uri="{FF2B5EF4-FFF2-40B4-BE49-F238E27FC236}">
                <a16:creationId xmlns:a16="http://schemas.microsoft.com/office/drawing/2014/main" id="{222CF352-6A4D-BCB6-D41A-D7B697E6B80F}"/>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1" name="Picture 10">
            <a:extLst>
              <a:ext uri="{FF2B5EF4-FFF2-40B4-BE49-F238E27FC236}">
                <a16:creationId xmlns:a16="http://schemas.microsoft.com/office/drawing/2014/main" id="{5CD33504-42B6-0876-9A5A-480F053357DE}"/>
              </a:ext>
            </a:extLst>
          </p:cNvPr>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14" name="Freeform 5">
            <a:extLst>
              <a:ext uri="{FF2B5EF4-FFF2-40B4-BE49-F238E27FC236}">
                <a16:creationId xmlns:a16="http://schemas.microsoft.com/office/drawing/2014/main" id="{CAB3EC5C-A86F-014C-182C-460FC0B9DC63}"/>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5" name="Freeform 5">
            <a:extLst>
              <a:ext uri="{FF2B5EF4-FFF2-40B4-BE49-F238E27FC236}">
                <a16:creationId xmlns:a16="http://schemas.microsoft.com/office/drawing/2014/main" id="{06469C64-C590-881C-D092-E9E0002C4E10}"/>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6" name="Picture 15">
            <a:extLst>
              <a:ext uri="{FF2B5EF4-FFF2-40B4-BE49-F238E27FC236}">
                <a16:creationId xmlns:a16="http://schemas.microsoft.com/office/drawing/2014/main" id="{E3E0673C-19CB-96FF-B6B0-9C0A23F968FF}"/>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graphicFrame>
        <p:nvGraphicFramePr>
          <p:cNvPr id="17" name="Content Placeholder 4">
            <a:extLst>
              <a:ext uri="{FF2B5EF4-FFF2-40B4-BE49-F238E27FC236}">
                <a16:creationId xmlns:a16="http://schemas.microsoft.com/office/drawing/2014/main" id="{59C94A8A-5FEC-8BB8-F738-B4007E6DCFC5}"/>
              </a:ext>
            </a:extLst>
          </p:cNvPr>
          <p:cNvGraphicFramePr/>
          <p:nvPr userDrawn="1">
            <p:extLst>
              <p:ext uri="{D42A27DB-BD31-4B8C-83A1-F6EECF244321}">
                <p14:modId xmlns:p14="http://schemas.microsoft.com/office/powerpoint/2010/main" val="3314876621"/>
              </p:ext>
            </p:extLst>
          </p:nvPr>
        </p:nvGraphicFramePr>
        <p:xfrm>
          <a:off x="539731" y="1289114"/>
          <a:ext cx="8064537" cy="3383126"/>
        </p:xfrm>
        <a:graphic>
          <a:graphicData uri="http://schemas.openxmlformats.org/drawingml/2006/diagram">
            <dgm:relIds xmlns:dgm="http://schemas.openxmlformats.org/drawingml/2006/diagram" r:dm="rId3" r:lo="rId4" r:qs="rId5" r:cs="rId6"/>
          </a:graphicData>
        </a:graphic>
      </p:graphicFrame>
      <p:sp>
        <p:nvSpPr>
          <p:cNvPr id="37" name="TextBox 36">
            <a:extLst>
              <a:ext uri="{FF2B5EF4-FFF2-40B4-BE49-F238E27FC236}">
                <a16:creationId xmlns:a16="http://schemas.microsoft.com/office/drawing/2014/main" id="{8162A9F0-B543-9E6C-1900-D1CE9AEB340A}"/>
              </a:ext>
            </a:extLst>
          </p:cNvPr>
          <p:cNvSpPr txBox="1"/>
          <p:nvPr userDrawn="1"/>
        </p:nvSpPr>
        <p:spPr>
          <a:xfrm>
            <a:off x="172094" y="1031036"/>
            <a:ext cx="8793377" cy="400110"/>
          </a:xfrm>
          <a:prstGeom prst="rect">
            <a:avLst/>
          </a:prstGeom>
          <a:noFill/>
        </p:spPr>
        <p:txBody>
          <a:bodyPr wrap="square">
            <a:spAutoFit/>
          </a:bodyPr>
          <a:lstStyle/>
          <a:p>
            <a:pPr lvl="0" algn="ctr"/>
            <a:r>
              <a:rPr lang="en-CA" sz="2000" b="1">
                <a:solidFill>
                  <a:srgbClr val="C00000"/>
                </a:solidFill>
                <a:latin typeface="Arial" pitchFamily="34" charset="0"/>
                <a:cs typeface="Arial" pitchFamily="34" charset="0"/>
              </a:rPr>
              <a:t>Please Delete This Slide Before Finalising the Slide Deck</a:t>
            </a:r>
          </a:p>
        </p:txBody>
      </p:sp>
      <p:sp>
        <p:nvSpPr>
          <p:cNvPr id="52" name="Text Placeholder 27">
            <a:extLst>
              <a:ext uri="{FF2B5EF4-FFF2-40B4-BE49-F238E27FC236}">
                <a16:creationId xmlns:a16="http://schemas.microsoft.com/office/drawing/2014/main" id="{EA5AC015-5707-A896-D0D0-B363D343B526}"/>
              </a:ext>
            </a:extLst>
          </p:cNvPr>
          <p:cNvSpPr txBox="1"/>
          <p:nvPr userDrawn="1"/>
        </p:nvSpPr>
        <p:spPr>
          <a:xfrm>
            <a:off x="1091488" y="38501"/>
            <a:ext cx="7792630" cy="539015"/>
          </a:xfrm>
          <a:prstGeom prst="rect">
            <a:avLst/>
          </a:prstGeom>
        </p:spPr>
        <p:txBody>
          <a:bodyPr lIns="0" tIns="0" rIns="0" bIns="0" anchor="ctr"/>
          <a:lstStyle>
            <a:lvl1pPr marL="0" indent="0" algn="l" rtl="0" eaLnBrk="1" fontAlgn="base" hangingPunct="1">
              <a:lnSpc>
                <a:spcPct val="110000"/>
              </a:lnSpc>
              <a:spcBef>
                <a:spcPct val="20000"/>
              </a:spcBef>
              <a:spcAft>
                <a:spcPct val="0"/>
              </a:spcAft>
              <a:buSzPct val="75000"/>
              <a:buFont typeface="Times" pitchFamily="18" charset="0"/>
              <a:buNone/>
              <a:defRPr sz="2400" b="1">
                <a:solidFill>
                  <a:schemeClr val="bg2"/>
                </a:solidFill>
                <a:latin typeface="Arial" pitchFamily="34" charset="0"/>
                <a:ea typeface="+mn-ea"/>
                <a:cs typeface="Arial" pitchFamily="34" charset="0"/>
              </a:defRPr>
            </a:lvl1pPr>
            <a:lvl2pPr marL="685800" indent="-225425" algn="l" rtl="0" eaLnBrk="1" fontAlgn="base" hangingPunct="1">
              <a:lnSpc>
                <a:spcPct val="120000"/>
              </a:lnSpc>
              <a:spcBef>
                <a:spcPct val="20000"/>
              </a:spcBef>
              <a:spcAft>
                <a:spcPct val="0"/>
              </a:spcAft>
              <a:buSzPct val="75000"/>
              <a:buFont typeface="Times" pitchFamily="18" charset="0"/>
              <a:buChar char="•"/>
              <a:defRPr sz="2600">
                <a:solidFill>
                  <a:schemeClr val="tx1">
                    <a:lumMod val="85000"/>
                    <a:lumOff val="15000"/>
                  </a:schemeClr>
                </a:solidFill>
                <a:latin typeface="Arial" pitchFamily="34" charset="0"/>
                <a:ea typeface="+mn-ea"/>
                <a:cs typeface="Arial" pitchFamily="34" charset="0"/>
              </a:defRPr>
            </a:lvl2pPr>
            <a:lvl3pPr marL="1143000" indent="-228600"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Arial" pitchFamily="34" charset="0"/>
                <a:ea typeface="+mn-ea"/>
                <a:cs typeface="Arial" pitchFamily="34" charset="0"/>
              </a:defRPr>
            </a:lvl3pPr>
            <a:lvl4pPr marL="1600200" indent="-225425"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Arial" pitchFamily="34" charset="0"/>
                <a:ea typeface="+mn-ea"/>
                <a:cs typeface="Arial" pitchFamily="34" charset="0"/>
              </a:defRPr>
            </a:lvl4pPr>
            <a:lvl5pPr marL="2057400" indent="-228600"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Arial" pitchFamily="34" charset="0"/>
                <a:ea typeface="+mn-ea"/>
                <a:cs typeface="Arial" pitchFamily="34" charset="0"/>
              </a:defRPr>
            </a:lvl5pPr>
            <a:lvl6pPr marL="25146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6pPr>
            <a:lvl7pPr marL="29718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7pPr>
            <a:lvl8pPr marL="34290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8pPr>
            <a:lvl9pPr marL="38862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9pPr>
          </a:lstStyle>
          <a:p>
            <a:endParaRPr lang="en-IN" kern="0"/>
          </a:p>
        </p:txBody>
      </p:sp>
      <p:sp>
        <p:nvSpPr>
          <p:cNvPr id="13" name="Content Placeholder 55">
            <a:extLst>
              <a:ext uri="{FF2B5EF4-FFF2-40B4-BE49-F238E27FC236}">
                <a16:creationId xmlns:a16="http://schemas.microsoft.com/office/drawing/2014/main" id="{3F27601B-8048-03B2-FC29-2821289402F6}"/>
              </a:ext>
            </a:extLst>
          </p:cNvPr>
          <p:cNvSpPr>
            <a:spLocks noGrp="1"/>
          </p:cNvSpPr>
          <p:nvPr>
            <p:ph sz="quarter" idx="33" hasCustomPrompt="1"/>
          </p:nvPr>
        </p:nvSpPr>
        <p:spPr>
          <a:xfrm>
            <a:off x="1019322" y="2211382"/>
            <a:ext cx="935760" cy="566540"/>
          </a:xfrm>
        </p:spPr>
        <p:txBody>
          <a:bodyPr/>
          <a:lstStyle>
            <a:lvl2pPr marL="460375" indent="0">
              <a:buFont typeface="Arial" pitchFamily="34" charset="0"/>
              <a:buNone/>
              <a:defRPr/>
            </a:lvl2pPr>
          </a:lstStyle>
          <a:p>
            <a:pPr lvl="1"/>
            <a:r>
              <a:rPr lang="en-CA"/>
              <a:t> </a:t>
            </a:r>
          </a:p>
        </p:txBody>
      </p:sp>
      <p:sp>
        <p:nvSpPr>
          <p:cNvPr id="18" name="Content Placeholder 55">
            <a:extLst>
              <a:ext uri="{FF2B5EF4-FFF2-40B4-BE49-F238E27FC236}">
                <a16:creationId xmlns:a16="http://schemas.microsoft.com/office/drawing/2014/main" id="{FB867645-FEB5-C634-D312-E811AFAFFB82}"/>
              </a:ext>
            </a:extLst>
          </p:cNvPr>
          <p:cNvSpPr>
            <a:spLocks noGrp="1"/>
          </p:cNvSpPr>
          <p:nvPr>
            <p:ph sz="quarter" idx="34" hasCustomPrompt="1"/>
          </p:nvPr>
        </p:nvSpPr>
        <p:spPr>
          <a:xfrm>
            <a:off x="3079161" y="2214918"/>
            <a:ext cx="935760" cy="566540"/>
          </a:xfrm>
        </p:spPr>
        <p:txBody>
          <a:bodyPr/>
          <a:lstStyle>
            <a:lvl2pPr marL="460375" indent="0">
              <a:buNone/>
              <a:defRPr/>
            </a:lvl2pPr>
          </a:lstStyle>
          <a:p>
            <a:pPr lvl="1"/>
            <a:r>
              <a:rPr lang="en-CA"/>
              <a:t> </a:t>
            </a:r>
          </a:p>
        </p:txBody>
      </p:sp>
      <p:sp>
        <p:nvSpPr>
          <p:cNvPr id="19" name="Content Placeholder 55">
            <a:extLst>
              <a:ext uri="{FF2B5EF4-FFF2-40B4-BE49-F238E27FC236}">
                <a16:creationId xmlns:a16="http://schemas.microsoft.com/office/drawing/2014/main" id="{51DC8EAB-96BE-66CC-905C-ABB1B4A2FA31}"/>
              </a:ext>
            </a:extLst>
          </p:cNvPr>
          <p:cNvSpPr>
            <a:spLocks noGrp="1"/>
          </p:cNvSpPr>
          <p:nvPr>
            <p:ph sz="quarter" idx="35" hasCustomPrompt="1"/>
          </p:nvPr>
        </p:nvSpPr>
        <p:spPr>
          <a:xfrm>
            <a:off x="5139000" y="2211382"/>
            <a:ext cx="935760" cy="566540"/>
          </a:xfrm>
        </p:spPr>
        <p:txBody>
          <a:bodyPr/>
          <a:lstStyle>
            <a:lvl2pPr marL="460375" indent="0">
              <a:buNone/>
              <a:defRPr/>
            </a:lvl2pPr>
          </a:lstStyle>
          <a:p>
            <a:pPr lvl="1"/>
            <a:r>
              <a:rPr lang="en-CA"/>
              <a:t> </a:t>
            </a:r>
          </a:p>
        </p:txBody>
      </p:sp>
      <p:sp>
        <p:nvSpPr>
          <p:cNvPr id="20" name="Content Placeholder 55">
            <a:extLst>
              <a:ext uri="{FF2B5EF4-FFF2-40B4-BE49-F238E27FC236}">
                <a16:creationId xmlns:a16="http://schemas.microsoft.com/office/drawing/2014/main" id="{848299AC-4FC2-F98A-A186-4673CD71E0B2}"/>
              </a:ext>
            </a:extLst>
          </p:cNvPr>
          <p:cNvSpPr>
            <a:spLocks noGrp="1"/>
          </p:cNvSpPr>
          <p:nvPr>
            <p:ph sz="quarter" idx="36" hasCustomPrompt="1"/>
          </p:nvPr>
        </p:nvSpPr>
        <p:spPr>
          <a:xfrm>
            <a:off x="7198839" y="2211382"/>
            <a:ext cx="935760" cy="566540"/>
          </a:xfrm>
        </p:spPr>
        <p:txBody>
          <a:bodyPr/>
          <a:lstStyle>
            <a:lvl2pPr marL="460375" indent="0">
              <a:buFont typeface="Arial" pitchFamily="34" charset="0"/>
              <a:buNone/>
              <a:defRPr/>
            </a:lvl2pPr>
          </a:lstStyle>
          <a:p>
            <a:pPr lvl="1"/>
            <a:r>
              <a:rPr lang="en-CA"/>
              <a:t>  </a:t>
            </a:r>
          </a:p>
        </p:txBody>
      </p:sp>
      <p:sp>
        <p:nvSpPr>
          <p:cNvPr id="21" name="Content Placeholder 55">
            <a:extLst>
              <a:ext uri="{FF2B5EF4-FFF2-40B4-BE49-F238E27FC236}">
                <a16:creationId xmlns:a16="http://schemas.microsoft.com/office/drawing/2014/main" id="{48177D8F-F10B-BA5F-3748-6C81999CD606}"/>
              </a:ext>
            </a:extLst>
          </p:cNvPr>
          <p:cNvSpPr>
            <a:spLocks noGrp="1"/>
          </p:cNvSpPr>
          <p:nvPr>
            <p:ph sz="quarter" idx="37" hasCustomPrompt="1"/>
          </p:nvPr>
        </p:nvSpPr>
        <p:spPr>
          <a:xfrm>
            <a:off x="1019322" y="3440043"/>
            <a:ext cx="935760" cy="566540"/>
          </a:xfrm>
        </p:spPr>
        <p:txBody>
          <a:bodyPr/>
          <a:lstStyle>
            <a:lvl2pPr marL="460375" indent="0">
              <a:buNone/>
              <a:defRPr/>
            </a:lvl2pPr>
          </a:lstStyle>
          <a:p>
            <a:pPr lvl="1"/>
            <a:r>
              <a:rPr lang="en-CA"/>
              <a:t> </a:t>
            </a:r>
          </a:p>
        </p:txBody>
      </p:sp>
      <p:sp>
        <p:nvSpPr>
          <p:cNvPr id="22" name="Content Placeholder 55">
            <a:extLst>
              <a:ext uri="{FF2B5EF4-FFF2-40B4-BE49-F238E27FC236}">
                <a16:creationId xmlns:a16="http://schemas.microsoft.com/office/drawing/2014/main" id="{D89DD9EF-EA0A-34A4-7892-BC092FEA7B5B}"/>
              </a:ext>
            </a:extLst>
          </p:cNvPr>
          <p:cNvSpPr>
            <a:spLocks noGrp="1"/>
          </p:cNvSpPr>
          <p:nvPr>
            <p:ph sz="quarter" idx="38" hasCustomPrompt="1"/>
          </p:nvPr>
        </p:nvSpPr>
        <p:spPr>
          <a:xfrm>
            <a:off x="3079161" y="3440043"/>
            <a:ext cx="935760" cy="566540"/>
          </a:xfrm>
        </p:spPr>
        <p:txBody>
          <a:bodyPr/>
          <a:lstStyle>
            <a:lvl2pPr marL="460375" indent="0">
              <a:buNone/>
              <a:defRPr/>
            </a:lvl2pPr>
          </a:lstStyle>
          <a:p>
            <a:pPr lvl="1"/>
            <a:r>
              <a:rPr lang="en-CA"/>
              <a:t> </a:t>
            </a:r>
          </a:p>
        </p:txBody>
      </p:sp>
      <p:sp>
        <p:nvSpPr>
          <p:cNvPr id="23" name="Content Placeholder 55">
            <a:extLst>
              <a:ext uri="{FF2B5EF4-FFF2-40B4-BE49-F238E27FC236}">
                <a16:creationId xmlns:a16="http://schemas.microsoft.com/office/drawing/2014/main" id="{EADEF468-F463-779E-8F69-2F71E2617BDA}"/>
              </a:ext>
            </a:extLst>
          </p:cNvPr>
          <p:cNvSpPr>
            <a:spLocks noGrp="1"/>
          </p:cNvSpPr>
          <p:nvPr>
            <p:ph sz="quarter" idx="39" hasCustomPrompt="1"/>
          </p:nvPr>
        </p:nvSpPr>
        <p:spPr>
          <a:xfrm>
            <a:off x="5139000" y="3440043"/>
            <a:ext cx="935760" cy="566540"/>
          </a:xfrm>
        </p:spPr>
        <p:txBody>
          <a:bodyPr/>
          <a:lstStyle>
            <a:lvl2pPr marL="460375" indent="0">
              <a:buNone/>
              <a:defRPr/>
            </a:lvl2pPr>
          </a:lstStyle>
          <a:p>
            <a:pPr lvl="1"/>
            <a:r>
              <a:rPr lang="en-CA"/>
              <a:t> </a:t>
            </a:r>
          </a:p>
        </p:txBody>
      </p:sp>
      <p:sp>
        <p:nvSpPr>
          <p:cNvPr id="24" name="Content Placeholder 55">
            <a:extLst>
              <a:ext uri="{FF2B5EF4-FFF2-40B4-BE49-F238E27FC236}">
                <a16:creationId xmlns:a16="http://schemas.microsoft.com/office/drawing/2014/main" id="{7522A434-C9C9-1489-9AE9-7AAE4D0A28DE}"/>
              </a:ext>
            </a:extLst>
          </p:cNvPr>
          <p:cNvSpPr>
            <a:spLocks noGrp="1"/>
          </p:cNvSpPr>
          <p:nvPr>
            <p:ph sz="quarter" idx="40" hasCustomPrompt="1"/>
          </p:nvPr>
        </p:nvSpPr>
        <p:spPr>
          <a:xfrm>
            <a:off x="7198839" y="3440043"/>
            <a:ext cx="935760" cy="566540"/>
          </a:xfrm>
        </p:spPr>
        <p:txBody>
          <a:bodyPr/>
          <a:lstStyle>
            <a:lvl2pPr marL="460375" indent="0">
              <a:buNone/>
              <a:defRPr b="1"/>
            </a:lvl2pPr>
          </a:lstStyle>
          <a:p>
            <a:pPr lvl="1"/>
            <a:r>
              <a:rPr lang="en-CA"/>
              <a:t> </a:t>
            </a:r>
          </a:p>
        </p:txBody>
      </p:sp>
    </p:spTree>
    <p:extLst>
      <p:ext uri="{BB962C8B-B14F-4D97-AF65-F5344CB8AC3E}">
        <p14:creationId xmlns:p14="http://schemas.microsoft.com/office/powerpoint/2010/main" val="542410971"/>
      </p:ext>
    </p:extLst>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1_List Slide with Image">
    <p:spTree>
      <p:nvGrpSpPr>
        <p:cNvPr id="1" name=""/>
        <p:cNvGrpSpPr/>
        <p:nvPr/>
      </p:nvGrpSpPr>
      <p:grpSpPr>
        <a:xfrm>
          <a:off x="0" y="0"/>
          <a: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a:t>List with Image on Left Example</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19" name="Freeform 5">
            <a:extLst>
              <a:ext uri="{FF2B5EF4-FFF2-40B4-BE49-F238E27FC236}">
                <a16:creationId xmlns:a16="http://schemas.microsoft.com/office/drawing/2014/main" id="{66B39690-17CE-4454-836D-FF1DF318388C}"/>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20" name="Freeform 5">
            <a:extLst>
              <a:ext uri="{FF2B5EF4-FFF2-40B4-BE49-F238E27FC236}">
                <a16:creationId xmlns:a16="http://schemas.microsoft.com/office/drawing/2014/main" id="{3B39837A-88B6-4F32-A5ED-E6DB4FBAEBB9}"/>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4" name="Picture 3">
            <a:extLst>
              <a:ext uri="{FF2B5EF4-FFF2-40B4-BE49-F238E27FC236}">
                <a16:creationId xmlns:a16="http://schemas.microsoft.com/office/drawing/2014/main" id="{DAC19A5C-180B-3898-DDDC-66E2B12A27E0}"/>
              </a:ext>
            </a:extLst>
          </p:cNvPr>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grpSp>
        <p:nvGrpSpPr>
          <p:cNvPr id="62" name="Group 61">
            <a:extLst>
              <a:ext uri="{FF2B5EF4-FFF2-40B4-BE49-F238E27FC236}">
                <a16:creationId xmlns:a16="http://schemas.microsoft.com/office/drawing/2014/main" id="{F4F6B88F-E54C-8AB8-FCFD-B69A0B81AED9}"/>
              </a:ext>
            </a:extLst>
          </p:cNvPr>
          <p:cNvGrpSpPr/>
          <p:nvPr/>
        </p:nvGrpSpPr>
        <p:grpSpPr>
          <a:xfrm>
            <a:off x="144017" y="1154523"/>
            <a:ext cx="8740101" cy="3329926"/>
            <a:chOff x="144017" y="1154523"/>
            <a:chExt cx="8740101" cy="3329926"/>
          </a:xfrm>
        </p:grpSpPr>
        <p:sp>
          <p:nvSpPr>
            <p:cNvPr id="3" name="矩形 1">
              <a:extLst>
                <a:ext uri="{FF2B5EF4-FFF2-40B4-BE49-F238E27FC236}">
                  <a16:creationId xmlns:a16="http://schemas.microsoft.com/office/drawing/2014/main" id="{4A29B20D-F1D0-501A-213A-A676384982C5}"/>
                </a:ext>
              </a:extLst>
            </p:cNvPr>
            <p:cNvSpPr/>
            <p:nvPr/>
          </p:nvSpPr>
          <p:spPr>
            <a:xfrm>
              <a:off x="144017" y="1374644"/>
              <a:ext cx="8740101" cy="310980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sp>
          <p:nvSpPr>
            <p:cNvPr id="7" name="矩形 2">
              <a:extLst>
                <a:ext uri="{FF2B5EF4-FFF2-40B4-BE49-F238E27FC236}">
                  <a16:creationId xmlns:a16="http://schemas.microsoft.com/office/drawing/2014/main" id="{91154E43-10B7-1135-C5D0-F07647537E51}"/>
                </a:ext>
              </a:extLst>
            </p:cNvPr>
            <p:cNvSpPr/>
            <p:nvPr/>
          </p:nvSpPr>
          <p:spPr>
            <a:xfrm>
              <a:off x="422031" y="1154523"/>
              <a:ext cx="2475972" cy="30228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mn-lt"/>
                <a:cs typeface="+mn-ea"/>
                <a:sym typeface="+mn-lt"/>
              </a:endParaRPr>
            </a:p>
          </p:txBody>
        </p:sp>
      </p:grpSp>
      <p:sp>
        <p:nvSpPr>
          <p:cNvPr id="27" name="Text Placeholder 27">
            <a:extLst>
              <a:ext uri="{FF2B5EF4-FFF2-40B4-BE49-F238E27FC236}">
                <a16:creationId xmlns:a16="http://schemas.microsoft.com/office/drawing/2014/main" id="{701DB27E-ADD9-545D-96EC-DA870FD35F84}"/>
              </a:ext>
            </a:extLst>
          </p:cNvPr>
          <p:cNvSpPr>
            <a:spLocks noGrp="1"/>
          </p:cNvSpPr>
          <p:nvPr>
            <p:ph type="body" sz="quarter" idx="17" hasCustomPrompt="1"/>
          </p:nvPr>
        </p:nvSpPr>
        <p:spPr>
          <a:xfrm>
            <a:off x="3675529" y="1517655"/>
            <a:ext cx="4880788" cy="411199"/>
          </a:xfrm>
          <a:prstGeom prst="rect">
            <a:avLst/>
          </a:prstGeom>
        </p:spPr>
        <p:txBody>
          <a:bodyPr lIns="0" tIns="0" rIns="0" bIns="0" anchor="ctr"/>
          <a:lstStyle>
            <a:lvl1pPr marL="0" indent="0" algn="l">
              <a:buNone/>
              <a:defRPr sz="1600" b="0">
                <a:solidFill>
                  <a:schemeClr val="tx1"/>
                </a:solidFill>
              </a:defRPr>
            </a:lvl1pPr>
          </a:lstStyle>
          <a:p>
            <a:pPr lvl="0"/>
            <a:r>
              <a:rPr lang="en-US"/>
              <a:t>Add your detailed small paragraph text here</a:t>
            </a:r>
          </a:p>
        </p:txBody>
      </p:sp>
      <p:sp>
        <p:nvSpPr>
          <p:cNvPr id="28" name="Text Placeholder 27">
            <a:extLst>
              <a:ext uri="{FF2B5EF4-FFF2-40B4-BE49-F238E27FC236}">
                <a16:creationId xmlns:a16="http://schemas.microsoft.com/office/drawing/2014/main" id="{30465B5B-E82C-7822-495B-8A20D611AFF4}"/>
              </a:ext>
            </a:extLst>
          </p:cNvPr>
          <p:cNvSpPr>
            <a:spLocks noGrp="1"/>
          </p:cNvSpPr>
          <p:nvPr>
            <p:ph type="body" sz="quarter" idx="18" hasCustomPrompt="1"/>
          </p:nvPr>
        </p:nvSpPr>
        <p:spPr>
          <a:xfrm>
            <a:off x="3675529" y="2091242"/>
            <a:ext cx="4880788" cy="411199"/>
          </a:xfrm>
          <a:prstGeom prst="rect">
            <a:avLst/>
          </a:prstGeom>
        </p:spPr>
        <p:txBody>
          <a:bodyPr lIns="0" tIns="0" rIns="0" bIns="0" anchor="ctr"/>
          <a:lstStyle>
            <a:lvl1pPr marL="0" indent="0" algn="l">
              <a:buNone/>
              <a:defRPr sz="1600" b="0">
                <a:solidFill>
                  <a:schemeClr val="tx1"/>
                </a:solidFill>
              </a:defRPr>
            </a:lvl1pPr>
          </a:lstStyle>
          <a:p>
            <a:pPr lvl="0"/>
            <a:r>
              <a:rPr lang="en-US"/>
              <a:t>Add your detailed small paragraph text here</a:t>
            </a:r>
          </a:p>
        </p:txBody>
      </p:sp>
      <p:sp>
        <p:nvSpPr>
          <p:cNvPr id="29" name="Text Placeholder 27">
            <a:extLst>
              <a:ext uri="{FF2B5EF4-FFF2-40B4-BE49-F238E27FC236}">
                <a16:creationId xmlns:a16="http://schemas.microsoft.com/office/drawing/2014/main" id="{5821BA4C-E7F4-AA7F-FE9D-164499083CAF}"/>
              </a:ext>
            </a:extLst>
          </p:cNvPr>
          <p:cNvSpPr>
            <a:spLocks noGrp="1"/>
          </p:cNvSpPr>
          <p:nvPr>
            <p:ph type="body" sz="quarter" idx="19" hasCustomPrompt="1"/>
          </p:nvPr>
        </p:nvSpPr>
        <p:spPr>
          <a:xfrm>
            <a:off x="3675529" y="2687537"/>
            <a:ext cx="4880788" cy="411199"/>
          </a:xfrm>
          <a:prstGeom prst="rect">
            <a:avLst/>
          </a:prstGeom>
        </p:spPr>
        <p:txBody>
          <a:bodyPr lIns="0" tIns="0" rIns="0" bIns="0" anchor="ctr"/>
          <a:lstStyle>
            <a:lvl1pPr marL="0" indent="0" algn="l">
              <a:buNone/>
              <a:defRPr sz="1600" b="0">
                <a:solidFill>
                  <a:schemeClr val="tx1"/>
                </a:solidFill>
              </a:defRPr>
            </a:lvl1pPr>
          </a:lstStyle>
          <a:p>
            <a:pPr lvl="0"/>
            <a:r>
              <a:rPr lang="en-US"/>
              <a:t>Add your detailed small paragraph text here</a:t>
            </a:r>
          </a:p>
        </p:txBody>
      </p:sp>
      <p:sp>
        <p:nvSpPr>
          <p:cNvPr id="30" name="Text Placeholder 27">
            <a:extLst>
              <a:ext uri="{FF2B5EF4-FFF2-40B4-BE49-F238E27FC236}">
                <a16:creationId xmlns:a16="http://schemas.microsoft.com/office/drawing/2014/main" id="{8619CC68-A73E-CDC1-5EF3-2544B94FC4F0}"/>
              </a:ext>
            </a:extLst>
          </p:cNvPr>
          <p:cNvSpPr>
            <a:spLocks noGrp="1"/>
          </p:cNvSpPr>
          <p:nvPr>
            <p:ph type="body" sz="quarter" idx="20" hasCustomPrompt="1"/>
          </p:nvPr>
        </p:nvSpPr>
        <p:spPr>
          <a:xfrm>
            <a:off x="3675529" y="3261068"/>
            <a:ext cx="4880788" cy="411199"/>
          </a:xfrm>
          <a:prstGeom prst="rect">
            <a:avLst/>
          </a:prstGeom>
        </p:spPr>
        <p:txBody>
          <a:bodyPr lIns="0" tIns="0" rIns="0" bIns="0" anchor="ctr"/>
          <a:lstStyle>
            <a:lvl1pPr marL="0" indent="0" algn="l">
              <a:buNone/>
              <a:defRPr sz="1600" b="0">
                <a:solidFill>
                  <a:schemeClr val="tx1"/>
                </a:solidFill>
              </a:defRPr>
            </a:lvl1pPr>
          </a:lstStyle>
          <a:p>
            <a:pPr lvl="0"/>
            <a:r>
              <a:rPr lang="en-US"/>
              <a:t>Add your detailed small paragraph text here</a:t>
            </a:r>
          </a:p>
        </p:txBody>
      </p:sp>
      <p:sp>
        <p:nvSpPr>
          <p:cNvPr id="31" name="Text Placeholder 27">
            <a:extLst>
              <a:ext uri="{FF2B5EF4-FFF2-40B4-BE49-F238E27FC236}">
                <a16:creationId xmlns:a16="http://schemas.microsoft.com/office/drawing/2014/main" id="{0EE95282-9112-326A-8FFC-0EC0F5959479}"/>
              </a:ext>
            </a:extLst>
          </p:cNvPr>
          <p:cNvSpPr>
            <a:spLocks noGrp="1"/>
          </p:cNvSpPr>
          <p:nvPr>
            <p:ph type="body" sz="quarter" idx="21" hasCustomPrompt="1"/>
          </p:nvPr>
        </p:nvSpPr>
        <p:spPr>
          <a:xfrm>
            <a:off x="3675529" y="3839506"/>
            <a:ext cx="4880788" cy="411199"/>
          </a:xfrm>
          <a:prstGeom prst="rect">
            <a:avLst/>
          </a:prstGeom>
        </p:spPr>
        <p:txBody>
          <a:bodyPr lIns="0" tIns="0" rIns="0" bIns="0" anchor="ctr"/>
          <a:lstStyle>
            <a:lvl1pPr marL="0" indent="0" algn="l">
              <a:buNone/>
              <a:defRPr sz="1600" b="0">
                <a:solidFill>
                  <a:schemeClr val="tx1"/>
                </a:solidFill>
              </a:defRPr>
            </a:lvl1pPr>
          </a:lstStyle>
          <a:p>
            <a:pPr lvl="0"/>
            <a:r>
              <a:rPr lang="en-US"/>
              <a:t>Add your detailed small paragraph text here</a:t>
            </a:r>
          </a:p>
        </p:txBody>
      </p:sp>
      <p:sp>
        <p:nvSpPr>
          <p:cNvPr id="44" name="Text Placeholder 27">
            <a:extLst>
              <a:ext uri="{FF2B5EF4-FFF2-40B4-BE49-F238E27FC236}">
                <a16:creationId xmlns:a16="http://schemas.microsoft.com/office/drawing/2014/main" id="{D1B77F36-E561-34BF-7CB8-2865A088B785}"/>
              </a:ext>
            </a:extLst>
          </p:cNvPr>
          <p:cNvSpPr>
            <a:spLocks noGrp="1"/>
          </p:cNvSpPr>
          <p:nvPr>
            <p:ph type="body" sz="quarter" idx="22" hasCustomPrompt="1"/>
          </p:nvPr>
        </p:nvSpPr>
        <p:spPr>
          <a:xfrm>
            <a:off x="574356" y="3076082"/>
            <a:ext cx="2171961" cy="411199"/>
          </a:xfrm>
          <a:prstGeom prst="rect">
            <a:avLst/>
          </a:prstGeom>
        </p:spPr>
        <p:txBody>
          <a:bodyPr lIns="0" tIns="0" rIns="0" bIns="0" anchor="ctr"/>
          <a:lstStyle>
            <a:lvl1pPr marL="0" indent="0" algn="ctr">
              <a:buNone/>
              <a:defRPr sz="1800" b="1">
                <a:solidFill>
                  <a:schemeClr val="bg1"/>
                </a:solidFill>
              </a:defRPr>
            </a:lvl1pPr>
          </a:lstStyle>
          <a:p>
            <a:r>
              <a:rPr lang="en-IN">
                <a:latin typeface="Arial" pitchFamily="34" charset="0"/>
              </a:rPr>
              <a:t>Add Your Title Here</a:t>
            </a:r>
          </a:p>
        </p:txBody>
      </p:sp>
      <p:sp>
        <p:nvSpPr>
          <p:cNvPr id="61" name="Picture Placeholder 60">
            <a:extLst>
              <a:ext uri="{FF2B5EF4-FFF2-40B4-BE49-F238E27FC236}">
                <a16:creationId xmlns:a16="http://schemas.microsoft.com/office/drawing/2014/main" id="{98130D2F-FD78-67AB-10D6-7787DB121394}"/>
              </a:ext>
            </a:extLst>
          </p:cNvPr>
          <p:cNvSpPr>
            <a:spLocks noGrp="1"/>
          </p:cNvSpPr>
          <p:nvPr>
            <p:ph type="pic" sz="quarter" idx="28"/>
          </p:nvPr>
        </p:nvSpPr>
        <p:spPr>
          <a:xfrm>
            <a:off x="552735" y="1328863"/>
            <a:ext cx="2214563" cy="1503349"/>
          </a:xfrm>
        </p:spPr>
        <p:txBody>
          <a:bodyPr/>
          <a:lstStyle/>
          <a:p>
            <a:r>
              <a:rPr lang="en-US"/>
              <a:t>Click icon to add picture</a:t>
            </a:r>
            <a:endParaRPr lang="en-CA"/>
          </a:p>
        </p:txBody>
      </p:sp>
      <p:sp>
        <p:nvSpPr>
          <p:cNvPr id="9" name="Freeform 5">
            <a:extLst>
              <a:ext uri="{FF2B5EF4-FFF2-40B4-BE49-F238E27FC236}">
                <a16:creationId xmlns:a16="http://schemas.microsoft.com/office/drawing/2014/main" id="{24902C59-6F28-F3D1-357E-8394F283B68A}"/>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90D921C8-1DD2-3A4E-DC24-0175F2DFC772}"/>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1" name="Picture 10">
            <a:extLst>
              <a:ext uri="{FF2B5EF4-FFF2-40B4-BE49-F238E27FC236}">
                <a16:creationId xmlns:a16="http://schemas.microsoft.com/office/drawing/2014/main" id="{513768AD-34F2-E30A-1A3A-13B9BBC02C9C}"/>
              </a:ext>
            </a:extLst>
          </p:cNvPr>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grpSp>
        <p:nvGrpSpPr>
          <p:cNvPr id="12" name="Group 11">
            <a:extLst>
              <a:ext uri="{FF2B5EF4-FFF2-40B4-BE49-F238E27FC236}">
                <a16:creationId xmlns:a16="http://schemas.microsoft.com/office/drawing/2014/main" id="{978A5CA8-36D8-1A63-E407-0CCA5C5997DF}"/>
              </a:ext>
            </a:extLst>
          </p:cNvPr>
          <p:cNvGrpSpPr/>
          <p:nvPr/>
        </p:nvGrpSpPr>
        <p:grpSpPr>
          <a:xfrm>
            <a:off x="144017" y="1154523"/>
            <a:ext cx="8740101" cy="3329926"/>
            <a:chOff x="144017" y="1154523"/>
            <a:chExt cx="8740101" cy="3329926"/>
          </a:xfrm>
        </p:grpSpPr>
        <p:sp>
          <p:nvSpPr>
            <p:cNvPr id="13" name="矩形 1">
              <a:extLst>
                <a:ext uri="{FF2B5EF4-FFF2-40B4-BE49-F238E27FC236}">
                  <a16:creationId xmlns:a16="http://schemas.microsoft.com/office/drawing/2014/main" id="{BB917F31-2550-2F43-5782-61E553168504}"/>
                </a:ext>
              </a:extLst>
            </p:cNvPr>
            <p:cNvSpPr/>
            <p:nvPr/>
          </p:nvSpPr>
          <p:spPr>
            <a:xfrm>
              <a:off x="144017" y="1374644"/>
              <a:ext cx="8740101" cy="310980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sp>
          <p:nvSpPr>
            <p:cNvPr id="14" name="矩形 2">
              <a:extLst>
                <a:ext uri="{FF2B5EF4-FFF2-40B4-BE49-F238E27FC236}">
                  <a16:creationId xmlns:a16="http://schemas.microsoft.com/office/drawing/2014/main" id="{BCEC86B8-63FE-8FC0-11A4-E6DDDFA2E806}"/>
                </a:ext>
              </a:extLst>
            </p:cNvPr>
            <p:cNvSpPr/>
            <p:nvPr/>
          </p:nvSpPr>
          <p:spPr>
            <a:xfrm>
              <a:off x="422031" y="1154523"/>
              <a:ext cx="2475972" cy="30228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mn-lt"/>
                <a:cs typeface="+mn-ea"/>
                <a:sym typeface="+mn-lt"/>
              </a:endParaRPr>
            </a:p>
          </p:txBody>
        </p:sp>
      </p:grpSp>
      <p:sp>
        <p:nvSpPr>
          <p:cNvPr id="23" name="Freeform 5">
            <a:extLst>
              <a:ext uri="{FF2B5EF4-FFF2-40B4-BE49-F238E27FC236}">
                <a16:creationId xmlns:a16="http://schemas.microsoft.com/office/drawing/2014/main" id="{1D23B684-9A76-D6C5-BD57-4BA14E14F4C4}"/>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24" name="Freeform 5">
            <a:extLst>
              <a:ext uri="{FF2B5EF4-FFF2-40B4-BE49-F238E27FC236}">
                <a16:creationId xmlns:a16="http://schemas.microsoft.com/office/drawing/2014/main" id="{6AC11259-A402-824F-2103-EF8296763626}"/>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25" name="Picture 24">
            <a:extLst>
              <a:ext uri="{FF2B5EF4-FFF2-40B4-BE49-F238E27FC236}">
                <a16:creationId xmlns:a16="http://schemas.microsoft.com/office/drawing/2014/main" id="{E1B8F0BA-0CCA-B524-CDAB-11AA51AF0F54}"/>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grpSp>
        <p:nvGrpSpPr>
          <p:cNvPr id="26" name="Group 25">
            <a:extLst>
              <a:ext uri="{FF2B5EF4-FFF2-40B4-BE49-F238E27FC236}">
                <a16:creationId xmlns:a16="http://schemas.microsoft.com/office/drawing/2014/main" id="{EE2F681B-7195-6A95-20C3-9C0A17C46917}"/>
              </a:ext>
            </a:extLst>
          </p:cNvPr>
          <p:cNvGrpSpPr/>
          <p:nvPr userDrawn="1"/>
        </p:nvGrpSpPr>
        <p:grpSpPr>
          <a:xfrm>
            <a:off x="144017" y="1154523"/>
            <a:ext cx="8740101" cy="3329926"/>
            <a:chOff x="144017" y="1154523"/>
            <a:chExt cx="8740101" cy="3329926"/>
          </a:xfrm>
        </p:grpSpPr>
        <p:sp>
          <p:nvSpPr>
            <p:cNvPr id="32" name="矩形 1">
              <a:extLst>
                <a:ext uri="{FF2B5EF4-FFF2-40B4-BE49-F238E27FC236}">
                  <a16:creationId xmlns:a16="http://schemas.microsoft.com/office/drawing/2014/main" id="{43991DC1-1D02-523A-F7C5-8057D3E25A0A}"/>
                </a:ext>
              </a:extLst>
            </p:cNvPr>
            <p:cNvSpPr/>
            <p:nvPr userDrawn="1"/>
          </p:nvSpPr>
          <p:spPr>
            <a:xfrm>
              <a:off x="144017" y="1374644"/>
              <a:ext cx="8740101" cy="310980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sp>
          <p:nvSpPr>
            <p:cNvPr id="39" name="矩形 2">
              <a:extLst>
                <a:ext uri="{FF2B5EF4-FFF2-40B4-BE49-F238E27FC236}">
                  <a16:creationId xmlns:a16="http://schemas.microsoft.com/office/drawing/2014/main" id="{4DB505AA-3D79-CF06-8A30-5419B5E77913}"/>
                </a:ext>
              </a:extLst>
            </p:cNvPr>
            <p:cNvSpPr/>
            <p:nvPr userDrawn="1"/>
          </p:nvSpPr>
          <p:spPr>
            <a:xfrm>
              <a:off x="422031" y="1154523"/>
              <a:ext cx="2475972" cy="30228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mn-lt"/>
                <a:cs typeface="+mn-ea"/>
                <a:sym typeface="+mn-lt"/>
              </a:endParaRPr>
            </a:p>
          </p:txBody>
        </p:sp>
      </p:grpSp>
    </p:spTree>
    <p:extLst>
      <p:ext uri="{BB962C8B-B14F-4D97-AF65-F5344CB8AC3E}">
        <p14:creationId xmlns:p14="http://schemas.microsoft.com/office/powerpoint/2010/main" val="3247339198"/>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SubTitle with 2 Bio Photos">
    <p:spTree>
      <p:nvGrpSpPr>
        <p:cNvPr id="1" name=""/>
        <p:cNvGrpSpPr/>
        <p:nvPr/>
      </p:nvGrpSpPr>
      <p:grpSpPr>
        <a:xfrm>
          <a:off x="0" y="0"/>
          <a:ext cx="0" cy="0"/>
        </a:xfrm>
      </p:grpSpPr>
      <p:pic>
        <p:nvPicPr>
          <p:cNvPr id="22" name="图片 8">
            <a:extLst>
              <a:ext uri="{FF2B5EF4-FFF2-40B4-BE49-F238E27FC236}">
                <a16:creationId xmlns:a16="http://schemas.microsoft.com/office/drawing/2014/main" id="{306BFBBC-6681-4814-9726-6CCD3542DF71}"/>
              </a:ext>
            </a:extLst>
          </p:cNvPr>
          <p:cNvPicPr>
            <a:picLocks noChangeAspect="1"/>
          </p:cNvPicPr>
          <p:nvPr userDrawn="1"/>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a:ext>
            </a:extLst>
          </a:blip>
          <a:stretch>
            <a:fillRect/>
          </a:stretch>
        </p:blipFill>
        <p:spPr>
          <a:xfrm>
            <a:off x="1" y="-774"/>
            <a:ext cx="9144000" cy="5144274"/>
          </a:xfrm>
          <a:prstGeom prst="rect">
            <a:avLst/>
          </a:prstGeom>
        </p:spPr>
      </p:pic>
      <p:sp>
        <p:nvSpPr>
          <p:cNvPr id="25" name="矩形 9">
            <a:extLst>
              <a:ext uri="{FF2B5EF4-FFF2-40B4-BE49-F238E27FC236}">
                <a16:creationId xmlns:a16="http://schemas.microsoft.com/office/drawing/2014/main" id="{85371401-1902-4984-960B-9CC3C098429F}"/>
              </a:ext>
            </a:extLst>
          </p:cNvPr>
          <p:cNvSpPr/>
          <p:nvPr userDrawn="1"/>
        </p:nvSpPr>
        <p:spPr>
          <a:xfrm>
            <a:off x="-2" y="-774"/>
            <a:ext cx="9144001"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43">
            <a:extLst>
              <a:ext uri="{FF2B5EF4-FFF2-40B4-BE49-F238E27FC236}">
                <a16:creationId xmlns:a16="http://schemas.microsoft.com/office/drawing/2014/main" id="{B3ECCCAE-B24F-44A7-A8EC-B17E325F4E75}"/>
              </a:ext>
            </a:extLst>
          </p:cNvPr>
          <p:cNvSpPr/>
          <p:nvPr userDrawn="1"/>
        </p:nvSpPr>
        <p:spPr>
          <a:xfrm>
            <a:off x="-1" y="1830851"/>
            <a:ext cx="9144001" cy="17285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sp>
        <p:nvSpPr>
          <p:cNvPr id="27" name="Text Placeholder 27">
            <a:extLst>
              <a:ext uri="{FF2B5EF4-FFF2-40B4-BE49-F238E27FC236}">
                <a16:creationId xmlns:a16="http://schemas.microsoft.com/office/drawing/2014/main" id="{05878A10-7A25-4779-B754-382738705F40}"/>
              </a:ext>
            </a:extLst>
          </p:cNvPr>
          <p:cNvSpPr>
            <a:spLocks noGrp="1"/>
          </p:cNvSpPr>
          <p:nvPr>
            <p:ph type="body" sz="quarter" idx="10" hasCustomPrompt="1"/>
          </p:nvPr>
        </p:nvSpPr>
        <p:spPr>
          <a:xfrm>
            <a:off x="3349782" y="1830851"/>
            <a:ext cx="5579473" cy="1728566"/>
          </a:xfrm>
        </p:spPr>
        <p:txBody>
          <a:bodyPr anchor="ctr"/>
          <a:lstStyle>
            <a:lvl1pPr marL="0" indent="0" algn="ctr">
              <a:buNone/>
              <a:defRPr b="0">
                <a:solidFill>
                  <a:schemeClr val="tx1"/>
                </a:solidFill>
                <a:latin typeface="+mj-lt"/>
              </a:defRPr>
            </a:lvl1pPr>
          </a:lstStyle>
          <a:p>
            <a:pPr lvl="0"/>
            <a:r>
              <a:rPr lang="en-US"/>
              <a:t>Click to Add Title</a:t>
            </a:r>
            <a:endParaRPr lang="en-IN"/>
          </a:p>
        </p:txBody>
      </p:sp>
      <p:grpSp>
        <p:nvGrpSpPr>
          <p:cNvPr id="28" name="组合 45">
            <a:extLst>
              <a:ext uri="{FF2B5EF4-FFF2-40B4-BE49-F238E27FC236}">
                <a16:creationId xmlns:a16="http://schemas.microsoft.com/office/drawing/2014/main" id="{895B74E5-5C50-4CC2-9724-8052F0B46296}"/>
              </a:ext>
            </a:extLst>
          </p:cNvPr>
          <p:cNvGrpSpPr/>
          <p:nvPr userDrawn="1"/>
        </p:nvGrpSpPr>
        <p:grpSpPr>
          <a:xfrm rot="5400000">
            <a:off x="672382" y="1619249"/>
            <a:ext cx="2312841" cy="2049858"/>
            <a:chOff x="3385822" y="2342962"/>
            <a:chExt cx="2463822" cy="2183669"/>
          </a:xfrm>
        </p:grpSpPr>
        <p:sp>
          <p:nvSpPr>
            <p:cNvPr id="29" name="Freeform 5">
              <a:extLst>
                <a:ext uri="{FF2B5EF4-FFF2-40B4-BE49-F238E27FC236}">
                  <a16:creationId xmlns:a16="http://schemas.microsoft.com/office/drawing/2014/main" id="{A0535C2E-CF0A-45D3-88E4-276C3E886763}"/>
                </a:ext>
              </a:extLst>
            </p:cNvPr>
            <p:cNvSpPr/>
            <p:nvPr/>
          </p:nvSpPr>
          <p:spPr bwMode="auto">
            <a:xfrm rot="10800000">
              <a:off x="3385822" y="2342962"/>
              <a:ext cx="2463822" cy="2183669"/>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sp>
          <p:nvSpPr>
            <p:cNvPr id="30" name="Freeform 5">
              <a:extLst>
                <a:ext uri="{FF2B5EF4-FFF2-40B4-BE49-F238E27FC236}">
                  <a16:creationId xmlns:a16="http://schemas.microsoft.com/office/drawing/2014/main" id="{51DA00AE-F5BC-442F-B90D-A3C006E046B9}"/>
                </a:ext>
              </a:extLst>
            </p:cNvPr>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800">
                <a:solidFill>
                  <a:prstClr val="black"/>
                </a:solidFill>
                <a:latin typeface="+mn-lt"/>
                <a:cs typeface="+mn-ea"/>
                <a:sym typeface="+mn-lt"/>
              </a:endParaRPr>
            </a:p>
          </p:txBody>
        </p:sp>
      </p:grpSp>
      <p:sp>
        <p:nvSpPr>
          <p:cNvPr id="31" name="文本框 32">
            <a:extLst>
              <a:ext uri="{FF2B5EF4-FFF2-40B4-BE49-F238E27FC236}">
                <a16:creationId xmlns:a16="http://schemas.microsoft.com/office/drawing/2014/main" id="{36E84BA5-F827-474A-82F2-54592D2F5A79}"/>
              </a:ext>
            </a:extLst>
          </p:cNvPr>
          <p:cNvSpPr txBox="1"/>
          <p:nvPr userDrawn="1"/>
        </p:nvSpPr>
        <p:spPr>
          <a:xfrm>
            <a:off x="737799" y="1840018"/>
            <a:ext cx="2182003" cy="1569660"/>
          </a:xfrm>
          <a:prstGeom prst="rect">
            <a:avLst/>
          </a:prstGeom>
          <a:noFill/>
        </p:spPr>
        <p:txBody>
          <a:bodyPr wrap="square" rtlCol="0">
            <a:spAutoFit/>
          </a:bodyPr>
          <a:lstStyle>
            <a:defPPr>
              <a:defRPr lang="zh-CN"/>
            </a:defPPr>
            <a:lvl1pPr algn="ctr">
              <a:defRPr sz="9600">
                <a:solidFill>
                  <a:schemeClr val="bg1"/>
                </a:solidFill>
                <a:latin typeface="Agency FB" panose="020b0503020202020204" pitchFamily="34" charset="0"/>
                <a:cs typeface="+mn-ea"/>
              </a:defRPr>
            </a:lvl1pPr>
          </a:lstStyle>
          <a:p>
            <a:r>
              <a:rPr lang="en-US" altLang="zh-CN">
                <a:latin typeface="+mn-lt"/>
                <a:sym typeface="+mn-lt"/>
              </a:rPr>
              <a:t>04</a:t>
            </a:r>
            <a:endParaRPr lang="zh-CN" altLang="en-US">
              <a:latin typeface="+mn-lt"/>
              <a:sym typeface="+mn-lt"/>
            </a:endParaRPr>
          </a:p>
        </p:txBody>
      </p:sp>
      <p:pic>
        <p:nvPicPr>
          <p:cNvPr id="12" name="Picture 11" descr="Text&#10;&#10;Description automatically generated with medium confidence">
            <a:extLst>
              <a:ext uri="{FF2B5EF4-FFF2-40B4-BE49-F238E27FC236}">
                <a16:creationId xmlns:a16="http://schemas.microsoft.com/office/drawing/2014/main" id="{7F0D1DC5-55FA-4591-A145-384DCE93332D}"/>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311023" y="144856"/>
            <a:ext cx="985699" cy="988224"/>
          </a:xfrm>
          <a:prstGeom prst="rect">
            <a:avLst/>
          </a:prstGeom>
        </p:spPr>
      </p:pic>
    </p:spTree>
    <p:extLst>
      <p:ext uri="{BB962C8B-B14F-4D97-AF65-F5344CB8AC3E}">
        <p14:creationId xmlns:p14="http://schemas.microsoft.com/office/powerpoint/2010/main" val="359357328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p:cSld name="Hicks Morley Colours">
    <p:spTree>
      <p:nvGrpSpPr>
        <p:cNvPr id="1" name=""/>
        <p:cNvGrpSpPr/>
        <p:nvPr/>
      </p:nvGrpSpPr>
      <p:grpSpPr>
        <a:xfrm>
          <a:off x="0" y="0"/>
          <a: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a:t>Hicks Morley Colour Scheme</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8" name="Freeform 5">
            <a:extLst>
              <a:ext uri="{FF2B5EF4-FFF2-40B4-BE49-F238E27FC236}">
                <a16:creationId xmlns:a16="http://schemas.microsoft.com/office/drawing/2014/main" id="{5F209D70-A613-4CE0-92B0-AA846AE420BA}"/>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DF8AC24F-090E-4C2F-93A6-8AD40ACB72F0}"/>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7" name="Picture 6">
            <a:extLst>
              <a:ext uri="{FF2B5EF4-FFF2-40B4-BE49-F238E27FC236}">
                <a16:creationId xmlns:a16="http://schemas.microsoft.com/office/drawing/2014/main" id="{8C2257DD-D671-09CC-A0A3-9D6ABA58C0F6}"/>
              </a:ext>
            </a:extLst>
          </p:cNvPr>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graphicFrame>
        <p:nvGraphicFramePr>
          <p:cNvPr id="4" name="Content Placeholder 4">
            <a:extLst>
              <a:ext uri="{FF2B5EF4-FFF2-40B4-BE49-F238E27FC236}">
                <a16:creationId xmlns:a16="http://schemas.microsoft.com/office/drawing/2014/main" id="{E20ACE9A-A56F-7489-6185-30220FC9689A}"/>
              </a:ext>
            </a:extLst>
          </p:cNvPr>
          <p:cNvGraphicFramePr/>
          <p:nvPr>
            <p:extLst>
              <p:ext uri="{D42A27DB-BD31-4B8C-83A1-F6EECF244321}">
                <p14:modId xmlns:p14="http://schemas.microsoft.com/office/powerpoint/2010/main" val="1373285213"/>
              </p:ext>
            </p:extLst>
          </p:nvPr>
        </p:nvGraphicFramePr>
        <p:xfrm>
          <a:off x="193675" y="1804737"/>
          <a:ext cx="8756650" cy="2872038"/>
        </p:xfrm>
        <a:graphic>
          <a:graphicData uri="http://schemas.openxmlformats.org/drawingml/2006/diagram">
            <dgm:relIds xmlns:dgm="http://schemas.openxmlformats.org/drawingml/2006/diagram" r:dm="rId3" r:lo="rId4" r:qs="rId5" r:cs="rId6"/>
          </a:graphicData>
        </a:graphic>
      </p:graphicFrame>
      <p:sp>
        <p:nvSpPr>
          <p:cNvPr id="9" name="Freeform 5">
            <a:extLst>
              <a:ext uri="{FF2B5EF4-FFF2-40B4-BE49-F238E27FC236}">
                <a16:creationId xmlns:a16="http://schemas.microsoft.com/office/drawing/2014/main" id="{0CBCF8C4-B62A-65F3-4104-D1FD4B1B11EF}"/>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1" name="Freeform 5">
            <a:extLst>
              <a:ext uri="{FF2B5EF4-FFF2-40B4-BE49-F238E27FC236}">
                <a16:creationId xmlns:a16="http://schemas.microsoft.com/office/drawing/2014/main" id="{D20E1B2D-6A6F-C874-64A0-9C6141586CFE}"/>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2" name="Picture 11">
            <a:extLst>
              <a:ext uri="{FF2B5EF4-FFF2-40B4-BE49-F238E27FC236}">
                <a16:creationId xmlns:a16="http://schemas.microsoft.com/office/drawing/2014/main" id="{39E6C203-198A-8C84-81F2-11031F8878BF}"/>
              </a:ext>
            </a:extLst>
          </p:cNvPr>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15" name="Freeform 5">
            <a:extLst>
              <a:ext uri="{FF2B5EF4-FFF2-40B4-BE49-F238E27FC236}">
                <a16:creationId xmlns:a16="http://schemas.microsoft.com/office/drawing/2014/main" id="{E02C3D7A-9263-A8B9-ABC1-934CB6729C2E}"/>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6" name="Freeform 5">
            <a:extLst>
              <a:ext uri="{FF2B5EF4-FFF2-40B4-BE49-F238E27FC236}">
                <a16:creationId xmlns:a16="http://schemas.microsoft.com/office/drawing/2014/main" id="{319B6CC6-719E-3D94-4FFB-2F770E2298D2}"/>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7" name="Picture 16">
            <a:extLst>
              <a:ext uri="{FF2B5EF4-FFF2-40B4-BE49-F238E27FC236}">
                <a16:creationId xmlns:a16="http://schemas.microsoft.com/office/drawing/2014/main" id="{CC2266F7-969D-A5ED-FB63-193960357B1C}"/>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20" name="TextBox 19">
            <a:extLst>
              <a:ext uri="{FF2B5EF4-FFF2-40B4-BE49-F238E27FC236}">
                <a16:creationId xmlns:a16="http://schemas.microsoft.com/office/drawing/2014/main" id="{A3772551-9CAF-F983-10FE-9A879314B4F2}"/>
              </a:ext>
            </a:extLst>
          </p:cNvPr>
          <p:cNvSpPr txBox="1"/>
          <p:nvPr userDrawn="1"/>
        </p:nvSpPr>
        <p:spPr>
          <a:xfrm>
            <a:off x="144017" y="1108583"/>
            <a:ext cx="8806308" cy="461665"/>
          </a:xfrm>
          <a:prstGeom prst="rect">
            <a:avLst/>
          </a:prstGeom>
          <a:noFill/>
        </p:spPr>
        <p:txBody>
          <a:bodyPr wrap="square">
            <a:spAutoFit/>
          </a:bodyPr>
          <a:lstStyle/>
          <a:p>
            <a:pPr lvl="0" algn="ctr"/>
            <a:r>
              <a:rPr lang="en-CA" sz="2400" b="1">
                <a:solidFill>
                  <a:srgbClr val="C00000"/>
                </a:solidFill>
                <a:latin typeface="Arial" pitchFamily="34" charset="0"/>
                <a:cs typeface="Arial" pitchFamily="34" charset="0"/>
              </a:rPr>
              <a:t>Please Delete This Slide Before Finalising the Slide Deck</a:t>
            </a:r>
          </a:p>
        </p:txBody>
      </p:sp>
    </p:spTree>
    <p:extLst>
      <p:ext uri="{BB962C8B-B14F-4D97-AF65-F5344CB8AC3E}">
        <p14:creationId xmlns:p14="http://schemas.microsoft.com/office/powerpoint/2010/main" val="222101844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AODA Checklist">
    <p:spTree>
      <p:nvGrpSpPr>
        <p:cNvPr id="1" name=""/>
        <p:cNvGrpSpPr/>
        <p:nvPr/>
      </p:nvGrpSpPr>
      <p:grpSpPr>
        <a:xfrm>
          <a:off x="0" y="0"/>
          <a: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noRot="1" noMove="1" noResize="1" noEditPoints="1" noAdjustHandles="1" noChangeArrowheads="1" noChangeShapeType="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err="1"/>
              <a:t>AODA Checklist</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8" name="Freeform 5">
            <a:extLst>
              <a:ext uri="{FF2B5EF4-FFF2-40B4-BE49-F238E27FC236}">
                <a16:creationId xmlns:a16="http://schemas.microsoft.com/office/drawing/2014/main" id="{5F209D70-A613-4CE0-92B0-AA846AE420BA}"/>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DF8AC24F-090E-4C2F-93A6-8AD40ACB72F0}"/>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7" name="Picture 6">
            <a:extLst>
              <a:ext uri="{FF2B5EF4-FFF2-40B4-BE49-F238E27FC236}">
                <a16:creationId xmlns:a16="http://schemas.microsoft.com/office/drawing/2014/main" id="{8C2257DD-D671-09CC-A0A3-9D6ABA58C0F6}"/>
              </a:ext>
            </a:extLst>
          </p:cNvPr>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4" name="Freeform 5">
            <a:extLst>
              <a:ext uri="{FF2B5EF4-FFF2-40B4-BE49-F238E27FC236}">
                <a16:creationId xmlns:a16="http://schemas.microsoft.com/office/drawing/2014/main" id="{DD71965B-A3AB-D07B-624A-71C3268FD79C}"/>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9" name="Freeform 5">
            <a:extLst>
              <a:ext uri="{FF2B5EF4-FFF2-40B4-BE49-F238E27FC236}">
                <a16:creationId xmlns:a16="http://schemas.microsoft.com/office/drawing/2014/main" id="{222CF352-6A4D-BCB6-D41A-D7B697E6B80F}"/>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1" name="Picture 10">
            <a:extLst>
              <a:ext uri="{FF2B5EF4-FFF2-40B4-BE49-F238E27FC236}">
                <a16:creationId xmlns:a16="http://schemas.microsoft.com/office/drawing/2014/main" id="{5CD33504-42B6-0876-9A5A-480F053357DE}"/>
              </a:ext>
            </a:extLst>
          </p:cNvPr>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14" name="Freeform 5">
            <a:extLst>
              <a:ext uri="{FF2B5EF4-FFF2-40B4-BE49-F238E27FC236}">
                <a16:creationId xmlns:a16="http://schemas.microsoft.com/office/drawing/2014/main" id="{CAB3EC5C-A86F-014C-182C-460FC0B9DC63}"/>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5" name="Freeform 5">
            <a:extLst>
              <a:ext uri="{FF2B5EF4-FFF2-40B4-BE49-F238E27FC236}">
                <a16:creationId xmlns:a16="http://schemas.microsoft.com/office/drawing/2014/main" id="{06469C64-C590-881C-D092-E9E0002C4E10}"/>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6" name="Picture 15">
            <a:extLst>
              <a:ext uri="{FF2B5EF4-FFF2-40B4-BE49-F238E27FC236}">
                <a16:creationId xmlns:a16="http://schemas.microsoft.com/office/drawing/2014/main" id="{E3E0673C-19CB-96FF-B6B0-9C0A23F968FF}"/>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3" name="TextBox 2">
            <a:extLst>
              <a:ext uri="{FF2B5EF4-FFF2-40B4-BE49-F238E27FC236}">
                <a16:creationId xmlns:a16="http://schemas.microsoft.com/office/drawing/2014/main" id="{C39FE4AC-E714-13A3-C8CC-BAA0A9E28403}"/>
              </a:ext>
            </a:extLst>
          </p:cNvPr>
          <p:cNvSpPr txBox="1">
            <a:spLocks noGrp="1" noRot="1" noMove="1" noResize="1" noEditPoints="1" noAdjustHandles="1" noChangeArrowheads="1" noChangeShapeType="1"/>
          </p:cNvSpPr>
          <p:nvPr userDrawn="1"/>
        </p:nvSpPr>
        <p:spPr>
          <a:xfrm>
            <a:off x="144017" y="1108583"/>
            <a:ext cx="8806308" cy="461665"/>
          </a:xfrm>
          <a:prstGeom prst="rect">
            <a:avLst/>
          </a:prstGeom>
          <a:noFill/>
        </p:spPr>
        <p:txBody>
          <a:bodyPr wrap="square">
            <a:spAutoFit/>
          </a:bodyPr>
          <a:lstStyle/>
          <a:p>
            <a:pPr lvl="0" algn="ctr"/>
            <a:r>
              <a:rPr lang="en-CA" sz="2400" b="1">
                <a:solidFill>
                  <a:srgbClr val="C00000"/>
                </a:solidFill>
                <a:latin typeface="Arial" pitchFamily="34" charset="0"/>
                <a:cs typeface="Arial" pitchFamily="34" charset="0"/>
              </a:rPr>
              <a:t>Please Delete This Slide Before Finalising the Slide Deck</a:t>
            </a:r>
          </a:p>
        </p:txBody>
      </p:sp>
      <p:sp>
        <p:nvSpPr>
          <p:cNvPr id="12" name="TextBox 11">
            <a:extLst>
              <a:ext uri="{FF2B5EF4-FFF2-40B4-BE49-F238E27FC236}">
                <a16:creationId xmlns:a16="http://schemas.microsoft.com/office/drawing/2014/main" id="{BDD480A1-F8A6-9341-E491-79568194E5BD}"/>
              </a:ext>
            </a:extLst>
          </p:cNvPr>
          <p:cNvSpPr txBox="1">
            <a:spLocks noGrp="1" noRot="1" noMove="1" noResize="1" noEditPoints="1" noAdjustHandles="1" noChangeArrowheads="1" noChangeShapeType="1"/>
          </p:cNvSpPr>
          <p:nvPr userDrawn="1"/>
        </p:nvSpPr>
        <p:spPr>
          <a:xfrm>
            <a:off x="144017" y="1541668"/>
            <a:ext cx="8806308" cy="3046988"/>
          </a:xfrm>
          <a:prstGeom prst="rect">
            <a:avLst/>
          </a:prstGeom>
          <a:noFill/>
        </p:spPr>
        <p:txBody>
          <a:bodyPr wrap="square">
            <a:spAutoFit/>
          </a:bodyPr>
          <a:lstStyle/>
          <a:p>
            <a:pPr marL="342900" lvl="0" indent="-342900" algn="l">
              <a:buFont typeface="Arial" pitchFamily="34" charset="0"/>
              <a:buChar char="•"/>
            </a:pPr>
            <a:r>
              <a:rPr lang="en-US" sz="2400" b="0">
                <a:solidFill>
                  <a:schemeClr val="tx1"/>
                </a:solidFill>
                <a:latin typeface="Arial" pitchFamily="34" charset="0"/>
                <a:cs typeface="Arial" pitchFamily="34" charset="0"/>
              </a:rPr>
              <a:t>Every slide must have a unique title </a:t>
            </a:r>
          </a:p>
          <a:p>
            <a:pPr marL="342900" lvl="0" indent="-342900" algn="l">
              <a:buFont typeface="Arial" pitchFamily="34" charset="0"/>
              <a:buChar char="•"/>
            </a:pPr>
            <a:r>
              <a:rPr lang="en-US" sz="2400" b="0">
                <a:solidFill>
                  <a:schemeClr val="tx1"/>
                </a:solidFill>
                <a:latin typeface="Arial" pitchFamily="34" charset="0"/>
                <a:cs typeface="Arial" pitchFamily="34" charset="0"/>
              </a:rPr>
              <a:t>Be consistent with the font – font size of 18 point and larger</a:t>
            </a:r>
          </a:p>
          <a:p>
            <a:pPr marL="342900" lvl="0" indent="-342900" algn="l">
              <a:buFont typeface="Arial" pitchFamily="34" charset="0"/>
              <a:buChar char="•"/>
            </a:pPr>
            <a:r>
              <a:rPr lang="en-US" sz="2400" b="0">
                <a:solidFill>
                  <a:schemeClr val="tx1"/>
                </a:solidFill>
                <a:latin typeface="Arial" pitchFamily="34" charset="0"/>
                <a:cs typeface="Arial" pitchFamily="34" charset="0"/>
              </a:rPr>
              <a:t>Avoid using slide transitions, animations or automatic slide transitions </a:t>
            </a:r>
          </a:p>
          <a:p>
            <a:pPr marL="342900" lvl="0" indent="-342900" algn="l">
              <a:buFont typeface="Arial" pitchFamily="34" charset="0"/>
              <a:buChar char="•"/>
            </a:pPr>
            <a:r>
              <a:rPr lang="en-US" sz="2400" b="0">
                <a:solidFill>
                  <a:schemeClr val="tx1"/>
                </a:solidFill>
                <a:latin typeface="Arial" pitchFamily="34" charset="0"/>
                <a:cs typeface="Arial" pitchFamily="34" charset="0"/>
              </a:rPr>
              <a:t>Try not to overcrowd slides with too much content</a:t>
            </a:r>
          </a:p>
          <a:p>
            <a:pPr marL="342900" lvl="0" indent="-342900" algn="l">
              <a:buFont typeface="Arial" pitchFamily="34" charset="0"/>
              <a:buChar char="•"/>
            </a:pPr>
            <a:r>
              <a:rPr lang="en-US" sz="2400" b="0">
                <a:solidFill>
                  <a:schemeClr val="tx1"/>
                </a:solidFill>
                <a:latin typeface="Arial" pitchFamily="34" charset="0"/>
                <a:cs typeface="Arial" pitchFamily="34" charset="0"/>
              </a:rPr>
              <a:t>If your presentation has embedded audio or video you should include text transcripts and/or captions</a:t>
            </a:r>
          </a:p>
          <a:p>
            <a:pPr marL="342900" lvl="0" indent="-342900" algn="l">
              <a:buFont typeface="Arial" pitchFamily="34" charset="0"/>
              <a:buChar char="•"/>
            </a:pPr>
            <a:r>
              <a:rPr lang="en-US" sz="2400" b="0">
                <a:solidFill>
                  <a:schemeClr val="tx1"/>
                </a:solidFill>
                <a:latin typeface="Arial" pitchFamily="34" charset="0"/>
                <a:cs typeface="Arial" pitchFamily="34" charset="0"/>
              </a:rPr>
              <a:t>Use appropriate colour contrast (e.g. black and white)</a:t>
            </a:r>
          </a:p>
        </p:txBody>
      </p:sp>
    </p:spTree>
    <p:extLst>
      <p:ext uri="{BB962C8B-B14F-4D97-AF65-F5344CB8AC3E}">
        <p14:creationId xmlns:p14="http://schemas.microsoft.com/office/powerpoint/2010/main" val="262331879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p:cSld name="Intro Slide">
    <p:spTree>
      <p:nvGrpSpPr>
        <p:cNvPr id="1" name=""/>
        <p:cNvGrpSpPr/>
        <p:nvPr/>
      </p:nvGrpSpPr>
      <p:grpSpPr>
        <a:xfrm>
          <a:off x="0" y="0"/>
          <a:ext cx="0" cy="0"/>
        </a:xfrm>
      </p:grpSpPr>
      <p:pic>
        <p:nvPicPr>
          <p:cNvPr id="11" name="图片 8">
            <a:extLst>
              <a:ext uri="{FF2B5EF4-FFF2-40B4-BE49-F238E27FC236}">
                <a16:creationId xmlns:a16="http://schemas.microsoft.com/office/drawing/2014/main" id="{43FF8C91-EBA7-43CB-AFEB-1D5E5F6E5FBA}"/>
              </a:ext>
            </a:extLst>
          </p:cNvPr>
          <p:cNvPicPr>
            <a:picLocks noChangeAspect="1"/>
          </p:cNvPicPr>
          <p:nvPr/>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a:ext>
            </a:extLst>
          </a:blip>
          <a:stretch>
            <a:fillRect/>
          </a:stretch>
        </p:blipFill>
        <p:spPr>
          <a:xfrm>
            <a:off x="0" y="-774"/>
            <a:ext cx="9144000" cy="5144274"/>
          </a:xfrm>
          <a:prstGeom prst="rect">
            <a:avLst/>
          </a:prstGeom>
        </p:spPr>
      </p:pic>
      <p:sp>
        <p:nvSpPr>
          <p:cNvPr id="12" name="矩形 9">
            <a:extLst>
              <a:ext uri="{FF2B5EF4-FFF2-40B4-BE49-F238E27FC236}">
                <a16:creationId xmlns:a16="http://schemas.microsoft.com/office/drawing/2014/main" id="{FF5AD7CA-C425-4498-B07F-82FF3D992F8C}"/>
              </a:ext>
            </a:extLst>
          </p:cNvPr>
          <p:cNvSpPr/>
          <p:nvPr/>
        </p:nvSpPr>
        <p:spPr>
          <a:xfrm>
            <a:off x="1" y="0"/>
            <a:ext cx="9144000"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
            <a:extLst>
              <a:ext uri="{FF2B5EF4-FFF2-40B4-BE49-F238E27FC236}">
                <a16:creationId xmlns:a16="http://schemas.microsoft.com/office/drawing/2014/main" id="{2638713F-A2DE-4EEF-957C-AF1176B3FCC9}"/>
              </a:ext>
            </a:extLst>
          </p:cNvPr>
          <p:cNvSpPr/>
          <p:nvPr/>
        </p:nvSpPr>
        <p:spPr>
          <a:xfrm>
            <a:off x="1851306" y="1832631"/>
            <a:ext cx="7292693" cy="171783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cs typeface="+mn-ea"/>
              <a:sym typeface="+mn-lt"/>
            </a:endParaRPr>
          </a:p>
        </p:txBody>
      </p:sp>
      <p:sp>
        <p:nvSpPr>
          <p:cNvPr id="2" name="Rectangle 1">
            <a:extLst>
              <a:ext uri="{FF2B5EF4-FFF2-40B4-BE49-F238E27FC236}">
                <a16:creationId xmlns:a16="http://schemas.microsoft.com/office/drawing/2014/main" id="{A2EE159A-BB7B-47D8-8116-D6B8F1F53E17}"/>
              </a:ext>
            </a:extLst>
          </p:cNvPr>
          <p:cNvSpPr/>
          <p:nvPr/>
        </p:nvSpPr>
        <p:spPr>
          <a:xfrm>
            <a:off x="-1" y="0"/>
            <a:ext cx="1851307"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itchFamily="34" charset="0"/>
              <a:cs typeface="Arial" pitchFamily="34" charset="0"/>
            </a:endParaRPr>
          </a:p>
        </p:txBody>
      </p:sp>
      <p:sp>
        <p:nvSpPr>
          <p:cNvPr id="17" name="Freeform 5">
            <a:extLst>
              <a:ext uri="{FF2B5EF4-FFF2-40B4-BE49-F238E27FC236}">
                <a16:creationId xmlns:a16="http://schemas.microsoft.com/office/drawing/2014/main" id="{E5961F02-99F0-49E4-A318-7AFF4C37D362}"/>
              </a:ext>
            </a:extLst>
          </p:cNvPr>
          <p:cNvSpPr/>
          <p:nvPr/>
        </p:nvSpPr>
        <p:spPr bwMode="auto">
          <a:xfrm rot="16200000">
            <a:off x="351056" y="108978"/>
            <a:ext cx="1146610" cy="1188794"/>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22" name="Picture 21" descr="Text&#10;&#10;Description automatically generated with medium confidence">
            <a:extLst>
              <a:ext uri="{FF2B5EF4-FFF2-40B4-BE49-F238E27FC236}">
                <a16:creationId xmlns:a16="http://schemas.microsoft.com/office/drawing/2014/main" id="{F7096ED4-E3D7-4ADB-9EC0-A5B0718BD228}"/>
              </a:ext>
            </a:extLst>
          </p:cNvPr>
          <p:cNvPicPr/>
          <p:nvPr/>
        </p:nvPicPr>
        <p:blipFill>
          <a:blip r:embed="rId3">
            <a:extLst>
              <a:ext uri="{28A0092B-C50C-407E-A947-70E740481C1C}">
                <a14:useLocalDpi xmlns:a14="http://schemas.microsoft.com/office/drawing/2010/main" val="0"/>
              </a:ext>
            </a:extLst>
          </a:blip>
          <a:stretch>
            <a:fillRect/>
          </a:stretch>
        </p:blipFill>
        <p:spPr>
          <a:xfrm>
            <a:off x="431510" y="199975"/>
            <a:ext cx="985699" cy="988224"/>
          </a:xfrm>
          <a:prstGeom prst="rect">
            <a:avLst/>
          </a:prstGeom>
        </p:spPr>
      </p:pic>
      <p:sp>
        <p:nvSpPr>
          <p:cNvPr id="4" name="Text Placeholder 3">
            <a:extLst>
              <a:ext uri="{FF2B5EF4-FFF2-40B4-BE49-F238E27FC236}">
                <a16:creationId xmlns:a16="http://schemas.microsoft.com/office/drawing/2014/main" id="{578A6C79-B42E-25F0-5879-E06920E1EBF1}"/>
              </a:ext>
            </a:extLst>
          </p:cNvPr>
          <p:cNvSpPr>
            <a:spLocks noGrp="1"/>
          </p:cNvSpPr>
          <p:nvPr>
            <p:ph type="body" sz="quarter" idx="10" hasCustomPrompt="1"/>
          </p:nvPr>
        </p:nvSpPr>
        <p:spPr>
          <a:xfrm>
            <a:off x="1851165" y="2105526"/>
            <a:ext cx="7292975" cy="742950"/>
          </a:xfrm>
        </p:spPr>
        <p:txBody>
          <a:bodyPr/>
          <a:lstStyle>
            <a:lvl1pPr marL="0" indent="0" algn="ctr">
              <a:buNone/>
              <a:defRPr>
                <a:latin typeface="Century Gothic" panose="020b0502020202020204" pitchFamily="34" charset="0"/>
              </a:defRPr>
            </a:lvl1pPr>
          </a:lstStyle>
          <a:p>
            <a:pPr lvl="0"/>
            <a:r>
              <a:rPr lang="en-CA"/>
              <a:t>Click to Add Intro Title</a:t>
            </a:r>
          </a:p>
        </p:txBody>
      </p:sp>
      <p:pic>
        <p:nvPicPr>
          <p:cNvPr id="3" name="图片 8">
            <a:extLst>
              <a:ext uri="{FF2B5EF4-FFF2-40B4-BE49-F238E27FC236}">
                <a16:creationId xmlns:a16="http://schemas.microsoft.com/office/drawing/2014/main" id="{F9E8614C-346C-59AC-AC45-BE9286F8EF66}"/>
              </a:ext>
            </a:extLst>
          </p:cNvPr>
          <p:cNvPicPr>
            <a:picLocks noChangeAspect="1"/>
          </p:cNvPicPr>
          <p:nvPr/>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a:ext>
            </a:extLst>
          </a:blip>
          <a:stretch>
            <a:fillRect/>
          </a:stretch>
        </p:blipFill>
        <p:spPr>
          <a:xfrm>
            <a:off x="0" y="-774"/>
            <a:ext cx="9144000" cy="5144274"/>
          </a:xfrm>
          <a:prstGeom prst="rect">
            <a:avLst/>
          </a:prstGeom>
        </p:spPr>
      </p:pic>
      <p:sp>
        <p:nvSpPr>
          <p:cNvPr id="5" name="矩形 9">
            <a:extLst>
              <a:ext uri="{FF2B5EF4-FFF2-40B4-BE49-F238E27FC236}">
                <a16:creationId xmlns:a16="http://schemas.microsoft.com/office/drawing/2014/main" id="{5BCCC460-EE14-59CE-490C-9A766BA01047}"/>
              </a:ext>
            </a:extLst>
          </p:cNvPr>
          <p:cNvSpPr/>
          <p:nvPr/>
        </p:nvSpPr>
        <p:spPr>
          <a:xfrm>
            <a:off x="1" y="0"/>
            <a:ext cx="9144000"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1">
            <a:extLst>
              <a:ext uri="{FF2B5EF4-FFF2-40B4-BE49-F238E27FC236}">
                <a16:creationId xmlns:a16="http://schemas.microsoft.com/office/drawing/2014/main" id="{DEC6ABE4-53E9-4D55-52B7-998BDDA7C933}"/>
              </a:ext>
            </a:extLst>
          </p:cNvPr>
          <p:cNvSpPr/>
          <p:nvPr/>
        </p:nvSpPr>
        <p:spPr>
          <a:xfrm>
            <a:off x="1851306" y="1832631"/>
            <a:ext cx="7292693" cy="171783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cs typeface="+mn-ea"/>
              <a:sym typeface="+mn-lt"/>
            </a:endParaRPr>
          </a:p>
        </p:txBody>
      </p:sp>
      <p:sp>
        <p:nvSpPr>
          <p:cNvPr id="7" name="Rectangle 6">
            <a:extLst>
              <a:ext uri="{FF2B5EF4-FFF2-40B4-BE49-F238E27FC236}">
                <a16:creationId xmlns:a16="http://schemas.microsoft.com/office/drawing/2014/main" id="{5E797BBD-15CA-D31D-DEA1-B33A0C2FE1D7}"/>
              </a:ext>
            </a:extLst>
          </p:cNvPr>
          <p:cNvSpPr/>
          <p:nvPr/>
        </p:nvSpPr>
        <p:spPr>
          <a:xfrm>
            <a:off x="-1" y="0"/>
            <a:ext cx="1851307"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itchFamily="34" charset="0"/>
              <a:cs typeface="Arial" pitchFamily="34" charset="0"/>
            </a:endParaRPr>
          </a:p>
        </p:txBody>
      </p:sp>
      <p:sp>
        <p:nvSpPr>
          <p:cNvPr id="8" name="Freeform 5">
            <a:extLst>
              <a:ext uri="{FF2B5EF4-FFF2-40B4-BE49-F238E27FC236}">
                <a16:creationId xmlns:a16="http://schemas.microsoft.com/office/drawing/2014/main" id="{2FF36E94-6504-044C-1967-6396B43B488C}"/>
              </a:ext>
            </a:extLst>
          </p:cNvPr>
          <p:cNvSpPr/>
          <p:nvPr/>
        </p:nvSpPr>
        <p:spPr bwMode="auto">
          <a:xfrm rot="16200000">
            <a:off x="351056" y="108978"/>
            <a:ext cx="1146610" cy="1188794"/>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9" name="Picture 8" descr="Text&#10;&#10;Description automatically generated with medium confidence">
            <a:extLst>
              <a:ext uri="{FF2B5EF4-FFF2-40B4-BE49-F238E27FC236}">
                <a16:creationId xmlns:a16="http://schemas.microsoft.com/office/drawing/2014/main" id="{87DE927E-523F-15AC-A422-31EC93C1AC54}"/>
              </a:ext>
            </a:extLst>
          </p:cNvPr>
          <p:cNvPicPr/>
          <p:nvPr/>
        </p:nvPicPr>
        <p:blipFill>
          <a:blip r:embed="rId3">
            <a:extLst>
              <a:ext uri="{28A0092B-C50C-407E-A947-70E740481C1C}">
                <a14:useLocalDpi xmlns:a14="http://schemas.microsoft.com/office/drawing/2010/main" val="0"/>
              </a:ext>
            </a:extLst>
          </a:blip>
          <a:stretch>
            <a:fillRect/>
          </a:stretch>
        </p:blipFill>
        <p:spPr>
          <a:xfrm>
            <a:off x="431510" y="199975"/>
            <a:ext cx="985699" cy="988224"/>
          </a:xfrm>
          <a:prstGeom prst="rect">
            <a:avLst/>
          </a:prstGeom>
        </p:spPr>
      </p:pic>
      <p:pic>
        <p:nvPicPr>
          <p:cNvPr id="10" name="图片 8">
            <a:extLst>
              <a:ext uri="{FF2B5EF4-FFF2-40B4-BE49-F238E27FC236}">
                <a16:creationId xmlns:a16="http://schemas.microsoft.com/office/drawing/2014/main" id="{4ECDF66E-450E-2515-9B9C-972E29105FC3}"/>
              </a:ext>
            </a:extLst>
          </p:cNvPr>
          <p:cNvPicPr>
            <a:picLocks noChangeAspect="1"/>
          </p:cNvPicPr>
          <p:nvPr userDrawn="1"/>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a:ext>
            </a:extLst>
          </a:blip>
          <a:stretch>
            <a:fillRect/>
          </a:stretch>
        </p:blipFill>
        <p:spPr>
          <a:xfrm>
            <a:off x="0" y="-774"/>
            <a:ext cx="9144000" cy="5144274"/>
          </a:xfrm>
          <a:prstGeom prst="rect">
            <a:avLst/>
          </a:prstGeom>
        </p:spPr>
      </p:pic>
      <p:sp>
        <p:nvSpPr>
          <p:cNvPr id="13" name="矩形 9">
            <a:extLst>
              <a:ext uri="{FF2B5EF4-FFF2-40B4-BE49-F238E27FC236}">
                <a16:creationId xmlns:a16="http://schemas.microsoft.com/office/drawing/2014/main" id="{C136F073-9929-A9A9-2D64-12718B0C857E}"/>
              </a:ext>
            </a:extLst>
          </p:cNvPr>
          <p:cNvSpPr/>
          <p:nvPr userDrawn="1"/>
        </p:nvSpPr>
        <p:spPr>
          <a:xfrm>
            <a:off x="1" y="0"/>
            <a:ext cx="9144000" cy="514427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
            <a:extLst>
              <a:ext uri="{FF2B5EF4-FFF2-40B4-BE49-F238E27FC236}">
                <a16:creationId xmlns:a16="http://schemas.microsoft.com/office/drawing/2014/main" id="{18EC17C4-E3CF-AD31-A9A7-2752BA12D3C9}"/>
              </a:ext>
            </a:extLst>
          </p:cNvPr>
          <p:cNvSpPr/>
          <p:nvPr userDrawn="1"/>
        </p:nvSpPr>
        <p:spPr>
          <a:xfrm>
            <a:off x="1851306" y="1832631"/>
            <a:ext cx="7292693" cy="171783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cs typeface="+mn-ea"/>
              <a:sym typeface="+mn-lt"/>
            </a:endParaRPr>
          </a:p>
        </p:txBody>
      </p:sp>
      <p:sp>
        <p:nvSpPr>
          <p:cNvPr id="16" name="Rectangle 15">
            <a:extLst>
              <a:ext uri="{FF2B5EF4-FFF2-40B4-BE49-F238E27FC236}">
                <a16:creationId xmlns:a16="http://schemas.microsoft.com/office/drawing/2014/main" id="{7193DB8B-FC71-F87A-8735-09D9B79EC239}"/>
              </a:ext>
            </a:extLst>
          </p:cNvPr>
          <p:cNvSpPr/>
          <p:nvPr userDrawn="1"/>
        </p:nvSpPr>
        <p:spPr>
          <a:xfrm>
            <a:off x="-1" y="0"/>
            <a:ext cx="1851307"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itchFamily="34" charset="0"/>
              <a:cs typeface="Arial" pitchFamily="34" charset="0"/>
            </a:endParaRPr>
          </a:p>
        </p:txBody>
      </p:sp>
      <p:sp>
        <p:nvSpPr>
          <p:cNvPr id="18" name="Freeform 5">
            <a:extLst>
              <a:ext uri="{FF2B5EF4-FFF2-40B4-BE49-F238E27FC236}">
                <a16:creationId xmlns:a16="http://schemas.microsoft.com/office/drawing/2014/main" id="{ADA76C5D-2608-1847-CDCF-E289029AD158}"/>
              </a:ext>
            </a:extLst>
          </p:cNvPr>
          <p:cNvSpPr/>
          <p:nvPr userDrawn="1"/>
        </p:nvSpPr>
        <p:spPr bwMode="auto">
          <a:xfrm rot="16200000">
            <a:off x="351056" y="108978"/>
            <a:ext cx="1146610" cy="1188794"/>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9" name="Picture 18" descr="Text&#10;&#10;Description automatically generated with medium confidence">
            <a:extLst>
              <a:ext uri="{FF2B5EF4-FFF2-40B4-BE49-F238E27FC236}">
                <a16:creationId xmlns:a16="http://schemas.microsoft.com/office/drawing/2014/main" id="{E2D43189-7979-F9B3-A3CC-9E29CFF1BCEE}"/>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431510" y="199975"/>
            <a:ext cx="985699" cy="988224"/>
          </a:xfrm>
          <a:prstGeom prst="rect">
            <a:avLst/>
          </a:prstGeom>
        </p:spPr>
      </p:pic>
    </p:spTree>
    <p:extLst>
      <p:ext uri="{BB962C8B-B14F-4D97-AF65-F5344CB8AC3E}">
        <p14:creationId xmlns:p14="http://schemas.microsoft.com/office/powerpoint/2010/main" val="255645606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Intro Slide - Option 2">
    <p:spTree>
      <p:nvGrpSpPr>
        <p:cNvPr id="1" name=""/>
        <p:cNvGrpSpPr/>
        <p:nvPr/>
      </p:nvGrpSpPr>
      <p:grpSpPr>
        <a:xfrm>
          <a:off x="0" y="0"/>
          <a:ext cx="0" cy="0"/>
        </a:xfrm>
      </p:grpSpPr>
      <p:sp>
        <p:nvSpPr>
          <p:cNvPr id="35" name="Rectangle 34">
            <a:extLst>
              <a:ext uri="{FF2B5EF4-FFF2-40B4-BE49-F238E27FC236}">
                <a16:creationId xmlns:a16="http://schemas.microsoft.com/office/drawing/2014/main" id="{FF06CEA5-A6C6-6985-FE12-9DE3A3BB23BC}"/>
              </a:ext>
            </a:extLst>
          </p:cNvPr>
          <p:cNvSpPr/>
          <p:nvPr userDrawn="1"/>
        </p:nvSpPr>
        <p:spPr bwMode="auto">
          <a:xfrm>
            <a:off x="90742" y="4181082"/>
            <a:ext cx="8969496" cy="865539"/>
          </a:xfrm>
          <a:prstGeom prst="rect">
            <a:avLst/>
          </a:prstGeom>
          <a:solidFill>
            <a:schemeClr val="bg1"/>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pPr>
            <a:endParaRPr kumimoji="0" lang="en-CA" sz="2400" b="0" i="0" u="none" strike="noStrike" cap="none" normalizeH="0" baseline="0">
              <a:ln>
                <a:noFill/>
              </a:ln>
              <a:solidFill>
                <a:schemeClr val="bg1"/>
              </a:solidFill>
              <a:effectLst/>
              <a:latin typeface="Arial"/>
              <a:ea typeface="ＭＳ Ｐゴシック" pitchFamily="-16" charset="-128"/>
            </a:endParaRPr>
          </a:p>
        </p:txBody>
      </p:sp>
      <p:pic>
        <p:nvPicPr>
          <p:cNvPr id="36" name="图片 8">
            <a:extLst>
              <a:ext uri="{FF2B5EF4-FFF2-40B4-BE49-F238E27FC236}">
                <a16:creationId xmlns:a16="http://schemas.microsoft.com/office/drawing/2014/main" id="{771339E3-0425-B510-884F-F23195A6CBEC}"/>
              </a:ext>
            </a:extLst>
          </p:cNvPr>
          <p:cNvPicPr>
            <a:picLocks noChangeAspect="1"/>
          </p:cNvPicPr>
          <p:nvPr userDrawn="1"/>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a:ext>
            </a:extLst>
          </a:blip>
          <a:stretch>
            <a:fillRect/>
          </a:stretch>
        </p:blipFill>
        <p:spPr>
          <a:xfrm>
            <a:off x="0" y="-15498"/>
            <a:ext cx="9144000" cy="5158999"/>
          </a:xfrm>
          <a:prstGeom prst="rect">
            <a:avLst/>
          </a:prstGeom>
        </p:spPr>
      </p:pic>
      <p:sp>
        <p:nvSpPr>
          <p:cNvPr id="37" name="矩形 9">
            <a:extLst>
              <a:ext uri="{FF2B5EF4-FFF2-40B4-BE49-F238E27FC236}">
                <a16:creationId xmlns:a16="http://schemas.microsoft.com/office/drawing/2014/main" id="{2EAC760E-EE42-DA60-901E-C7C80A51FC46}"/>
              </a:ext>
            </a:extLst>
          </p:cNvPr>
          <p:cNvSpPr/>
          <p:nvPr userDrawn="1"/>
        </p:nvSpPr>
        <p:spPr>
          <a:xfrm>
            <a:off x="0" y="-15499"/>
            <a:ext cx="9144000" cy="5158999"/>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任意多边形: 形状 48">
            <a:extLst>
              <a:ext uri="{FF2B5EF4-FFF2-40B4-BE49-F238E27FC236}">
                <a16:creationId xmlns:a16="http://schemas.microsoft.com/office/drawing/2014/main" id="{74FE8773-3E58-1E8E-5845-D3C45292FDFB}"/>
              </a:ext>
            </a:extLst>
          </p:cNvPr>
          <p:cNvSpPr/>
          <p:nvPr userDrawn="1"/>
        </p:nvSpPr>
        <p:spPr>
          <a:xfrm flipH="1" flipV="1">
            <a:off x="2517822" y="-15500"/>
            <a:ext cx="6633158" cy="5158999"/>
          </a:xfrm>
          <a:custGeom>
            <a:gdLst>
              <a:gd name="connsiteX0" fmla="*/ 4951872 w 8873469"/>
              <a:gd name="connsiteY0" fmla="*/ 6858000 h 6858000"/>
              <a:gd name="connsiteX1" fmla="*/ 0 w 8873469"/>
              <a:gd name="connsiteY1" fmla="*/ 6858000 h 6858000"/>
              <a:gd name="connsiteX2" fmla="*/ 0 w 8873469"/>
              <a:gd name="connsiteY2" fmla="*/ 9 h 6858000"/>
              <a:gd name="connsiteX3" fmla="*/ 4951872 w 8873469"/>
              <a:gd name="connsiteY3" fmla="*/ 9 h 6858000"/>
              <a:gd name="connsiteX4" fmla="*/ 4951872 w 8873469"/>
              <a:gd name="connsiteY4" fmla="*/ 0 h 6858000"/>
              <a:gd name="connsiteX5" fmla="*/ 8873469 w 8873469"/>
              <a:gd name="connsiteY5" fmla="*/ 0 h 6858000"/>
              <a:gd name="connsiteX6" fmla="*/ 4951872 w 8873469"/>
              <a:gd name="connsiteY6" fmla="*/ 6833797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73469" h="6858000">
                <a:moveTo>
                  <a:pt x="4951872" y="6858000"/>
                </a:moveTo>
                <a:lnTo>
                  <a:pt x="0" y="6858000"/>
                </a:lnTo>
                <a:lnTo>
                  <a:pt x="0" y="9"/>
                </a:lnTo>
                <a:lnTo>
                  <a:pt x="4951872" y="9"/>
                </a:lnTo>
                <a:lnTo>
                  <a:pt x="4951872" y="0"/>
                </a:lnTo>
                <a:lnTo>
                  <a:pt x="8873469" y="0"/>
                </a:lnTo>
                <a:lnTo>
                  <a:pt x="4951872" y="6833797"/>
                </a:lnTo>
                <a:close/>
              </a:path>
            </a:pathLst>
          </a:cu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cxnSp>
        <p:nvCxnSpPr>
          <p:cNvPr id="39" name="直接连接符 28">
            <a:extLst>
              <a:ext uri="{FF2B5EF4-FFF2-40B4-BE49-F238E27FC236}">
                <a16:creationId xmlns:a16="http://schemas.microsoft.com/office/drawing/2014/main" id="{AF4264FD-8E70-0B7C-3A0E-40DFF332392F}"/>
              </a:ext>
            </a:extLst>
          </p:cNvPr>
          <p:cNvCxnSpPr/>
          <p:nvPr userDrawn="1"/>
        </p:nvCxnSpPr>
        <p:spPr>
          <a:xfrm flipH="1">
            <a:off x="3677520" y="1"/>
            <a:ext cx="237490" cy="41209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直接连接符 31">
            <a:extLst>
              <a:ext uri="{FF2B5EF4-FFF2-40B4-BE49-F238E27FC236}">
                <a16:creationId xmlns:a16="http://schemas.microsoft.com/office/drawing/2014/main" id="{E45DF7F3-EFBF-6C06-55B4-0EF07A13ADC4}"/>
              </a:ext>
            </a:extLst>
          </p:cNvPr>
          <p:cNvCxnSpPr/>
          <p:nvPr userDrawn="1"/>
        </p:nvCxnSpPr>
        <p:spPr>
          <a:xfrm flipH="1">
            <a:off x="3422307" y="4322798"/>
            <a:ext cx="429264" cy="74486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直接连接符 34">
            <a:extLst>
              <a:ext uri="{FF2B5EF4-FFF2-40B4-BE49-F238E27FC236}">
                <a16:creationId xmlns:a16="http://schemas.microsoft.com/office/drawing/2014/main" id="{539772C7-BE6C-8ED2-21D2-257399209063}"/>
              </a:ext>
            </a:extLst>
          </p:cNvPr>
          <p:cNvCxnSpPr/>
          <p:nvPr userDrawn="1"/>
        </p:nvCxnSpPr>
        <p:spPr>
          <a:xfrm flipH="1">
            <a:off x="3503467" y="4181082"/>
            <a:ext cx="348105" cy="60403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直接连接符 37">
            <a:extLst>
              <a:ext uri="{FF2B5EF4-FFF2-40B4-BE49-F238E27FC236}">
                <a16:creationId xmlns:a16="http://schemas.microsoft.com/office/drawing/2014/main" id="{7B581129-C18D-1F14-F59C-647675A06EFC}"/>
              </a:ext>
            </a:extLst>
          </p:cNvPr>
          <p:cNvCxnSpPr/>
          <p:nvPr userDrawn="1"/>
        </p:nvCxnSpPr>
        <p:spPr>
          <a:xfrm flipH="1">
            <a:off x="218467" y="4398623"/>
            <a:ext cx="266946" cy="46320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直接连接符 77">
            <a:extLst>
              <a:ext uri="{FF2B5EF4-FFF2-40B4-BE49-F238E27FC236}">
                <a16:creationId xmlns:a16="http://schemas.microsoft.com/office/drawing/2014/main" id="{E89130B8-F656-1527-7653-2D14CBD53D24}"/>
              </a:ext>
            </a:extLst>
          </p:cNvPr>
          <p:cNvCxnSpPr/>
          <p:nvPr userDrawn="1"/>
        </p:nvCxnSpPr>
        <p:spPr>
          <a:xfrm flipH="1">
            <a:off x="5341223" y="412099"/>
            <a:ext cx="237490" cy="41209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4" name="图片 38">
            <a:extLst>
              <a:ext uri="{FF2B5EF4-FFF2-40B4-BE49-F238E27FC236}">
                <a16:creationId xmlns:a16="http://schemas.microsoft.com/office/drawing/2014/main" id="{D3A65E8E-1995-7386-11E7-5690B52741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6632" y="960554"/>
            <a:ext cx="5428593" cy="3422045"/>
          </a:xfrm>
          <a:custGeom>
            <a:gdLst>
              <a:gd name="connsiteX0" fmla="*/ 4340916 w 7372971"/>
              <a:gd name="connsiteY0" fmla="*/ 0 h 5302388"/>
              <a:gd name="connsiteX1" fmla="*/ 7372971 w 7372971"/>
              <a:gd name="connsiteY1" fmla="*/ 0 h 5302388"/>
              <a:gd name="connsiteX2" fmla="*/ 4340916 w 7372971"/>
              <a:gd name="connsiteY2" fmla="*/ 5283677 h 5302388"/>
              <a:gd name="connsiteX3" fmla="*/ 4340916 w 7372971"/>
              <a:gd name="connsiteY3" fmla="*/ 5302388 h 5302388"/>
              <a:gd name="connsiteX4" fmla="*/ 0 w 7372971"/>
              <a:gd name="connsiteY4" fmla="*/ 5302388 h 5302388"/>
              <a:gd name="connsiteX5" fmla="*/ 0 w 7372971"/>
              <a:gd name="connsiteY5" fmla="*/ 7 h 5302388"/>
              <a:gd name="connsiteX6" fmla="*/ 4340916 w 7372971"/>
              <a:gd name="connsiteY6" fmla="*/ 7 h 53023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2970" h="5302388">
                <a:moveTo>
                  <a:pt x="4340916" y="0"/>
                </a:moveTo>
                <a:lnTo>
                  <a:pt x="7372971" y="0"/>
                </a:lnTo>
                <a:lnTo>
                  <a:pt x="4340916" y="5283677"/>
                </a:lnTo>
                <a:lnTo>
                  <a:pt x="4340916" y="5302388"/>
                </a:lnTo>
                <a:lnTo>
                  <a:pt x="0" y="5302388"/>
                </a:lnTo>
                <a:lnTo>
                  <a:pt x="0" y="7"/>
                </a:lnTo>
                <a:lnTo>
                  <a:pt x="4340916" y="7"/>
                </a:lnTo>
                <a:close/>
              </a:path>
            </a:pathLst>
          </a:custGeom>
        </p:spPr>
      </p:pic>
      <p:sp>
        <p:nvSpPr>
          <p:cNvPr id="45" name="平行四边形 39">
            <a:extLst>
              <a:ext uri="{FF2B5EF4-FFF2-40B4-BE49-F238E27FC236}">
                <a16:creationId xmlns:a16="http://schemas.microsoft.com/office/drawing/2014/main" id="{76158545-6FAF-5A1D-6B0A-E05B70DB8096}"/>
              </a:ext>
            </a:extLst>
          </p:cNvPr>
          <p:cNvSpPr/>
          <p:nvPr userDrawn="1"/>
        </p:nvSpPr>
        <p:spPr>
          <a:xfrm>
            <a:off x="3076355" y="1533229"/>
            <a:ext cx="2033190" cy="2099397"/>
          </a:xfrm>
          <a:prstGeom prst="parallelogram">
            <a:avLst>
              <a:gd name="adj" fmla="val 58651"/>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46" name="Picture 45" descr="Text&#10;&#10;Description automatically generated with medium confidence">
            <a:extLst>
              <a:ext uri="{FF2B5EF4-FFF2-40B4-BE49-F238E27FC236}">
                <a16:creationId xmlns:a16="http://schemas.microsoft.com/office/drawing/2014/main" id="{2F18E563-D7E9-5162-532F-D0F0E008C32E}"/>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7909264" y="206050"/>
            <a:ext cx="985699" cy="988224"/>
          </a:xfrm>
          <a:prstGeom prst="rect">
            <a:avLst/>
          </a:prstGeom>
        </p:spPr>
      </p:pic>
      <p:sp>
        <p:nvSpPr>
          <p:cNvPr id="47" name="Text Placeholder 5">
            <a:extLst>
              <a:ext uri="{FF2B5EF4-FFF2-40B4-BE49-F238E27FC236}">
                <a16:creationId xmlns:a16="http://schemas.microsoft.com/office/drawing/2014/main" id="{03FD0048-0F24-C190-0465-C606B41D8D85}"/>
              </a:ext>
            </a:extLst>
          </p:cNvPr>
          <p:cNvSpPr>
            <a:spLocks noGrp="1"/>
          </p:cNvSpPr>
          <p:nvPr>
            <p:ph type="body" sz="quarter" idx="10" hasCustomPrompt="1"/>
          </p:nvPr>
        </p:nvSpPr>
        <p:spPr>
          <a:xfrm>
            <a:off x="4572000" y="2392996"/>
            <a:ext cx="4374319" cy="745205"/>
          </a:xfrm>
        </p:spPr>
        <p:txBody>
          <a:bodyPr/>
          <a:lstStyle>
            <a:lvl1pPr marL="0" indent="0" algn="ctr">
              <a:buNone/>
              <a:defRPr sz="2900">
                <a:solidFill>
                  <a:schemeClr val="bg1"/>
                </a:solidFill>
                <a:latin typeface="Century Gothic" panose="020b0502020202020204" pitchFamily="34" charset="0"/>
              </a:defRPr>
            </a:lvl1pPr>
          </a:lstStyle>
          <a:p>
            <a:pPr lvl="0"/>
            <a:r>
              <a:rPr lang="en-CA"/>
              <a:t>Click to Add Intro Title</a:t>
            </a:r>
          </a:p>
        </p:txBody>
      </p:sp>
    </p:spTree>
    <p:extLst>
      <p:ext uri="{BB962C8B-B14F-4D97-AF65-F5344CB8AC3E}">
        <p14:creationId xmlns:p14="http://schemas.microsoft.com/office/powerpoint/2010/main" val="251934013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Presenter Slide - One Presenter">
    <p:spTree>
      <p:nvGrpSpPr>
        <p:cNvPr id="1" name=""/>
        <p:cNvGrpSpPr/>
        <p:nvPr/>
      </p:nvGrpSpPr>
      <p:grpSpPr>
        <a:xfrm>
          <a:off x="0" y="0"/>
          <a:ext cx="0" cy="0"/>
        </a:xfrm>
      </p:grpSpPr>
      <p:sp>
        <p:nvSpPr>
          <p:cNvPr id="2" name="Rectangle 1">
            <a:extLst>
              <a:ext uri="{FF2B5EF4-FFF2-40B4-BE49-F238E27FC236}">
                <a16:creationId xmlns:a16="http://schemas.microsoft.com/office/drawing/2014/main" id="{8A75059F-C8FE-6549-0EF2-564267C9A457}"/>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5" name="Text Placeholder 27">
            <a:extLst>
              <a:ext uri="{FF2B5EF4-FFF2-40B4-BE49-F238E27FC236}">
                <a16:creationId xmlns:a16="http://schemas.microsoft.com/office/drawing/2014/main" id="{3DF8EF1E-43CA-4E85-80BE-1767C7501203}"/>
              </a:ext>
            </a:extLst>
          </p:cNvPr>
          <p:cNvSpPr>
            <a:spLocks noGrp="1"/>
          </p:cNvSpPr>
          <p:nvPr>
            <p:ph type="body" sz="quarter" idx="10" hasCustomPrompt="1"/>
          </p:nvPr>
        </p:nvSpPr>
        <p:spPr>
          <a:xfrm>
            <a:off x="1091488" y="38501"/>
            <a:ext cx="7792630" cy="539015"/>
          </a:xfrm>
          <a:prstGeom prst="rect">
            <a:avLst/>
          </a:prstGeom>
        </p:spPr>
        <p:txBody>
          <a:bodyPr lIns="0" tIns="0" rIns="0" bIns="0" anchor="ctr"/>
          <a:lstStyle>
            <a:lvl1pPr marL="0" indent="0" algn="l">
              <a:buNone/>
              <a:defRPr sz="2400" b="1">
                <a:solidFill>
                  <a:schemeClr val="bg2"/>
                </a:solidFill>
              </a:defRPr>
            </a:lvl1pPr>
          </a:lstStyle>
          <a:p>
            <a:pPr lvl="0"/>
            <a:r>
              <a:rPr lang="en-US"/>
              <a:t>Presenter Slide – One Presenter</a:t>
            </a:r>
            <a:endParaRPr lang="en-IN"/>
          </a:p>
        </p:txBody>
      </p:sp>
      <p:sp>
        <p:nvSpPr>
          <p:cNvPr id="6" name="Slide Number Placeholder 3">
            <a:extLst>
              <a:ext uri="{FF2B5EF4-FFF2-40B4-BE49-F238E27FC236}">
                <a16:creationId xmlns:a16="http://schemas.microsoft.com/office/drawing/2014/main" id="{A830FE1B-0B99-812B-D6A9-A88781CD72FE}"/>
              </a:ext>
            </a:extLst>
          </p:cNvPr>
          <p:cNvSpPr>
            <a:spLocks noGrp="1"/>
          </p:cNvSpPr>
          <p:nvPr>
            <p:ph type="sldNum" sz="quarter" idx="11"/>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19" name="Freeform 5">
            <a:extLst>
              <a:ext uri="{FF2B5EF4-FFF2-40B4-BE49-F238E27FC236}">
                <a16:creationId xmlns:a16="http://schemas.microsoft.com/office/drawing/2014/main" id="{66B39690-17CE-4454-836D-FF1DF318388C}"/>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20" name="Freeform 5">
            <a:extLst>
              <a:ext uri="{FF2B5EF4-FFF2-40B4-BE49-F238E27FC236}">
                <a16:creationId xmlns:a16="http://schemas.microsoft.com/office/drawing/2014/main" id="{3B39837A-88B6-4F32-A5ED-E6DB4FBAEBB9}"/>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4" name="Picture 3">
            <a:extLst>
              <a:ext uri="{FF2B5EF4-FFF2-40B4-BE49-F238E27FC236}">
                <a16:creationId xmlns:a16="http://schemas.microsoft.com/office/drawing/2014/main" id="{DAC19A5C-180B-3898-DDDC-66E2B12A27E0}"/>
              </a:ext>
            </a:extLst>
          </p:cNvPr>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3" name="矩形 1">
            <a:extLst>
              <a:ext uri="{FF2B5EF4-FFF2-40B4-BE49-F238E27FC236}">
                <a16:creationId xmlns:a16="http://schemas.microsoft.com/office/drawing/2014/main" id="{4A29B20D-F1D0-501A-213A-A676384982C5}"/>
              </a:ext>
            </a:extLst>
          </p:cNvPr>
          <p:cNvSpPr/>
          <p:nvPr/>
        </p:nvSpPr>
        <p:spPr>
          <a:xfrm>
            <a:off x="144017" y="1374644"/>
            <a:ext cx="8740101" cy="310980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lt"/>
              <a:cs typeface="+mn-ea"/>
              <a:sym typeface="+mn-lt"/>
            </a:endParaRPr>
          </a:p>
        </p:txBody>
      </p:sp>
      <p:sp>
        <p:nvSpPr>
          <p:cNvPr id="7" name="矩形 2">
            <a:extLst>
              <a:ext uri="{FF2B5EF4-FFF2-40B4-BE49-F238E27FC236}">
                <a16:creationId xmlns:a16="http://schemas.microsoft.com/office/drawing/2014/main" id="{91154E43-10B7-1135-C5D0-F07647537E51}"/>
              </a:ext>
            </a:extLst>
          </p:cNvPr>
          <p:cNvSpPr>
            <a:spLocks noGrp="1" noRot="1" noMove="1" noResize="1" noEditPoints="1" noAdjustHandles="1" noChangeArrowheads="1" noChangeShapeType="1"/>
          </p:cNvSpPr>
          <p:nvPr userDrawn="1"/>
        </p:nvSpPr>
        <p:spPr>
          <a:xfrm>
            <a:off x="1091488" y="1161803"/>
            <a:ext cx="2475972" cy="30228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800" b="0">
              <a:latin typeface="+mn-lt"/>
              <a:cs typeface="+mn-ea"/>
              <a:sym typeface="+mn-lt"/>
            </a:endParaRPr>
          </a:p>
        </p:txBody>
      </p:sp>
      <p:sp>
        <p:nvSpPr>
          <p:cNvPr id="9" name="Freeform 5">
            <a:extLst>
              <a:ext uri="{FF2B5EF4-FFF2-40B4-BE49-F238E27FC236}">
                <a16:creationId xmlns:a16="http://schemas.microsoft.com/office/drawing/2014/main" id="{24902C59-6F28-F3D1-357E-8394F283B68A}"/>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0" name="Freeform 5">
            <a:extLst>
              <a:ext uri="{FF2B5EF4-FFF2-40B4-BE49-F238E27FC236}">
                <a16:creationId xmlns:a16="http://schemas.microsoft.com/office/drawing/2014/main" id="{90D921C8-1DD2-3A4E-DC24-0175F2DFC772}"/>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1" name="Picture 10">
            <a:extLst>
              <a:ext uri="{FF2B5EF4-FFF2-40B4-BE49-F238E27FC236}">
                <a16:creationId xmlns:a16="http://schemas.microsoft.com/office/drawing/2014/main" id="{513768AD-34F2-E30A-1A3A-13B9BBC02C9C}"/>
              </a:ext>
            </a:extLst>
          </p:cNvPr>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23" name="Freeform 5">
            <a:extLst>
              <a:ext uri="{FF2B5EF4-FFF2-40B4-BE49-F238E27FC236}">
                <a16:creationId xmlns:a16="http://schemas.microsoft.com/office/drawing/2014/main" id="{1D23B684-9A76-D6C5-BD57-4BA14E14F4C4}"/>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24" name="Freeform 5">
            <a:extLst>
              <a:ext uri="{FF2B5EF4-FFF2-40B4-BE49-F238E27FC236}">
                <a16:creationId xmlns:a16="http://schemas.microsoft.com/office/drawing/2014/main" id="{6AC11259-A402-824F-2103-EF8296763626}"/>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25" name="Picture 24">
            <a:extLst>
              <a:ext uri="{FF2B5EF4-FFF2-40B4-BE49-F238E27FC236}">
                <a16:creationId xmlns:a16="http://schemas.microsoft.com/office/drawing/2014/main" id="{E1B8F0BA-0CCA-B524-CDAB-11AA51AF0F54}"/>
              </a:ext>
            </a:extLst>
          </p:cNvPr>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50" name="Text Placeholder 27">
            <a:extLst>
              <a:ext uri="{FF2B5EF4-FFF2-40B4-BE49-F238E27FC236}">
                <a16:creationId xmlns:a16="http://schemas.microsoft.com/office/drawing/2014/main" id="{CB396C27-31AE-AD0E-8516-35BE19F4B585}"/>
              </a:ext>
            </a:extLst>
          </p:cNvPr>
          <p:cNvSpPr>
            <a:spLocks noGrp="1"/>
          </p:cNvSpPr>
          <p:nvPr>
            <p:ph type="body" sz="quarter" idx="22" hasCustomPrompt="1"/>
          </p:nvPr>
        </p:nvSpPr>
        <p:spPr>
          <a:xfrm>
            <a:off x="1228417" y="2867670"/>
            <a:ext cx="2214563" cy="328888"/>
          </a:xfrm>
          <a:prstGeom prst="rect">
            <a:avLst/>
          </a:prstGeom>
        </p:spPr>
        <p:txBody>
          <a:bodyPr lIns="0" tIns="0" rIns="0" bIns="0" anchor="ctr"/>
          <a:lstStyle>
            <a:lvl1pPr marL="0" indent="0" algn="ctr">
              <a:buNone/>
              <a:defRPr sz="2000" b="1">
                <a:solidFill>
                  <a:schemeClr val="bg1"/>
                </a:solidFill>
              </a:defRPr>
            </a:lvl1pPr>
          </a:lstStyle>
          <a:p>
            <a:r>
              <a:rPr lang="en-IN">
                <a:latin typeface="Arial" pitchFamily="34" charset="0"/>
              </a:rPr>
              <a:t>Presenter Name</a:t>
            </a:r>
          </a:p>
        </p:txBody>
      </p:sp>
      <p:sp>
        <p:nvSpPr>
          <p:cNvPr id="51" name="Text Placeholder 27">
            <a:extLst>
              <a:ext uri="{FF2B5EF4-FFF2-40B4-BE49-F238E27FC236}">
                <a16:creationId xmlns:a16="http://schemas.microsoft.com/office/drawing/2014/main" id="{1F24699D-EE56-F4B0-E721-77F8680C2682}"/>
              </a:ext>
            </a:extLst>
          </p:cNvPr>
          <p:cNvSpPr>
            <a:spLocks noGrp="1"/>
          </p:cNvSpPr>
          <p:nvPr>
            <p:ph type="body" sz="quarter" idx="39" hasCustomPrompt="1"/>
          </p:nvPr>
        </p:nvSpPr>
        <p:spPr>
          <a:xfrm>
            <a:off x="1228417" y="3204172"/>
            <a:ext cx="2214563" cy="328888"/>
          </a:xfrm>
          <a:prstGeom prst="rect">
            <a:avLst/>
          </a:prstGeom>
        </p:spPr>
        <p:txBody>
          <a:bodyPr lIns="0" tIns="0" rIns="0" bIns="0" anchor="ctr"/>
          <a:lstStyle>
            <a:lvl1pPr marL="0" indent="0" algn="ctr">
              <a:buNone/>
              <a:defRPr sz="1800" b="0">
                <a:solidFill>
                  <a:schemeClr val="bg1"/>
                </a:solidFill>
              </a:defRPr>
            </a:lvl1pPr>
          </a:lstStyle>
          <a:p>
            <a:r>
              <a:rPr lang="en-IN">
                <a:latin typeface="Arial" pitchFamily="34" charset="0"/>
              </a:rPr>
              <a:t>Presenter Phone</a:t>
            </a:r>
          </a:p>
        </p:txBody>
      </p:sp>
      <p:sp>
        <p:nvSpPr>
          <p:cNvPr id="52" name="Text Placeholder 27">
            <a:extLst>
              <a:ext uri="{FF2B5EF4-FFF2-40B4-BE49-F238E27FC236}">
                <a16:creationId xmlns:a16="http://schemas.microsoft.com/office/drawing/2014/main" id="{58D66E8D-AE36-005B-CA26-AC66F0DE3757}"/>
              </a:ext>
            </a:extLst>
          </p:cNvPr>
          <p:cNvSpPr>
            <a:spLocks noGrp="1"/>
          </p:cNvSpPr>
          <p:nvPr>
            <p:ph type="body" sz="quarter" idx="40" hasCustomPrompt="1"/>
          </p:nvPr>
        </p:nvSpPr>
        <p:spPr>
          <a:xfrm>
            <a:off x="1228417" y="3547093"/>
            <a:ext cx="2214563" cy="328888"/>
          </a:xfrm>
          <a:prstGeom prst="rect">
            <a:avLst/>
          </a:prstGeom>
        </p:spPr>
        <p:txBody>
          <a:bodyPr lIns="0" tIns="0" rIns="0" bIns="0" anchor="ctr"/>
          <a:lstStyle>
            <a:lvl1pPr marL="0" indent="0" algn="ctr">
              <a:buNone/>
              <a:defRPr sz="1800" b="0">
                <a:solidFill>
                  <a:schemeClr val="bg1"/>
                </a:solidFill>
              </a:defRPr>
            </a:lvl1pPr>
          </a:lstStyle>
          <a:p>
            <a:r>
              <a:rPr lang="en-IN">
                <a:latin typeface="Arial" pitchFamily="34" charset="0"/>
              </a:rPr>
              <a:t>Presenter Email</a:t>
            </a:r>
          </a:p>
        </p:txBody>
      </p:sp>
      <p:sp>
        <p:nvSpPr>
          <p:cNvPr id="53" name="Content Placeholder 41">
            <a:extLst>
              <a:ext uri="{FF2B5EF4-FFF2-40B4-BE49-F238E27FC236}">
                <a16:creationId xmlns:a16="http://schemas.microsoft.com/office/drawing/2014/main" id="{2B0ABF68-C152-447B-94CF-EDEB3408C8C0}"/>
              </a:ext>
            </a:extLst>
          </p:cNvPr>
          <p:cNvSpPr>
            <a:spLocks noGrp="1"/>
          </p:cNvSpPr>
          <p:nvPr>
            <p:ph sz="quarter" idx="47" hasCustomPrompt="1"/>
          </p:nvPr>
        </p:nvSpPr>
        <p:spPr>
          <a:xfrm>
            <a:off x="1228578" y="1267519"/>
            <a:ext cx="2214401" cy="1429577"/>
          </a:xfrm>
        </p:spPr>
        <p:txBody>
          <a:bodyPr/>
          <a:lstStyle>
            <a:lvl1pPr marL="0" indent="0">
              <a:buNone/>
              <a:defRPr/>
            </a:lvl1pPr>
          </a:lstStyle>
          <a:p>
            <a:pPr lvl="0"/>
            <a:r>
              <a:rPr lang="en-CA"/>
              <a:t>Click icon to add picture</a:t>
            </a:r>
          </a:p>
        </p:txBody>
      </p:sp>
      <p:sp>
        <p:nvSpPr>
          <p:cNvPr id="12" name="Text Placeholder 11">
            <a:extLst>
              <a:ext uri="{FF2B5EF4-FFF2-40B4-BE49-F238E27FC236}">
                <a16:creationId xmlns:a16="http://schemas.microsoft.com/office/drawing/2014/main" id="{3ECF0C1E-6EF5-0BEA-BFBA-8C4081FDC10A}"/>
              </a:ext>
            </a:extLst>
          </p:cNvPr>
          <p:cNvSpPr>
            <a:spLocks noGrp="1"/>
          </p:cNvSpPr>
          <p:nvPr>
            <p:ph type="body" sz="quarter" idx="48" hasCustomPrompt="1"/>
          </p:nvPr>
        </p:nvSpPr>
        <p:spPr>
          <a:xfrm>
            <a:off x="4342131" y="2339558"/>
            <a:ext cx="4227512" cy="857000"/>
          </a:xfrm>
        </p:spPr>
        <p:txBody>
          <a:bodyPr/>
          <a:lstStyle>
            <a:lvl1pPr marL="0" indent="0" algn="ctr">
              <a:buNone/>
              <a:defRPr/>
            </a:lvl1pPr>
          </a:lstStyle>
          <a:p>
            <a:pPr lvl="0"/>
            <a:r>
              <a:rPr lang="en-CA"/>
              <a:t>Insert Session Title</a:t>
            </a:r>
          </a:p>
        </p:txBody>
      </p:sp>
    </p:spTree>
    <p:extLst>
      <p:ext uri="{BB962C8B-B14F-4D97-AF65-F5344CB8AC3E}">
        <p14:creationId xmlns:p14="http://schemas.microsoft.com/office/powerpoint/2010/main" val="1910766624"/>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slideLayout" Target="../slideLayouts/slideLayout29.xml" /><Relationship Id="rId3" Type="http://schemas.openxmlformats.org/officeDocument/2006/relationships/slideLayout" Target="../slideLayouts/slideLayout3.xml" /><Relationship Id="rId30" Type="http://schemas.openxmlformats.org/officeDocument/2006/relationships/slideLayout" Target="../slideLayouts/slideLayout30.xml" /><Relationship Id="rId31" Type="http://schemas.openxmlformats.org/officeDocument/2006/relationships/slideLayout" Target="../slideLayouts/slideLayout31.xml" /><Relationship Id="rId32" Type="http://schemas.openxmlformats.org/officeDocument/2006/relationships/slideLayout" Target="../slideLayouts/slideLayout32.xml" /><Relationship Id="rId33" Type="http://schemas.openxmlformats.org/officeDocument/2006/relationships/slideLayout" Target="../slideLayouts/slideLayout33.xml" /><Relationship Id="rId34" Type="http://schemas.openxmlformats.org/officeDocument/2006/relationships/slideLayout" Target="../slideLayouts/slideLayout34.xml" /><Relationship Id="rId35" Type="http://schemas.openxmlformats.org/officeDocument/2006/relationships/slideLayout" Target="../slideLayouts/slideLayout35.xml" /><Relationship Id="rId36" Type="http://schemas.openxmlformats.org/officeDocument/2006/relationships/slideLayout" Target="../slideLayouts/slideLayout36.xml" /><Relationship Id="rId37" Type="http://schemas.openxmlformats.org/officeDocument/2006/relationships/slideLayout" Target="../slideLayouts/slideLayout37.xml" /><Relationship Id="rId38" Type="http://schemas.openxmlformats.org/officeDocument/2006/relationships/slideLayout" Target="../slideLayouts/slideLayout38.xml" /><Relationship Id="rId39" Type="http://schemas.openxmlformats.org/officeDocument/2006/relationships/slideLayout" Target="../slideLayouts/slideLayout39.xml" /><Relationship Id="rId4" Type="http://schemas.openxmlformats.org/officeDocument/2006/relationships/slideLayout" Target="../slideLayouts/slideLayout4.xml" /><Relationship Id="rId40" Type="http://schemas.openxmlformats.org/officeDocument/2006/relationships/slideLayout" Target="../slideLayouts/slideLayout40.xml" /><Relationship Id="rId41" Type="http://schemas.openxmlformats.org/officeDocument/2006/relationships/slideLayout" Target="../slideLayouts/slideLayout41.xml" /><Relationship Id="rId42" Type="http://schemas.openxmlformats.org/officeDocument/2006/relationships/image" Target="../media/image1.png" /><Relationship Id="rId43" Type="http://schemas.openxmlformats.org/officeDocument/2006/relationships/theme" Target="../theme/theme1.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10" name="Rectangle 9"/>
          <p:cNvSpPr/>
          <p:nvPr/>
        </p:nvSpPr>
        <p:spPr bwMode="auto">
          <a:xfrm>
            <a:off x="157397" y="104931"/>
            <a:ext cx="8805850" cy="4069830"/>
          </a:xfrm>
          <a:prstGeom prst="rect">
            <a:avLst/>
          </a:prstGeom>
          <a:no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CA">
              <a:solidFill>
                <a:srgbClr val="FFFFFF"/>
              </a:solidFill>
              <a:latin typeface="+mj-lt"/>
            </a:endParaRPr>
          </a:p>
        </p:txBody>
      </p:sp>
      <p:sp>
        <p:nvSpPr>
          <p:cNvPr id="17412" name="Rectangle 4"/>
          <p:cNvSpPr>
            <a:spLocks noGrp="1" noChangeArrowheads="1"/>
          </p:cNvSpPr>
          <p:nvPr>
            <p:ph type="body" idx="1"/>
          </p:nvPr>
        </p:nvSpPr>
        <p:spPr bwMode="auto">
          <a:xfrm>
            <a:off x="186380" y="827485"/>
            <a:ext cx="8755603" cy="3345656"/>
          </a:xfrm>
          <a:prstGeom prst="rect">
            <a:avLst/>
          </a:prstGeom>
          <a:noFill/>
          <a:ln w="9525">
            <a:noFill/>
            <a:miter lim="800000"/>
          </a:ln>
        </p:spPr>
        <p:txBody>
          <a:bodyPr vert="horz" wrap="square" lIns="137160" tIns="91440" rIns="137160" bIns="9144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14" name="Rectangle 13">
            <a:extLst>
              <a:ext uri="{FF2B5EF4-FFF2-40B4-BE49-F238E27FC236}">
                <a16:creationId xmlns:a16="http://schemas.microsoft.com/office/drawing/2014/main" id="{15C1135B-AE92-83AF-AC3F-7188AFF55B43}"/>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15" name="Text Placeholder 27">
            <a:extLst>
              <a:ext uri="{FF2B5EF4-FFF2-40B4-BE49-F238E27FC236}">
                <a16:creationId xmlns:a16="http://schemas.microsoft.com/office/drawing/2014/main" id="{08E0C5EB-3F25-3119-93A3-3ABCE91ADA01}"/>
              </a:ext>
            </a:extLst>
          </p:cNvPr>
          <p:cNvSpPr txBox="1"/>
          <p:nvPr/>
        </p:nvSpPr>
        <p:spPr>
          <a:xfrm>
            <a:off x="1091488" y="38501"/>
            <a:ext cx="7792630" cy="539015"/>
          </a:xfrm>
          <a:prstGeom prst="rect">
            <a:avLst/>
          </a:prstGeom>
        </p:spPr>
        <p:txBody>
          <a:bodyPr lIns="0" tIns="0" rIns="0" bIns="0" anchor="ctr"/>
          <a:lstStyle>
            <a:lvl1pPr marL="0" indent="0" algn="l" rtl="0" eaLnBrk="1" fontAlgn="base" hangingPunct="1">
              <a:lnSpc>
                <a:spcPct val="110000"/>
              </a:lnSpc>
              <a:spcBef>
                <a:spcPct val="20000"/>
              </a:spcBef>
              <a:spcAft>
                <a:spcPct val="0"/>
              </a:spcAft>
              <a:buSzPct val="75000"/>
              <a:buFont typeface="Times" pitchFamily="18" charset="0"/>
              <a:buNone/>
              <a:defRPr sz="2400" b="1">
                <a:solidFill>
                  <a:schemeClr val="bg2"/>
                </a:solidFill>
                <a:latin typeface="Arial" pitchFamily="34" charset="0"/>
                <a:ea typeface="+mn-ea"/>
                <a:cs typeface="Arial" pitchFamily="34" charset="0"/>
              </a:defRPr>
            </a:lvl1pPr>
            <a:lvl2pPr marL="685800" indent="-225425" algn="l" rtl="0" eaLnBrk="1" fontAlgn="base" hangingPunct="1">
              <a:lnSpc>
                <a:spcPct val="120000"/>
              </a:lnSpc>
              <a:spcBef>
                <a:spcPct val="20000"/>
              </a:spcBef>
              <a:spcAft>
                <a:spcPct val="0"/>
              </a:spcAft>
              <a:buSzPct val="75000"/>
              <a:buFont typeface="Times" pitchFamily="18" charset="0"/>
              <a:buChar char="•"/>
              <a:defRPr sz="2600">
                <a:solidFill>
                  <a:schemeClr val="tx1">
                    <a:lumMod val="85000"/>
                    <a:lumOff val="15000"/>
                  </a:schemeClr>
                </a:solidFill>
                <a:latin typeface="Arial" pitchFamily="34" charset="0"/>
                <a:ea typeface="+mn-ea"/>
                <a:cs typeface="Arial" pitchFamily="34" charset="0"/>
              </a:defRPr>
            </a:lvl2pPr>
            <a:lvl3pPr marL="1143000" indent="-228600"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Arial" pitchFamily="34" charset="0"/>
                <a:ea typeface="+mn-ea"/>
                <a:cs typeface="Arial" pitchFamily="34" charset="0"/>
              </a:defRPr>
            </a:lvl3pPr>
            <a:lvl4pPr marL="1600200" indent="-225425"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Arial" pitchFamily="34" charset="0"/>
                <a:ea typeface="+mn-ea"/>
                <a:cs typeface="Arial" pitchFamily="34" charset="0"/>
              </a:defRPr>
            </a:lvl4pPr>
            <a:lvl5pPr marL="2057400" indent="-228600"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Arial" pitchFamily="34" charset="0"/>
                <a:ea typeface="+mn-ea"/>
                <a:cs typeface="Arial" pitchFamily="34" charset="0"/>
              </a:defRPr>
            </a:lvl5pPr>
            <a:lvl6pPr marL="25146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6pPr>
            <a:lvl7pPr marL="29718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7pPr>
            <a:lvl8pPr marL="34290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8pPr>
            <a:lvl9pPr marL="38862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9pPr>
          </a:lstStyle>
          <a:p>
            <a:r>
              <a:rPr lang="en-US" kern="0"/>
              <a:t>Click to Add Title</a:t>
            </a:r>
            <a:endParaRPr lang="en-IN" kern="0"/>
          </a:p>
        </p:txBody>
      </p:sp>
      <p:sp>
        <p:nvSpPr>
          <p:cNvPr id="16" name="Slide Number Placeholder 3">
            <a:extLst>
              <a:ext uri="{FF2B5EF4-FFF2-40B4-BE49-F238E27FC236}">
                <a16:creationId xmlns:a16="http://schemas.microsoft.com/office/drawing/2014/main" id="{9B1C48C4-5547-1365-7565-86802185416C}"/>
              </a:ext>
            </a:extLst>
          </p:cNvPr>
          <p:cNvSpPr>
            <a:spLocks noGrp="1"/>
          </p:cNvSpPr>
          <p:nvPr>
            <p:ph type="sldNum" sz="quarter" idx="4"/>
          </p:nvPr>
        </p:nvSpPr>
        <p:spPr>
          <a:xfrm>
            <a:off x="8569643" y="4821767"/>
            <a:ext cx="314475" cy="224854"/>
          </a:xfrm>
          <a:prstGeom prst="rect">
            <a:avLst/>
          </a:prstGeom>
        </p:spPr>
        <p:txBody>
          <a:bodyPr lIns="0" tIns="0" rIns="0" bIns="0" anchor="ctr"/>
          <a:lstStyle>
            <a:lvl1pPr>
              <a:defRPr sz="1000">
                <a:solidFill>
                  <a:schemeClr val="tx1"/>
                </a:solidFill>
                <a:latin typeface="+mn-lt"/>
              </a:defRPr>
            </a:lvl1pPr>
          </a:lstStyle>
          <a:p>
            <a:fld id="{3C2759AE-BA43-4097-8E6F-70CEDDBB45A8}" type="slidenum">
              <a:rPr lang="en-US" smtClean="0"/>
              <a:t>‹#›</a:t>
            </a:fld>
            <a:endParaRPr lang="en-US"/>
          </a:p>
        </p:txBody>
      </p:sp>
      <p:sp>
        <p:nvSpPr>
          <p:cNvPr id="17" name="Freeform 5">
            <a:extLst>
              <a:ext uri="{FF2B5EF4-FFF2-40B4-BE49-F238E27FC236}">
                <a16:creationId xmlns:a16="http://schemas.microsoft.com/office/drawing/2014/main" id="{D2080212-7F65-4088-5EA9-41645A8E35BD}"/>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8" name="Freeform 5">
            <a:extLst>
              <a:ext uri="{FF2B5EF4-FFF2-40B4-BE49-F238E27FC236}">
                <a16:creationId xmlns:a16="http://schemas.microsoft.com/office/drawing/2014/main" id="{E0DB464F-CCC1-0E31-E3C2-BDFB26C7A525}"/>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9" name="Picture 18">
            <a:extLst>
              <a:ext uri="{FF2B5EF4-FFF2-40B4-BE49-F238E27FC236}">
                <a16:creationId xmlns:a16="http://schemas.microsoft.com/office/drawing/2014/main" id="{EC42D204-4C7F-F6A9-D99D-A69BCC02F792}"/>
              </a:ext>
            </a:extLst>
          </p:cNvPr>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2" name="Rectangle 1">
            <a:extLst>
              <a:ext uri="{FF2B5EF4-FFF2-40B4-BE49-F238E27FC236}">
                <a16:creationId xmlns:a16="http://schemas.microsoft.com/office/drawing/2014/main" id="{A54FC22D-1CEF-B647-2FCE-9EDB1131AC54}"/>
              </a:ext>
            </a:extLst>
          </p:cNvPr>
          <p:cNvSpPr/>
          <p:nvPr/>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3" name="Text Placeholder 27">
            <a:extLst>
              <a:ext uri="{FF2B5EF4-FFF2-40B4-BE49-F238E27FC236}">
                <a16:creationId xmlns:a16="http://schemas.microsoft.com/office/drawing/2014/main" id="{A8438DBE-1957-999F-A233-0213E0CA99B8}"/>
              </a:ext>
            </a:extLst>
          </p:cNvPr>
          <p:cNvSpPr txBox="1"/>
          <p:nvPr/>
        </p:nvSpPr>
        <p:spPr>
          <a:xfrm>
            <a:off x="1091488" y="38501"/>
            <a:ext cx="7792630" cy="539015"/>
          </a:xfrm>
          <a:prstGeom prst="rect">
            <a:avLst/>
          </a:prstGeom>
        </p:spPr>
        <p:txBody>
          <a:bodyPr lIns="0" tIns="0" rIns="0" bIns="0" anchor="ctr"/>
          <a:lstStyle>
            <a:lvl1pPr marL="0" indent="0" algn="l" rtl="0" eaLnBrk="1" fontAlgn="base" hangingPunct="1">
              <a:lnSpc>
                <a:spcPct val="110000"/>
              </a:lnSpc>
              <a:spcBef>
                <a:spcPct val="20000"/>
              </a:spcBef>
              <a:spcAft>
                <a:spcPct val="0"/>
              </a:spcAft>
              <a:buSzPct val="75000"/>
              <a:buFont typeface="Times" pitchFamily="18" charset="0"/>
              <a:buNone/>
              <a:defRPr sz="2400" b="1">
                <a:solidFill>
                  <a:schemeClr val="bg2"/>
                </a:solidFill>
                <a:latin typeface="Arial" pitchFamily="34" charset="0"/>
                <a:ea typeface="+mn-ea"/>
                <a:cs typeface="Arial" pitchFamily="34" charset="0"/>
              </a:defRPr>
            </a:lvl1pPr>
            <a:lvl2pPr marL="685800" indent="-225425" algn="l" rtl="0" eaLnBrk="1" fontAlgn="base" hangingPunct="1">
              <a:lnSpc>
                <a:spcPct val="120000"/>
              </a:lnSpc>
              <a:spcBef>
                <a:spcPct val="20000"/>
              </a:spcBef>
              <a:spcAft>
                <a:spcPct val="0"/>
              </a:spcAft>
              <a:buSzPct val="75000"/>
              <a:buFont typeface="Times" pitchFamily="18" charset="0"/>
              <a:buChar char="•"/>
              <a:defRPr sz="2600">
                <a:solidFill>
                  <a:schemeClr val="tx1">
                    <a:lumMod val="85000"/>
                    <a:lumOff val="15000"/>
                  </a:schemeClr>
                </a:solidFill>
                <a:latin typeface="Arial" pitchFamily="34" charset="0"/>
                <a:ea typeface="+mn-ea"/>
                <a:cs typeface="Arial" pitchFamily="34" charset="0"/>
              </a:defRPr>
            </a:lvl2pPr>
            <a:lvl3pPr marL="1143000" indent="-228600"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Arial" pitchFamily="34" charset="0"/>
                <a:ea typeface="+mn-ea"/>
                <a:cs typeface="Arial" pitchFamily="34" charset="0"/>
              </a:defRPr>
            </a:lvl3pPr>
            <a:lvl4pPr marL="1600200" indent="-225425"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Arial" pitchFamily="34" charset="0"/>
                <a:ea typeface="+mn-ea"/>
                <a:cs typeface="Arial" pitchFamily="34" charset="0"/>
              </a:defRPr>
            </a:lvl4pPr>
            <a:lvl5pPr marL="2057400" indent="-228600"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Arial" pitchFamily="34" charset="0"/>
                <a:ea typeface="+mn-ea"/>
                <a:cs typeface="Arial" pitchFamily="34" charset="0"/>
              </a:defRPr>
            </a:lvl5pPr>
            <a:lvl6pPr marL="25146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6pPr>
            <a:lvl7pPr marL="29718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7pPr>
            <a:lvl8pPr marL="34290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8pPr>
            <a:lvl9pPr marL="38862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9pPr>
          </a:lstStyle>
          <a:p>
            <a:r>
              <a:rPr lang="en-US" kern="0"/>
              <a:t>Click to Add Title</a:t>
            </a:r>
            <a:endParaRPr lang="en-IN" kern="0"/>
          </a:p>
        </p:txBody>
      </p:sp>
      <p:sp>
        <p:nvSpPr>
          <p:cNvPr id="4" name="Freeform 5">
            <a:extLst>
              <a:ext uri="{FF2B5EF4-FFF2-40B4-BE49-F238E27FC236}">
                <a16:creationId xmlns:a16="http://schemas.microsoft.com/office/drawing/2014/main" id="{56AACCBF-FF2E-12F2-9847-0EA87742A41C}"/>
              </a:ext>
            </a:extLst>
          </p:cNvPr>
          <p:cNvSpPr/>
          <p:nvPr/>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5" name="Freeform 5">
            <a:extLst>
              <a:ext uri="{FF2B5EF4-FFF2-40B4-BE49-F238E27FC236}">
                <a16:creationId xmlns:a16="http://schemas.microsoft.com/office/drawing/2014/main" id="{5B51B3CE-9A65-C58A-C027-3DE6D35BE1D5}"/>
              </a:ext>
            </a:extLst>
          </p:cNvPr>
          <p:cNvSpPr/>
          <p:nvPr/>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6" name="Picture 5">
            <a:extLst>
              <a:ext uri="{FF2B5EF4-FFF2-40B4-BE49-F238E27FC236}">
                <a16:creationId xmlns:a16="http://schemas.microsoft.com/office/drawing/2014/main" id="{C32D2C93-77C7-FD8E-4AC4-917D0B1FFB51}"/>
              </a:ext>
            </a:extLst>
          </p:cNvPr>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
        <p:nvSpPr>
          <p:cNvPr id="7" name="Rectangle 6">
            <a:extLst>
              <a:ext uri="{FF2B5EF4-FFF2-40B4-BE49-F238E27FC236}">
                <a16:creationId xmlns:a16="http://schemas.microsoft.com/office/drawing/2014/main" id="{E745D0F9-E3A6-DA1E-8D62-FA7D81BFF083}"/>
              </a:ext>
            </a:extLst>
          </p:cNvPr>
          <p:cNvSpPr/>
          <p:nvPr userDrawn="1"/>
        </p:nvSpPr>
        <p:spPr>
          <a:xfrm>
            <a:off x="0" y="0"/>
            <a:ext cx="9144000" cy="6160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Ins="137160" bIns="0" rtlCol="0" anchor="ctr"/>
          <a:lstStyle/>
          <a:p>
            <a:pPr algn="ctr"/>
            <a:endParaRPr lang="en-IN">
              <a:latin typeface="Arial" pitchFamily="34" charset="0"/>
              <a:cs typeface="Arial" pitchFamily="34" charset="0"/>
            </a:endParaRPr>
          </a:p>
        </p:txBody>
      </p:sp>
      <p:sp>
        <p:nvSpPr>
          <p:cNvPr id="8" name="Text Placeholder 27">
            <a:extLst>
              <a:ext uri="{FF2B5EF4-FFF2-40B4-BE49-F238E27FC236}">
                <a16:creationId xmlns:a16="http://schemas.microsoft.com/office/drawing/2014/main" id="{9186380B-F6FC-B5DB-6AD0-643E10925C8D}"/>
              </a:ext>
            </a:extLst>
          </p:cNvPr>
          <p:cNvSpPr txBox="1"/>
          <p:nvPr userDrawn="1"/>
        </p:nvSpPr>
        <p:spPr>
          <a:xfrm>
            <a:off x="1091488" y="38501"/>
            <a:ext cx="7792630" cy="539015"/>
          </a:xfrm>
          <a:prstGeom prst="rect">
            <a:avLst/>
          </a:prstGeom>
        </p:spPr>
        <p:txBody>
          <a:bodyPr lIns="0" tIns="0" rIns="0" bIns="0" anchor="ctr"/>
          <a:lstStyle>
            <a:lvl1pPr marL="0" indent="0" algn="l" rtl="0" eaLnBrk="1" fontAlgn="base" hangingPunct="1">
              <a:lnSpc>
                <a:spcPct val="110000"/>
              </a:lnSpc>
              <a:spcBef>
                <a:spcPct val="20000"/>
              </a:spcBef>
              <a:spcAft>
                <a:spcPct val="0"/>
              </a:spcAft>
              <a:buSzPct val="75000"/>
              <a:buFont typeface="Times" pitchFamily="18" charset="0"/>
              <a:buNone/>
              <a:defRPr sz="2400" b="1">
                <a:solidFill>
                  <a:schemeClr val="bg2"/>
                </a:solidFill>
                <a:latin typeface="Arial" pitchFamily="34" charset="0"/>
                <a:ea typeface="+mn-ea"/>
                <a:cs typeface="Arial" pitchFamily="34" charset="0"/>
              </a:defRPr>
            </a:lvl1pPr>
            <a:lvl2pPr marL="685800" indent="-225425" algn="l" rtl="0" eaLnBrk="1" fontAlgn="base" hangingPunct="1">
              <a:lnSpc>
                <a:spcPct val="120000"/>
              </a:lnSpc>
              <a:spcBef>
                <a:spcPct val="20000"/>
              </a:spcBef>
              <a:spcAft>
                <a:spcPct val="0"/>
              </a:spcAft>
              <a:buSzPct val="75000"/>
              <a:buFont typeface="Times" pitchFamily="18" charset="0"/>
              <a:buChar char="•"/>
              <a:defRPr sz="2600">
                <a:solidFill>
                  <a:schemeClr val="tx1">
                    <a:lumMod val="85000"/>
                    <a:lumOff val="15000"/>
                  </a:schemeClr>
                </a:solidFill>
                <a:latin typeface="Arial" pitchFamily="34" charset="0"/>
                <a:ea typeface="+mn-ea"/>
                <a:cs typeface="Arial" pitchFamily="34" charset="0"/>
              </a:defRPr>
            </a:lvl2pPr>
            <a:lvl3pPr marL="1143000" indent="-228600"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Arial" pitchFamily="34" charset="0"/>
                <a:ea typeface="+mn-ea"/>
                <a:cs typeface="Arial" pitchFamily="34" charset="0"/>
              </a:defRPr>
            </a:lvl3pPr>
            <a:lvl4pPr marL="1600200" indent="-225425"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Arial" pitchFamily="34" charset="0"/>
                <a:ea typeface="+mn-ea"/>
                <a:cs typeface="Arial" pitchFamily="34" charset="0"/>
              </a:defRPr>
            </a:lvl4pPr>
            <a:lvl5pPr marL="2057400" indent="-228600"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Arial" pitchFamily="34" charset="0"/>
                <a:ea typeface="+mn-ea"/>
                <a:cs typeface="Arial" pitchFamily="34" charset="0"/>
              </a:defRPr>
            </a:lvl5pPr>
            <a:lvl6pPr marL="25146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6pPr>
            <a:lvl7pPr marL="29718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7pPr>
            <a:lvl8pPr marL="34290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8pPr>
            <a:lvl9pPr marL="38862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9pPr>
          </a:lstStyle>
          <a:p>
            <a:r>
              <a:rPr lang="en-US" kern="0"/>
              <a:t>Click to Add Title</a:t>
            </a:r>
            <a:endParaRPr lang="en-IN" kern="0"/>
          </a:p>
        </p:txBody>
      </p:sp>
      <p:sp>
        <p:nvSpPr>
          <p:cNvPr id="9" name="Freeform 5">
            <a:extLst>
              <a:ext uri="{FF2B5EF4-FFF2-40B4-BE49-F238E27FC236}">
                <a16:creationId xmlns:a16="http://schemas.microsoft.com/office/drawing/2014/main" id="{5F9CE48E-73D2-C89F-FAA4-C4DC8A0D51A9}"/>
              </a:ext>
            </a:extLst>
          </p:cNvPr>
          <p:cNvSpPr/>
          <p:nvPr userDrawn="1"/>
        </p:nvSpPr>
        <p:spPr bwMode="auto">
          <a:xfrm rot="16200000">
            <a:off x="90033" y="97588"/>
            <a:ext cx="777215" cy="775797"/>
          </a:xfrm>
          <a:prstGeom prst="rect">
            <a:avLst/>
          </a:prstGeom>
          <a:gradFill flip="none" rotWithShape="1">
            <a:gsLst>
              <a:gs pos="0">
                <a:schemeClr val="bg1"/>
              </a:gs>
              <a:gs pos="73000">
                <a:srgbClr val="ECECEC"/>
              </a:gs>
              <a:gs pos="100000">
                <a:srgbClr val="D9D9D9"/>
              </a:gs>
            </a:gsLst>
            <a:lin ang="2700000" scaled="1"/>
          </a:gradFill>
          <a:ln w="25400">
            <a:no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sp>
        <p:nvSpPr>
          <p:cNvPr id="11" name="Freeform 5">
            <a:extLst>
              <a:ext uri="{FF2B5EF4-FFF2-40B4-BE49-F238E27FC236}">
                <a16:creationId xmlns:a16="http://schemas.microsoft.com/office/drawing/2014/main" id="{77656B92-6D47-44C8-A925-8B0ED8550861}"/>
              </a:ext>
            </a:extLst>
          </p:cNvPr>
          <p:cNvSpPr/>
          <p:nvPr userDrawn="1"/>
        </p:nvSpPr>
        <p:spPr bwMode="auto">
          <a:xfrm rot="16200000">
            <a:off x="134987" y="156871"/>
            <a:ext cx="680473" cy="662411"/>
          </a:xfrm>
          <a:prstGeom prst="rect">
            <a:avLst/>
          </a:prstGeom>
          <a:solidFill>
            <a:schemeClr val="accent1"/>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4000">
              <a:solidFill>
                <a:prstClr val="black"/>
              </a:solidFill>
              <a:latin typeface="+mn-lt"/>
              <a:cs typeface="+mn-ea"/>
              <a:sym typeface="+mn-lt"/>
            </a:endParaRPr>
          </a:p>
        </p:txBody>
      </p:sp>
      <p:pic>
        <p:nvPicPr>
          <p:cNvPr id="12" name="Picture 11">
            <a:extLst>
              <a:ext uri="{FF2B5EF4-FFF2-40B4-BE49-F238E27FC236}">
                <a16:creationId xmlns:a16="http://schemas.microsoft.com/office/drawing/2014/main" id="{552295C6-4556-28D1-9802-A2B6446D453A}"/>
              </a:ext>
            </a:extLst>
          </p:cNvPr>
          <p:cNvPicPr>
            <a:picLocks noChangeAspect="1"/>
          </p:cNvPicPr>
          <p:nvPr userDrawn="1"/>
        </p:nvPicPr>
        <p:blipFill>
          <a:blip r:embed="rId42">
            <a:extLst>
              <a:ext uri="{28A0092B-C50C-407E-A947-70E740481C1C}">
                <a14:useLocalDpi xmlns:a14="http://schemas.microsoft.com/office/drawing/2010/main" val="0"/>
              </a:ext>
            </a:extLst>
          </a:blip>
          <a:stretch>
            <a:fillRect/>
          </a:stretch>
        </p:blipFill>
        <p:spPr>
          <a:xfrm>
            <a:off x="144017" y="153363"/>
            <a:ext cx="662412" cy="664243"/>
          </a:xfrm>
          <a:prstGeom prst="rect">
            <a:avLst/>
          </a:prstGeom>
        </p:spPr>
      </p:pic>
    </p:spTree>
    <p:extLst>
      <p:ext uri="{BB962C8B-B14F-4D97-AF65-F5344CB8AC3E}">
        <p14:creationId xmlns:p14="http://schemas.microsoft.com/office/powerpoint/2010/main" val="3588464778"/>
      </p:ext>
    </p:extLst>
  </p:cSld>
  <p:clrMap bg1="lt1" tx1="dk1" bg2="lt2" tx2="dk2" accent1="accent1" accent2="accent2" accent3="accent3" accent4="accent4" accent5="accent5" accent6="accent6" hlink="hlink" folHlink="folHlink"/>
  <p:sldLayoutIdLst>
    <p:sldLayoutId id="2147483822" r:id="rId1"/>
    <p:sldLayoutId id="2147483860" r:id="rId2"/>
    <p:sldLayoutId id="2147483859" r:id="rId3"/>
    <p:sldLayoutId id="2147483861" r:id="rId4"/>
    <p:sldLayoutId id="2147483823" r:id="rId5"/>
    <p:sldLayoutId id="2147483867" r:id="rId6"/>
    <p:sldLayoutId id="2147483824" r:id="rId7"/>
    <p:sldLayoutId id="2147483864" r:id="rId8"/>
    <p:sldLayoutId id="2147483862" r:id="rId9"/>
    <p:sldLayoutId id="2147483866" r:id="rId10"/>
    <p:sldLayoutId id="2147483863" r:id="rId11"/>
    <p:sldLayoutId id="2147483826" r:id="rId12"/>
    <p:sldLayoutId id="2147483829" r:id="rId13"/>
    <p:sldLayoutId id="2147483831" r:id="rId14"/>
    <p:sldLayoutId id="2147483832" r:id="rId15"/>
    <p:sldLayoutId id="2147483833" r:id="rId16"/>
    <p:sldLayoutId id="2147483834" r:id="rId17"/>
    <p:sldLayoutId id="2147483836" r:id="rId18"/>
    <p:sldLayoutId id="2147483837" r:id="rId19"/>
    <p:sldLayoutId id="2147483840" r:id="rId20"/>
    <p:sldLayoutId id="2147483841" r:id="rId21"/>
    <p:sldLayoutId id="2147483842" r:id="rId22"/>
    <p:sldLayoutId id="2147483843" r:id="rId23"/>
    <p:sldLayoutId id="2147483844" r:id="rId24"/>
    <p:sldLayoutId id="2147483845" r:id="rId25"/>
    <p:sldLayoutId id="2147483846" r:id="rId26"/>
    <p:sldLayoutId id="2147483847" r:id="rId27"/>
    <p:sldLayoutId id="2147483848" r:id="rId28"/>
    <p:sldLayoutId id="2147483849" r:id="rId29"/>
    <p:sldLayoutId id="2147483850" r:id="rId30"/>
    <p:sldLayoutId id="2147483851" r:id="rId31"/>
    <p:sldLayoutId id="2147483852" r:id="rId32"/>
    <p:sldLayoutId id="2147483853" r:id="rId33"/>
    <p:sldLayoutId id="2147483854" r:id="rId34"/>
    <p:sldLayoutId id="2147483855" r:id="rId35"/>
    <p:sldLayoutId id="2147483856" r:id="rId36"/>
    <p:sldLayoutId id="2147483857" r:id="rId37"/>
    <p:sldLayoutId id="2147483825" r:id="rId38"/>
    <p:sldLayoutId id="2147483868" r:id="rId39"/>
    <p:sldLayoutId id="2147483869" r:id="rId40"/>
    <p:sldLayoutId id="2147483870" r:id="rId41"/>
  </p:sldLayoutIdLst>
  <p:transition/>
  <p:timing/>
  <p:hf hdr="0" ftr="0" dt="0"/>
  <p:txStyles>
    <p:titleStyle>
      <a:lvl1pPr algn="l" rtl="0" eaLnBrk="1" fontAlgn="base" hangingPunct="1">
        <a:spcBef>
          <a:spcPct val="0"/>
        </a:spcBef>
        <a:spcAft>
          <a:spcPct val="0"/>
        </a:spcAft>
        <a:defRPr kumimoji="0" lang="en-US" sz="2800" b="1" i="0" u="none" strike="noStrike" kern="0" cap="none" spc="0" normalizeH="0" baseline="0" noProof="0" smtClean="0">
          <a:ln>
            <a:noFill/>
          </a:ln>
          <a:solidFill>
            <a:schemeClr val="tx1"/>
          </a:solidFill>
          <a:effectLst/>
          <a:uLnTx/>
          <a:uFillTx/>
          <a:latin typeface="Arial" pitchFamily="34" charset="0"/>
          <a:ea typeface="+mj-ea"/>
          <a:cs typeface="Arial" pitchFamily="34" charset="0"/>
        </a:defRPr>
      </a:lvl1pPr>
      <a:lvl2pPr algn="l" rtl="0" eaLnBrk="1" fontAlgn="base" hangingPunct="1">
        <a:spcBef>
          <a:spcPct val="0"/>
        </a:spcBef>
        <a:spcAft>
          <a:spcPct val="0"/>
        </a:spcAft>
        <a:defRPr sz="3200" b="1">
          <a:solidFill>
            <a:schemeClr val="tx1"/>
          </a:solidFill>
          <a:latin typeface="Arial"/>
          <a:ea typeface="ＭＳ Ｐゴシック" pitchFamily="-16" charset="-128"/>
        </a:defRPr>
      </a:lvl2pPr>
      <a:lvl3pPr algn="l" rtl="0" eaLnBrk="1" fontAlgn="base" hangingPunct="1">
        <a:spcBef>
          <a:spcPct val="0"/>
        </a:spcBef>
        <a:spcAft>
          <a:spcPct val="0"/>
        </a:spcAft>
        <a:defRPr sz="3200" b="1">
          <a:solidFill>
            <a:schemeClr val="tx1"/>
          </a:solidFill>
          <a:latin typeface="Arial"/>
          <a:ea typeface="ＭＳ Ｐゴシック" pitchFamily="-16" charset="-128"/>
        </a:defRPr>
      </a:lvl3pPr>
      <a:lvl4pPr algn="l" rtl="0" eaLnBrk="1" fontAlgn="base" hangingPunct="1">
        <a:spcBef>
          <a:spcPct val="0"/>
        </a:spcBef>
        <a:spcAft>
          <a:spcPct val="0"/>
        </a:spcAft>
        <a:defRPr sz="3200" b="1">
          <a:solidFill>
            <a:schemeClr val="tx1"/>
          </a:solidFill>
          <a:latin typeface="Arial"/>
          <a:ea typeface="ＭＳ Ｐゴシック" pitchFamily="-16" charset="-128"/>
        </a:defRPr>
      </a:lvl4pPr>
      <a:lvl5pPr algn="l" rtl="0" eaLnBrk="1" fontAlgn="base" hangingPunct="1">
        <a:spcBef>
          <a:spcPct val="0"/>
        </a:spcBef>
        <a:spcAft>
          <a:spcPct val="0"/>
        </a:spcAft>
        <a:defRPr sz="3200" b="1">
          <a:solidFill>
            <a:schemeClr val="tx1"/>
          </a:solidFill>
          <a:latin typeface="Arial"/>
          <a:ea typeface="ＭＳ Ｐゴシック" pitchFamily="-16" charset="-128"/>
        </a:defRPr>
      </a:lvl5pPr>
      <a:lvl6pPr marL="457200" algn="l" rtl="0" eaLnBrk="1" fontAlgn="base" hangingPunct="1">
        <a:spcBef>
          <a:spcPct val="0"/>
        </a:spcBef>
        <a:spcAft>
          <a:spcPct val="0"/>
        </a:spcAft>
        <a:defRPr sz="3200" b="1">
          <a:solidFill>
            <a:schemeClr val="tx1"/>
          </a:solidFill>
          <a:latin typeface="Arial"/>
          <a:ea typeface="ＭＳ Ｐゴシック" pitchFamily="-16" charset="-128"/>
        </a:defRPr>
      </a:lvl6pPr>
      <a:lvl7pPr marL="914400" algn="l" rtl="0" eaLnBrk="1" fontAlgn="base" hangingPunct="1">
        <a:spcBef>
          <a:spcPct val="0"/>
        </a:spcBef>
        <a:spcAft>
          <a:spcPct val="0"/>
        </a:spcAft>
        <a:defRPr sz="3200" b="1">
          <a:solidFill>
            <a:schemeClr val="tx1"/>
          </a:solidFill>
          <a:latin typeface="Arial"/>
          <a:ea typeface="ＭＳ Ｐゴシック" pitchFamily="-16" charset="-128"/>
        </a:defRPr>
      </a:lvl7pPr>
      <a:lvl8pPr marL="1371600" algn="l" rtl="0" eaLnBrk="1" fontAlgn="base" hangingPunct="1">
        <a:spcBef>
          <a:spcPct val="0"/>
        </a:spcBef>
        <a:spcAft>
          <a:spcPct val="0"/>
        </a:spcAft>
        <a:defRPr sz="3200" b="1">
          <a:solidFill>
            <a:schemeClr val="tx1"/>
          </a:solidFill>
          <a:latin typeface="Arial"/>
          <a:ea typeface="ＭＳ Ｐゴシック" pitchFamily="-16" charset="-128"/>
        </a:defRPr>
      </a:lvl8pPr>
      <a:lvl9pPr marL="1828800" algn="l" rtl="0" eaLnBrk="1" fontAlgn="base" hangingPunct="1">
        <a:spcBef>
          <a:spcPct val="0"/>
        </a:spcBef>
        <a:spcAft>
          <a:spcPct val="0"/>
        </a:spcAft>
        <a:defRPr sz="3200" b="1">
          <a:solidFill>
            <a:schemeClr val="tx1"/>
          </a:solidFill>
          <a:latin typeface="Arial"/>
          <a:ea typeface="ＭＳ Ｐゴシック" pitchFamily="-16" charset="-128"/>
        </a:defRPr>
      </a:lvl9pPr>
    </p:titleStyle>
    <p:bodyStyle>
      <a:lvl1pPr marL="228600" indent="-228600" algn="l" rtl="0" eaLnBrk="1" fontAlgn="base" hangingPunct="1">
        <a:lnSpc>
          <a:spcPct val="110000"/>
        </a:lnSpc>
        <a:spcBef>
          <a:spcPct val="20000"/>
        </a:spcBef>
        <a:spcAft>
          <a:spcPct val="0"/>
        </a:spcAft>
        <a:buSzPct val="75000"/>
        <a:buFont typeface="Times" pitchFamily="18" charset="0"/>
        <a:buChar char="•"/>
        <a:defRPr sz="2900">
          <a:solidFill>
            <a:schemeClr val="tx1">
              <a:lumMod val="85000"/>
              <a:lumOff val="15000"/>
            </a:schemeClr>
          </a:solidFill>
          <a:latin typeface="Arial" pitchFamily="34" charset="0"/>
          <a:ea typeface="+mn-ea"/>
          <a:cs typeface="Arial" pitchFamily="34" charset="0"/>
        </a:defRPr>
      </a:lvl1pPr>
      <a:lvl2pPr marL="685800" indent="-225425" algn="l" rtl="0" eaLnBrk="1" fontAlgn="base" hangingPunct="1">
        <a:lnSpc>
          <a:spcPct val="120000"/>
        </a:lnSpc>
        <a:spcBef>
          <a:spcPct val="20000"/>
        </a:spcBef>
        <a:spcAft>
          <a:spcPct val="0"/>
        </a:spcAft>
        <a:buSzPct val="75000"/>
        <a:buFont typeface="Times" pitchFamily="18" charset="0"/>
        <a:buChar char="•"/>
        <a:defRPr sz="2600">
          <a:solidFill>
            <a:schemeClr val="tx1">
              <a:lumMod val="85000"/>
              <a:lumOff val="15000"/>
            </a:schemeClr>
          </a:solidFill>
          <a:latin typeface="Arial" pitchFamily="34" charset="0"/>
          <a:ea typeface="+mn-ea"/>
          <a:cs typeface="Arial" pitchFamily="34" charset="0"/>
        </a:defRPr>
      </a:lvl2pPr>
      <a:lvl3pPr marL="1143000" indent="-228600"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Arial" pitchFamily="34" charset="0"/>
          <a:ea typeface="+mn-ea"/>
          <a:cs typeface="Arial" pitchFamily="34" charset="0"/>
        </a:defRPr>
      </a:lvl3pPr>
      <a:lvl4pPr marL="1600200" indent="-225425"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Arial" pitchFamily="34" charset="0"/>
          <a:ea typeface="+mn-ea"/>
          <a:cs typeface="Arial" pitchFamily="34" charset="0"/>
        </a:defRPr>
      </a:lvl4pPr>
      <a:lvl5pPr marL="2057400" indent="-228600"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Arial" pitchFamily="34" charset="0"/>
          <a:ea typeface="+mn-ea"/>
          <a:cs typeface="Arial" pitchFamily="34" charset="0"/>
        </a:defRPr>
      </a:lvl5pPr>
      <a:lvl6pPr marL="25146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6pPr>
      <a:lvl7pPr marL="29718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7pPr>
      <a:lvl8pPr marL="34290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8pPr>
      <a:lvl9pPr marL="38862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7.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9.xml" /><Relationship Id="rId2" Type="http://schemas.openxmlformats.org/officeDocument/2006/relationships/notesSlide" Target="../notesSlides/notesSlide11.xml" /><Relationship Id="rId3" Type="http://schemas.microsoft.com/office/2007/relationships/diagramDrawing" Target="../diagrams/drawing14.xml" /><Relationship Id="rId4" Type="http://schemas.openxmlformats.org/officeDocument/2006/relationships/diagramData" Target="../diagrams/data14.xml" /><Relationship Id="rId5" Type="http://schemas.openxmlformats.org/officeDocument/2006/relationships/diagramLayout" Target="../diagrams/layout14.xml" /><Relationship Id="rId6" Type="http://schemas.openxmlformats.org/officeDocument/2006/relationships/diagramQuickStyle" Target="../diagrams/quickStyle14.xml" /><Relationship Id="rId7" Type="http://schemas.openxmlformats.org/officeDocument/2006/relationships/diagramColors" Target="../diagrams/colors14.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9.xml" /><Relationship Id="rId2" Type="http://schemas.openxmlformats.org/officeDocument/2006/relationships/notesSlide" Target="../notesSlides/notesSlide12.xml" /><Relationship Id="rId3" Type="http://schemas.microsoft.com/office/2007/relationships/diagramDrawing" Target="../diagrams/drawing15.xml" /><Relationship Id="rId4" Type="http://schemas.openxmlformats.org/officeDocument/2006/relationships/diagramData" Target="../diagrams/data15.xml" /><Relationship Id="rId5" Type="http://schemas.openxmlformats.org/officeDocument/2006/relationships/diagramLayout" Target="../diagrams/layout15.xml" /><Relationship Id="rId6" Type="http://schemas.openxmlformats.org/officeDocument/2006/relationships/diagramQuickStyle" Target="../diagrams/quickStyle15.xml" /><Relationship Id="rId7" Type="http://schemas.openxmlformats.org/officeDocument/2006/relationships/diagramColors" Target="../diagrams/colors15.xml" /><Relationship Id="rId8" Type="http://schemas.openxmlformats.org/officeDocument/2006/relationships/image" Target="../media/image16.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3.xml" /><Relationship Id="rId3" Type="http://schemas.openxmlformats.org/officeDocument/2006/relationships/image" Target="../media/image17.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4.xml" /><Relationship Id="rId3" Type="http://schemas.openxmlformats.org/officeDocument/2006/relationships/image" Target="../media/image18.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8.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6.xml" /><Relationship Id="rId3" Type="http://schemas.openxmlformats.org/officeDocument/2006/relationships/image" Target="../media/image19.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7.xml" /><Relationship Id="rId3" Type="http://schemas.openxmlformats.org/officeDocument/2006/relationships/hyperlink" Target="https://www.youtube.com/watch?v=NcPaLzg3pWY" TargetMode="External" /><Relationship Id="rId4" Type="http://schemas.openxmlformats.org/officeDocument/2006/relationships/image" Target="../media/image20.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microsoft.com/office/2007/relationships/diagramDrawing" Target="../diagrams/drawing16.xml" /><Relationship Id="rId4" Type="http://schemas.openxmlformats.org/officeDocument/2006/relationships/diagramData" Target="../diagrams/data16.xml" /><Relationship Id="rId5" Type="http://schemas.openxmlformats.org/officeDocument/2006/relationships/diagramLayout" Target="../diagrams/layout16.xml" /><Relationship Id="rId6" Type="http://schemas.openxmlformats.org/officeDocument/2006/relationships/diagramQuickStyle" Target="../diagrams/quickStyle16.xml" /><Relationship Id="rId7" Type="http://schemas.openxmlformats.org/officeDocument/2006/relationships/diagramColors" Target="../diagrams/colors16.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microsoft.com/office/2007/relationships/diagramDrawing" Target="../diagrams/drawing17.xml" /><Relationship Id="rId4" Type="http://schemas.openxmlformats.org/officeDocument/2006/relationships/diagramData" Target="../diagrams/data17.xml" /><Relationship Id="rId5" Type="http://schemas.openxmlformats.org/officeDocument/2006/relationships/diagramLayout" Target="../diagrams/layout17.xml" /><Relationship Id="rId6" Type="http://schemas.openxmlformats.org/officeDocument/2006/relationships/diagramQuickStyle" Target="../diagrams/quickStyle17.xml" /><Relationship Id="rId7" Type="http://schemas.openxmlformats.org/officeDocument/2006/relationships/diagramColors" Target="../diagrams/colors17.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2.xml" /><Relationship Id="rId3" Type="http://schemas.openxmlformats.org/officeDocument/2006/relationships/image" Target="../media/image11.jpeg" /><Relationship Id="rId4" Type="http://schemas.openxmlformats.org/officeDocument/2006/relationships/image" Target="../media/image12.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microsoft.com/office/2007/relationships/diagramDrawing" Target="../diagrams/drawing18.xml" /><Relationship Id="rId4" Type="http://schemas.openxmlformats.org/officeDocument/2006/relationships/diagramData" Target="../diagrams/data18.xml" /><Relationship Id="rId5" Type="http://schemas.openxmlformats.org/officeDocument/2006/relationships/diagramLayout" Target="../diagrams/layout18.xml" /><Relationship Id="rId6" Type="http://schemas.openxmlformats.org/officeDocument/2006/relationships/diagramQuickStyle" Target="../diagrams/quickStyle18.xml" /><Relationship Id="rId7" Type="http://schemas.openxmlformats.org/officeDocument/2006/relationships/diagramColors" Target="../diagrams/colors18.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5.xml" /><Relationship Id="rId2" Type="http://schemas.openxmlformats.org/officeDocument/2006/relationships/notesSlide" Target="../notesSlides/notesSlide21.xml" /><Relationship Id="rId3" Type="http://schemas.openxmlformats.org/officeDocument/2006/relationships/image" Target="../media/image22.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 Id="rId3" Type="http://schemas.microsoft.com/office/2007/relationships/diagramDrawing" Target="../diagrams/drawing19.xml" /><Relationship Id="rId4" Type="http://schemas.openxmlformats.org/officeDocument/2006/relationships/diagramData" Target="../diagrams/data19.xml" /><Relationship Id="rId5" Type="http://schemas.openxmlformats.org/officeDocument/2006/relationships/diagramLayout" Target="../diagrams/layout19.xml" /><Relationship Id="rId6" Type="http://schemas.openxmlformats.org/officeDocument/2006/relationships/diagramQuickStyle" Target="../diagrams/quickStyle19.xml" /><Relationship Id="rId7" Type="http://schemas.openxmlformats.org/officeDocument/2006/relationships/diagramColors" Target="../diagrams/colors19.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9.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 Id="rId3" Type="http://schemas.openxmlformats.org/officeDocument/2006/relationships/image" Target="../media/image23.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 Id="rId3" Type="http://schemas.openxmlformats.org/officeDocument/2006/relationships/image" Target="../media/image24.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40.xml" /><Relationship Id="rId2" Type="http://schemas.openxmlformats.org/officeDocument/2006/relationships/notesSlide" Target="../notesSlides/notesSlide26.xml" /><Relationship Id="rId3" Type="http://schemas.openxmlformats.org/officeDocument/2006/relationships/image" Target="../media/image25.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7.xml" /><Relationship Id="rId3" Type="http://schemas.microsoft.com/office/2007/relationships/diagramDrawing" Target="../diagrams/drawing20.xml" /><Relationship Id="rId4" Type="http://schemas.openxmlformats.org/officeDocument/2006/relationships/diagramData" Target="../diagrams/data20.xml" /><Relationship Id="rId5" Type="http://schemas.openxmlformats.org/officeDocument/2006/relationships/diagramLayout" Target="../diagrams/layout20.xml" /><Relationship Id="rId6" Type="http://schemas.openxmlformats.org/officeDocument/2006/relationships/diagramQuickStyle" Target="../diagrams/quickStyle20.xml" /><Relationship Id="rId7" Type="http://schemas.openxmlformats.org/officeDocument/2006/relationships/diagramColors" Target="../diagrams/colors20.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8.xml" /><Relationship Id="rId3" Type="http://schemas.openxmlformats.org/officeDocument/2006/relationships/chart" Target="../charts/chart7.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9.xml" /><Relationship Id="rId3" Type="http://schemas.openxmlformats.org/officeDocument/2006/relationships/image" Target="../media/image26.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3.xml" /><Relationship Id="rId3" Type="http://schemas.openxmlformats.org/officeDocument/2006/relationships/image" Target="../media/image13.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0.xml" /><Relationship Id="rId3" Type="http://schemas.openxmlformats.org/officeDocument/2006/relationships/chart" Target="../charts/chart8.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36.xml" /><Relationship Id="rId2" Type="http://schemas.openxmlformats.org/officeDocument/2006/relationships/notesSlide" Target="../notesSlides/notesSlide31.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2.xml" /><Relationship Id="rId3" Type="http://schemas.openxmlformats.org/officeDocument/2006/relationships/image" Target="../media/image27.pn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3.xml" /><Relationship Id="rId3" Type="http://schemas.openxmlformats.org/officeDocument/2006/relationships/image" Target="../media/image28.pn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4.xml" /><Relationship Id="rId3" Type="http://schemas.openxmlformats.org/officeDocument/2006/relationships/image" Target="../media/image29.pn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5.xml" /><Relationship Id="rId3" Type="http://schemas.microsoft.com/office/2007/relationships/diagramDrawing" Target="../diagrams/drawing21.xml" /><Relationship Id="rId4" Type="http://schemas.openxmlformats.org/officeDocument/2006/relationships/diagramData" Target="../diagrams/data21.xml" /><Relationship Id="rId5" Type="http://schemas.openxmlformats.org/officeDocument/2006/relationships/diagramLayout" Target="../diagrams/layout21.xml" /><Relationship Id="rId6" Type="http://schemas.openxmlformats.org/officeDocument/2006/relationships/diagramQuickStyle" Target="../diagrams/quickStyle21.xml" /><Relationship Id="rId7" Type="http://schemas.openxmlformats.org/officeDocument/2006/relationships/diagramColors" Target="../diagrams/colors21.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6.xml" /><Relationship Id="rId3" Type="http://schemas.microsoft.com/office/2007/relationships/diagramDrawing" Target="../diagrams/drawing22.xml" /><Relationship Id="rId4" Type="http://schemas.openxmlformats.org/officeDocument/2006/relationships/diagramData" Target="../diagrams/data22.xml" /><Relationship Id="rId5" Type="http://schemas.openxmlformats.org/officeDocument/2006/relationships/diagramLayout" Target="../diagrams/layout22.xml" /><Relationship Id="rId6" Type="http://schemas.openxmlformats.org/officeDocument/2006/relationships/diagramQuickStyle" Target="../diagrams/quickStyle22.xml" /><Relationship Id="rId7" Type="http://schemas.openxmlformats.org/officeDocument/2006/relationships/diagramColors" Target="../diagrams/colors22.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36.xml" /><Relationship Id="rId2" Type="http://schemas.openxmlformats.org/officeDocument/2006/relationships/notesSlide" Target="../notesSlides/notesSlide37.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8.xml" /><Relationship Id="rId3" Type="http://schemas.microsoft.com/office/2007/relationships/diagramDrawing" Target="../diagrams/drawing23.xml" /><Relationship Id="rId4" Type="http://schemas.openxmlformats.org/officeDocument/2006/relationships/diagramData" Target="../diagrams/data23.xml" /><Relationship Id="rId5" Type="http://schemas.openxmlformats.org/officeDocument/2006/relationships/diagramLayout" Target="../diagrams/layout23.xml" /><Relationship Id="rId6" Type="http://schemas.openxmlformats.org/officeDocument/2006/relationships/diagramQuickStyle" Target="../diagrams/quickStyle23.xml" /><Relationship Id="rId7" Type="http://schemas.openxmlformats.org/officeDocument/2006/relationships/diagramColors" Target="../diagrams/colors23.xml" /><Relationship Id="rId8" Type="http://schemas.openxmlformats.org/officeDocument/2006/relationships/image" Target="../media/image30.png" /><Relationship Id="rId9" Type="http://schemas.openxmlformats.org/officeDocument/2006/relationships/image" Target="../media/image31.sv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diagramLayout" Target="../diagrams/layout25.xml" /><Relationship Id="rId11" Type="http://schemas.openxmlformats.org/officeDocument/2006/relationships/diagramQuickStyle" Target="../diagrams/quickStyle25.xml" /><Relationship Id="rId12" Type="http://schemas.openxmlformats.org/officeDocument/2006/relationships/diagramColors" Target="../diagrams/colors25.xml" /><Relationship Id="rId2" Type="http://schemas.openxmlformats.org/officeDocument/2006/relationships/notesSlide" Target="../notesSlides/notesSlide39.xml" /><Relationship Id="rId3" Type="http://schemas.microsoft.com/office/2007/relationships/diagramDrawing" Target="../diagrams/drawing24.xml" /><Relationship Id="rId4" Type="http://schemas.openxmlformats.org/officeDocument/2006/relationships/diagramData" Target="../diagrams/data24.xml" /><Relationship Id="rId5" Type="http://schemas.openxmlformats.org/officeDocument/2006/relationships/diagramLayout" Target="../diagrams/layout24.xml" /><Relationship Id="rId6" Type="http://schemas.openxmlformats.org/officeDocument/2006/relationships/diagramQuickStyle" Target="../diagrams/quickStyle24.xml" /><Relationship Id="rId7" Type="http://schemas.openxmlformats.org/officeDocument/2006/relationships/diagramColors" Target="../diagrams/colors24.xml" /><Relationship Id="rId8" Type="http://schemas.microsoft.com/office/2007/relationships/diagramDrawing" Target="../diagrams/drawing25.xml" /><Relationship Id="rId9" Type="http://schemas.openxmlformats.org/officeDocument/2006/relationships/diagramData" Target="../diagrams/data25.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4.xml" /><Relationship Id="rId3" Type="http://schemas.openxmlformats.org/officeDocument/2006/relationships/image" Target="../media/image13.jpe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0.xml" /><Relationship Id="rId3" Type="http://schemas.microsoft.com/office/2007/relationships/diagramDrawing" Target="../diagrams/drawing26.xml" /><Relationship Id="rId4" Type="http://schemas.openxmlformats.org/officeDocument/2006/relationships/diagramData" Target="../diagrams/data26.xml" /><Relationship Id="rId5" Type="http://schemas.openxmlformats.org/officeDocument/2006/relationships/diagramLayout" Target="../diagrams/layout26.xml" /><Relationship Id="rId6" Type="http://schemas.openxmlformats.org/officeDocument/2006/relationships/diagramQuickStyle" Target="../diagrams/quickStyle26.xml" /><Relationship Id="rId7" Type="http://schemas.openxmlformats.org/officeDocument/2006/relationships/diagramColors" Target="../diagrams/colors26.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31.xml" /><Relationship Id="rId2" Type="http://schemas.openxmlformats.org/officeDocument/2006/relationships/notesSlide" Target="../notesSlides/notesSlide41.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2.xml" /><Relationship Id="rId3" Type="http://schemas.microsoft.com/office/2007/relationships/diagramDrawing" Target="../diagrams/drawing27.xml" /><Relationship Id="rId4" Type="http://schemas.openxmlformats.org/officeDocument/2006/relationships/diagramData" Target="../diagrams/data27.xml" /><Relationship Id="rId5" Type="http://schemas.openxmlformats.org/officeDocument/2006/relationships/diagramLayout" Target="../diagrams/layout27.xml" /><Relationship Id="rId6" Type="http://schemas.openxmlformats.org/officeDocument/2006/relationships/diagramQuickStyle" Target="../diagrams/quickStyle27.xml" /><Relationship Id="rId7" Type="http://schemas.openxmlformats.org/officeDocument/2006/relationships/diagramColors" Target="../diagrams/colors27.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39.xml" /><Relationship Id="rId2" Type="http://schemas.openxmlformats.org/officeDocument/2006/relationships/notesSlide" Target="../notesSlides/notesSlide43.xml" /><Relationship Id="rId3" Type="http://schemas.openxmlformats.org/officeDocument/2006/relationships/image" Target="../media/image32.png" /><Relationship Id="rId4" Type="http://schemas.openxmlformats.org/officeDocument/2006/relationships/image" Target="../media/image33.png"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4.xml" /><Relationship Id="rId3" Type="http://schemas.openxmlformats.org/officeDocument/2006/relationships/image" Target="../media/image34.jpe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39.xml" /><Relationship Id="rId2" Type="http://schemas.openxmlformats.org/officeDocument/2006/relationships/notesSlide" Target="../notesSlides/notesSlide45.xml" /><Relationship Id="rId3" Type="http://schemas.microsoft.com/office/2007/relationships/diagramDrawing" Target="../diagrams/drawing28.xml" /><Relationship Id="rId4" Type="http://schemas.openxmlformats.org/officeDocument/2006/relationships/diagramData" Target="../diagrams/data28.xml" /><Relationship Id="rId5" Type="http://schemas.openxmlformats.org/officeDocument/2006/relationships/diagramLayout" Target="../diagrams/layout28.xml" /><Relationship Id="rId6" Type="http://schemas.openxmlformats.org/officeDocument/2006/relationships/diagramQuickStyle" Target="../diagrams/quickStyle28.xml" /><Relationship Id="rId7" Type="http://schemas.openxmlformats.org/officeDocument/2006/relationships/diagramColors" Target="../diagrams/colors28.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6.xml" /><Relationship Id="rId3" Type="http://schemas.microsoft.com/office/2007/relationships/diagramDrawing" Target="../diagrams/drawing29.xml" /><Relationship Id="rId4" Type="http://schemas.openxmlformats.org/officeDocument/2006/relationships/diagramData" Target="../diagrams/data29.xml" /><Relationship Id="rId5" Type="http://schemas.openxmlformats.org/officeDocument/2006/relationships/diagramLayout" Target="../diagrams/layout29.xml" /><Relationship Id="rId6" Type="http://schemas.openxmlformats.org/officeDocument/2006/relationships/diagramQuickStyle" Target="../diagrams/quickStyle29.xml" /><Relationship Id="rId7" Type="http://schemas.openxmlformats.org/officeDocument/2006/relationships/diagramColors" Target="../diagrams/colors29.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7.xml" /><Relationship Id="rId3" Type="http://schemas.microsoft.com/office/2007/relationships/diagramDrawing" Target="../diagrams/drawing30.xml" /><Relationship Id="rId4" Type="http://schemas.openxmlformats.org/officeDocument/2006/relationships/diagramData" Target="../diagrams/data30.xml" /><Relationship Id="rId5" Type="http://schemas.openxmlformats.org/officeDocument/2006/relationships/diagramLayout" Target="../diagrams/layout30.xml" /><Relationship Id="rId6" Type="http://schemas.openxmlformats.org/officeDocument/2006/relationships/diagramQuickStyle" Target="../diagrams/quickStyle30.xml" /><Relationship Id="rId7" Type="http://schemas.openxmlformats.org/officeDocument/2006/relationships/diagramColors" Target="../diagrams/colors30.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8.xml" /><Relationship Id="rId3" Type="http://schemas.microsoft.com/office/2007/relationships/diagramDrawing" Target="../diagrams/drawing31.xml" /><Relationship Id="rId4" Type="http://schemas.openxmlformats.org/officeDocument/2006/relationships/diagramData" Target="../diagrams/data31.xml" /><Relationship Id="rId5" Type="http://schemas.openxmlformats.org/officeDocument/2006/relationships/diagramLayout" Target="../diagrams/layout31.xml" /><Relationship Id="rId6" Type="http://schemas.openxmlformats.org/officeDocument/2006/relationships/diagramQuickStyle" Target="../diagrams/quickStyle31.xml" /><Relationship Id="rId7" Type="http://schemas.openxmlformats.org/officeDocument/2006/relationships/diagramColors" Target="../diagrams/colors31.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9.xml" /><Relationship Id="rId3" Type="http://schemas.openxmlformats.org/officeDocument/2006/relationships/image" Target="../media/image35.png" /><Relationship Id="rId4" Type="http://schemas.openxmlformats.org/officeDocument/2006/relationships/image" Target="../media/image36.svg" /><Relationship Id="rId5" Type="http://schemas.openxmlformats.org/officeDocument/2006/relationships/image" Target="../media/image37.png" /><Relationship Id="rId6" Type="http://schemas.openxmlformats.org/officeDocument/2006/relationships/image" Target="../media/image38.sv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6.xml" /><Relationship Id="rId2" Type="http://schemas.openxmlformats.org/officeDocument/2006/relationships/notesSlide" Target="../notesSlides/notesSlide5.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39.xml" /><Relationship Id="rId2" Type="http://schemas.openxmlformats.org/officeDocument/2006/relationships/notesSlide" Target="../notesSlides/notesSlide50.xml" /><Relationship Id="rId3" Type="http://schemas.microsoft.com/office/2007/relationships/diagramDrawing" Target="../diagrams/drawing32.xml" /><Relationship Id="rId4" Type="http://schemas.openxmlformats.org/officeDocument/2006/relationships/diagramData" Target="../diagrams/data32.xml" /><Relationship Id="rId5" Type="http://schemas.openxmlformats.org/officeDocument/2006/relationships/diagramLayout" Target="../diagrams/layout32.xml" /><Relationship Id="rId6" Type="http://schemas.openxmlformats.org/officeDocument/2006/relationships/diagramQuickStyle" Target="../diagrams/quickStyle32.xml" /><Relationship Id="rId7" Type="http://schemas.openxmlformats.org/officeDocument/2006/relationships/diagramColors" Target="../diagrams/colors32.xm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39.xml" /><Relationship Id="rId2" Type="http://schemas.openxmlformats.org/officeDocument/2006/relationships/notesSlide" Target="../notesSlides/notesSlide51.xml" /><Relationship Id="rId3" Type="http://schemas.microsoft.com/office/2007/relationships/diagramDrawing" Target="../diagrams/drawing33.xml" /><Relationship Id="rId4" Type="http://schemas.openxmlformats.org/officeDocument/2006/relationships/diagramData" Target="../diagrams/data33.xml" /><Relationship Id="rId5" Type="http://schemas.openxmlformats.org/officeDocument/2006/relationships/diagramLayout" Target="../diagrams/layout33.xml" /><Relationship Id="rId6" Type="http://schemas.openxmlformats.org/officeDocument/2006/relationships/diagramQuickStyle" Target="../diagrams/quickStyle33.xml" /><Relationship Id="rId7" Type="http://schemas.openxmlformats.org/officeDocument/2006/relationships/diagramColors" Target="../diagrams/colors33.xml"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39.xml" /><Relationship Id="rId2" Type="http://schemas.openxmlformats.org/officeDocument/2006/relationships/notesSlide" Target="../notesSlides/notesSlide52.xml" /><Relationship Id="rId3" Type="http://schemas.microsoft.com/office/2007/relationships/diagramDrawing" Target="../diagrams/drawing34.xml" /><Relationship Id="rId4" Type="http://schemas.openxmlformats.org/officeDocument/2006/relationships/diagramData" Target="../diagrams/data34.xml" /><Relationship Id="rId5" Type="http://schemas.openxmlformats.org/officeDocument/2006/relationships/diagramLayout" Target="../diagrams/layout34.xml" /><Relationship Id="rId6" Type="http://schemas.openxmlformats.org/officeDocument/2006/relationships/diagramQuickStyle" Target="../diagrams/quickStyle34.xml" /><Relationship Id="rId7" Type="http://schemas.openxmlformats.org/officeDocument/2006/relationships/diagramColors" Target="../diagrams/colors34.xml"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39.xml" /><Relationship Id="rId2" Type="http://schemas.openxmlformats.org/officeDocument/2006/relationships/notesSlide" Target="../notesSlides/notesSlide53.xml" /><Relationship Id="rId3" Type="http://schemas.microsoft.com/office/2007/relationships/diagramDrawing" Target="../diagrams/drawing35.xml" /><Relationship Id="rId4" Type="http://schemas.openxmlformats.org/officeDocument/2006/relationships/diagramData" Target="../diagrams/data35.xml" /><Relationship Id="rId5" Type="http://schemas.openxmlformats.org/officeDocument/2006/relationships/diagramLayout" Target="../diagrams/layout35.xml" /><Relationship Id="rId6" Type="http://schemas.openxmlformats.org/officeDocument/2006/relationships/diagramQuickStyle" Target="../diagrams/quickStyle35.xml" /><Relationship Id="rId7" Type="http://schemas.openxmlformats.org/officeDocument/2006/relationships/diagramColors" Target="../diagrams/colors35.xml"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39.xml" /><Relationship Id="rId2" Type="http://schemas.openxmlformats.org/officeDocument/2006/relationships/notesSlide" Target="../notesSlides/notesSlide54.xml" /><Relationship Id="rId3" Type="http://schemas.microsoft.com/office/2007/relationships/diagramDrawing" Target="../diagrams/drawing36.xml" /><Relationship Id="rId4" Type="http://schemas.openxmlformats.org/officeDocument/2006/relationships/diagramData" Target="../diagrams/data36.xml" /><Relationship Id="rId5" Type="http://schemas.openxmlformats.org/officeDocument/2006/relationships/diagramLayout" Target="../diagrams/layout36.xml" /><Relationship Id="rId6" Type="http://schemas.openxmlformats.org/officeDocument/2006/relationships/diagramQuickStyle" Target="../diagrams/quickStyle36.xml" /><Relationship Id="rId7" Type="http://schemas.openxmlformats.org/officeDocument/2006/relationships/diagramColors" Target="../diagrams/colors36.xml"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36.xml" /><Relationship Id="rId2" Type="http://schemas.openxmlformats.org/officeDocument/2006/relationships/notesSlide" Target="../notesSlides/notesSlide55.xml"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39.xml" /><Relationship Id="rId2" Type="http://schemas.openxmlformats.org/officeDocument/2006/relationships/notesSlide" Target="../notesSlides/notesSlide56.xml" /><Relationship Id="rId3" Type="http://schemas.microsoft.com/office/2007/relationships/diagramDrawing" Target="../diagrams/drawing37.xml" /><Relationship Id="rId4" Type="http://schemas.openxmlformats.org/officeDocument/2006/relationships/diagramData" Target="../diagrams/data37.xml" /><Relationship Id="rId5" Type="http://schemas.openxmlformats.org/officeDocument/2006/relationships/diagramLayout" Target="../diagrams/layout37.xml" /><Relationship Id="rId6" Type="http://schemas.openxmlformats.org/officeDocument/2006/relationships/diagramQuickStyle" Target="../diagrams/quickStyle37.xml" /><Relationship Id="rId7" Type="http://schemas.openxmlformats.org/officeDocument/2006/relationships/diagramColors" Target="../diagrams/colors37.xml"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39.xml" /><Relationship Id="rId2" Type="http://schemas.openxmlformats.org/officeDocument/2006/relationships/notesSlide" Target="../notesSlides/notesSlide57.xml" /><Relationship Id="rId3" Type="http://schemas.microsoft.com/office/2007/relationships/diagramDrawing" Target="../diagrams/drawing38.xml" /><Relationship Id="rId4" Type="http://schemas.openxmlformats.org/officeDocument/2006/relationships/diagramData" Target="../diagrams/data38.xml" /><Relationship Id="rId5" Type="http://schemas.openxmlformats.org/officeDocument/2006/relationships/diagramLayout" Target="../diagrams/layout38.xml" /><Relationship Id="rId6" Type="http://schemas.openxmlformats.org/officeDocument/2006/relationships/diagramQuickStyle" Target="../diagrams/quickStyle38.xml" /><Relationship Id="rId7" Type="http://schemas.openxmlformats.org/officeDocument/2006/relationships/diagramColors" Target="../diagrams/colors38.xml"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39.xml" /><Relationship Id="rId2" Type="http://schemas.openxmlformats.org/officeDocument/2006/relationships/notesSlide" Target="../notesSlides/notesSlide58.xml" /><Relationship Id="rId3" Type="http://schemas.microsoft.com/office/2007/relationships/diagramDrawing" Target="../diagrams/drawing39.xml" /><Relationship Id="rId4" Type="http://schemas.openxmlformats.org/officeDocument/2006/relationships/diagramData" Target="../diagrams/data39.xml" /><Relationship Id="rId5" Type="http://schemas.openxmlformats.org/officeDocument/2006/relationships/diagramLayout" Target="../diagrams/layout39.xml" /><Relationship Id="rId6" Type="http://schemas.openxmlformats.org/officeDocument/2006/relationships/diagramQuickStyle" Target="../diagrams/quickStyle39.xml" /><Relationship Id="rId7" Type="http://schemas.openxmlformats.org/officeDocument/2006/relationships/diagramColors" Target="../diagrams/colors39.xml"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39.xml" /><Relationship Id="rId2" Type="http://schemas.openxmlformats.org/officeDocument/2006/relationships/notesSlide" Target="../notesSlides/notesSlide59.xml" /><Relationship Id="rId3" Type="http://schemas.microsoft.com/office/2007/relationships/diagramDrawing" Target="../diagrams/drawing40.xml" /><Relationship Id="rId4" Type="http://schemas.openxmlformats.org/officeDocument/2006/relationships/diagramData" Target="../diagrams/data40.xml" /><Relationship Id="rId5" Type="http://schemas.openxmlformats.org/officeDocument/2006/relationships/diagramLayout" Target="../diagrams/layout40.xml" /><Relationship Id="rId6" Type="http://schemas.openxmlformats.org/officeDocument/2006/relationships/diagramQuickStyle" Target="../diagrams/quickStyle40.xml" /><Relationship Id="rId7" Type="http://schemas.openxmlformats.org/officeDocument/2006/relationships/diagramColors" Target="../diagrams/colors40.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microsoft.com/office/2007/relationships/diagramDrawing" Target="../diagrams/drawing10.xml" /><Relationship Id="rId4" Type="http://schemas.openxmlformats.org/officeDocument/2006/relationships/diagramData" Target="../diagrams/data10.xml" /><Relationship Id="rId5" Type="http://schemas.openxmlformats.org/officeDocument/2006/relationships/diagramLayout" Target="../diagrams/layout10.xml" /><Relationship Id="rId6" Type="http://schemas.openxmlformats.org/officeDocument/2006/relationships/diagramQuickStyle" Target="../diagrams/quickStyle10.xml" /><Relationship Id="rId7" Type="http://schemas.openxmlformats.org/officeDocument/2006/relationships/diagramColors" Target="../diagrams/colors10.xml"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39.xml" /><Relationship Id="rId2" Type="http://schemas.openxmlformats.org/officeDocument/2006/relationships/notesSlide" Target="../notesSlides/notesSlide60.xml"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39.xml" /><Relationship Id="rId2" Type="http://schemas.openxmlformats.org/officeDocument/2006/relationships/notesSlide" Target="../notesSlides/notesSlide61.xml" /><Relationship Id="rId3" Type="http://schemas.microsoft.com/office/2007/relationships/diagramDrawing" Target="../diagrams/drawing41.xml" /><Relationship Id="rId4" Type="http://schemas.openxmlformats.org/officeDocument/2006/relationships/diagramData" Target="../diagrams/data41.xml" /><Relationship Id="rId5" Type="http://schemas.openxmlformats.org/officeDocument/2006/relationships/diagramLayout" Target="../diagrams/layout41.xml" /><Relationship Id="rId6" Type="http://schemas.openxmlformats.org/officeDocument/2006/relationships/diagramQuickStyle" Target="../diagrams/quickStyle41.xml" /><Relationship Id="rId7" Type="http://schemas.openxmlformats.org/officeDocument/2006/relationships/diagramColors" Target="../diagrams/colors41.xml"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39.xml" /><Relationship Id="rId2" Type="http://schemas.openxmlformats.org/officeDocument/2006/relationships/notesSlide" Target="../notesSlides/notesSlide62.xml" /><Relationship Id="rId3" Type="http://schemas.microsoft.com/office/2007/relationships/diagramDrawing" Target="../diagrams/drawing42.xml" /><Relationship Id="rId4" Type="http://schemas.openxmlformats.org/officeDocument/2006/relationships/diagramData" Target="../diagrams/data42.xml" /><Relationship Id="rId5" Type="http://schemas.openxmlformats.org/officeDocument/2006/relationships/diagramLayout" Target="../diagrams/layout42.xml" /><Relationship Id="rId6" Type="http://schemas.openxmlformats.org/officeDocument/2006/relationships/diagramQuickStyle" Target="../diagrams/quickStyle42.xml" /><Relationship Id="rId7" Type="http://schemas.openxmlformats.org/officeDocument/2006/relationships/diagramColors" Target="../diagrams/colors42.xml"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39.xml" /><Relationship Id="rId2" Type="http://schemas.openxmlformats.org/officeDocument/2006/relationships/notesSlide" Target="../notesSlides/notesSlide63.xml" /><Relationship Id="rId3" Type="http://schemas.microsoft.com/office/2007/relationships/diagramDrawing" Target="../diagrams/drawing43.xml" /><Relationship Id="rId4" Type="http://schemas.openxmlformats.org/officeDocument/2006/relationships/diagramData" Target="../diagrams/data43.xml" /><Relationship Id="rId5" Type="http://schemas.openxmlformats.org/officeDocument/2006/relationships/diagramLayout" Target="../diagrams/layout43.xml" /><Relationship Id="rId6" Type="http://schemas.openxmlformats.org/officeDocument/2006/relationships/diagramQuickStyle" Target="../diagrams/quickStyle43.xml" /><Relationship Id="rId7" Type="http://schemas.openxmlformats.org/officeDocument/2006/relationships/diagramColors" Target="../diagrams/colors43.xml"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39.xml" /><Relationship Id="rId2" Type="http://schemas.openxmlformats.org/officeDocument/2006/relationships/notesSlide" Target="../notesSlides/notesSlide64.xml" /><Relationship Id="rId3" Type="http://schemas.openxmlformats.org/officeDocument/2006/relationships/image" Target="../media/image39.jpeg"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37.xml" /><Relationship Id="rId2" Type="http://schemas.openxmlformats.org/officeDocument/2006/relationships/notesSlide" Target="../notesSlides/notesSlide65.xml"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38.xml" /><Relationship Id="rId2" Type="http://schemas.openxmlformats.org/officeDocument/2006/relationships/notesSlide" Target="../notesSlides/notesSlide6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microsoft.com/office/2007/relationships/diagramDrawing" Target="../diagrams/drawing11.xml" /><Relationship Id="rId4" Type="http://schemas.openxmlformats.org/officeDocument/2006/relationships/diagramData" Target="../diagrams/data11.xml" /><Relationship Id="rId5" Type="http://schemas.openxmlformats.org/officeDocument/2006/relationships/diagramLayout" Target="../diagrams/layout11.xml" /><Relationship Id="rId6" Type="http://schemas.openxmlformats.org/officeDocument/2006/relationships/diagramQuickStyle" Target="../diagrams/quickStyle11.xml" /><Relationship Id="rId7" Type="http://schemas.openxmlformats.org/officeDocument/2006/relationships/diagramColors" Target="../diagrams/colors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microsoft.com/office/2007/relationships/diagramDrawing" Target="../diagrams/drawing12.xml" /><Relationship Id="rId4" Type="http://schemas.openxmlformats.org/officeDocument/2006/relationships/diagramData" Target="../diagrams/data12.xml" /><Relationship Id="rId5" Type="http://schemas.openxmlformats.org/officeDocument/2006/relationships/diagramLayout" Target="../diagrams/layout12.xml" /><Relationship Id="rId6" Type="http://schemas.openxmlformats.org/officeDocument/2006/relationships/diagramQuickStyle" Target="../diagrams/quickStyle12.xml" /><Relationship Id="rId7" Type="http://schemas.openxmlformats.org/officeDocument/2006/relationships/diagramColors" Target="../diagrams/colors1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microsoft.com/office/2007/relationships/diagramDrawing" Target="../diagrams/drawing13.xml" /><Relationship Id="rId4" Type="http://schemas.openxmlformats.org/officeDocument/2006/relationships/diagramData" Target="../diagrams/data13.xml" /><Relationship Id="rId5" Type="http://schemas.openxmlformats.org/officeDocument/2006/relationships/diagramLayout" Target="../diagrams/layout13.xml" /><Relationship Id="rId6" Type="http://schemas.openxmlformats.org/officeDocument/2006/relationships/diagramQuickStyle" Target="../diagrams/quickStyle13.xml" /><Relationship Id="rId7" Type="http://schemas.openxmlformats.org/officeDocument/2006/relationships/diagramColors" Target="../diagrams/colors13.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ext Placeholder 2">
            <a:extLst>
              <a:ext uri="{FF2B5EF4-FFF2-40B4-BE49-F238E27FC236}">
                <a16:creationId xmlns:a16="http://schemas.microsoft.com/office/drawing/2014/main" id="{24408CAB-77FB-F222-D5A8-E1D90702F056}"/>
              </a:ext>
            </a:extLst>
          </p:cNvPr>
          <p:cNvSpPr>
            <a:spLocks noGrp="1"/>
          </p:cNvSpPr>
          <p:nvPr>
            <p:ph type="body" sz="quarter" idx="10"/>
          </p:nvPr>
        </p:nvSpPr>
        <p:spPr>
          <a:xfrm>
            <a:off x="4572001" y="1999451"/>
            <a:ext cx="4374319" cy="745205"/>
          </a:xfrm>
        </p:spPr>
        <p:txBody>
          <a:bodyPr/>
          <a:lstStyle/>
          <a:p>
            <a:r>
              <a:rPr lang="en-CA"/>
              <a:t>Navigating the Current Labour Climate </a:t>
            </a:r>
          </a:p>
        </p:txBody>
      </p:sp>
      <p:sp>
        <p:nvSpPr>
          <p:cNvPr id="4" name="Text Placeholder 12">
            <a:extLst>
              <a:ext uri="{FF2B5EF4-FFF2-40B4-BE49-F238E27FC236}">
                <a16:creationId xmlns:a16="http://schemas.microsoft.com/office/drawing/2014/main" id="{4FE1E8C3-067F-D06A-4A81-697F8F7AB8C8}"/>
              </a:ext>
            </a:extLst>
          </p:cNvPr>
          <p:cNvSpPr txBox="1"/>
          <p:nvPr/>
        </p:nvSpPr>
        <p:spPr>
          <a:xfrm>
            <a:off x="4432150" y="3209543"/>
            <a:ext cx="4654019" cy="402931"/>
          </a:xfrm>
          <a:prstGeom prst="rect">
            <a:avLst/>
          </a:prstGeom>
          <a:noFill/>
        </p:spPr>
        <p:txBody>
          <a:bodyPr wrap="square" rtlCol="0" anchor="ctr" anchorCtr="1">
            <a:spAutoFit/>
          </a:bodyPr>
          <a:lstStyle>
            <a:lvl1pPr marL="228600" marR="0" indent="-228600" algn="ctr" defTabSz="914400" rtl="0" eaLnBrk="0" fontAlgn="base" latinLnBrk="0" hangingPunct="0">
              <a:lnSpc>
                <a:spcPct val="110000"/>
              </a:lnSpc>
              <a:spcBef>
                <a:spcPct val="0"/>
              </a:spcBef>
              <a:spcAft>
                <a:spcPct val="0"/>
              </a:spcAft>
              <a:buClrTx/>
              <a:buSzPct val="75000"/>
              <a:buFont typeface="Times" pitchFamily="18" charset="0"/>
              <a:buNone/>
              <a:defRPr lang="en-US" sz="2000" kern="1200" smtClean="0">
                <a:solidFill>
                  <a:schemeClr val="tx1"/>
                </a:solidFill>
                <a:latin typeface="Arial"/>
                <a:ea typeface="ＭＳ Ｐゴシック" pitchFamily="-16" charset="-128"/>
                <a:cs typeface="+mn-cs"/>
              </a:defRPr>
            </a:lvl1pPr>
            <a:lvl2pPr algn="ctr" rtl="0" eaLnBrk="0" fontAlgn="base" hangingPunct="0">
              <a:spcBef>
                <a:spcPct val="0"/>
              </a:spcBef>
              <a:spcAft>
                <a:spcPct val="0"/>
              </a:spcAft>
              <a:defRPr lang="en-US" sz="2000" kern="1200" smtClean="0">
                <a:solidFill>
                  <a:schemeClr val="tx1"/>
                </a:solidFill>
                <a:latin typeface="Arial"/>
                <a:ea typeface="ＭＳ Ｐゴシック" pitchFamily="-16" charset="-128"/>
                <a:cs typeface="+mn-cs"/>
              </a:defRPr>
            </a:lvl2pPr>
            <a:lvl3pPr algn="ctr" rtl="0" eaLnBrk="0" fontAlgn="base" hangingPunct="0">
              <a:spcBef>
                <a:spcPct val="0"/>
              </a:spcBef>
              <a:spcAft>
                <a:spcPct val="0"/>
              </a:spcAft>
              <a:defRPr lang="en-US" sz="2000" kern="1200" smtClean="0">
                <a:solidFill>
                  <a:schemeClr val="tx1"/>
                </a:solidFill>
                <a:latin typeface="Arial"/>
                <a:ea typeface="ＭＳ Ｐゴシック" pitchFamily="-16" charset="-128"/>
                <a:cs typeface="+mn-cs"/>
              </a:defRPr>
            </a:lvl3pPr>
            <a:lvl4pPr algn="ctr" rtl="0" eaLnBrk="0" fontAlgn="base" hangingPunct="0">
              <a:spcBef>
                <a:spcPct val="0"/>
              </a:spcBef>
              <a:spcAft>
                <a:spcPct val="0"/>
              </a:spcAft>
              <a:defRPr lang="en-US" sz="2000" kern="1200" smtClean="0">
                <a:solidFill>
                  <a:schemeClr val="tx1"/>
                </a:solidFill>
                <a:latin typeface="Arial"/>
                <a:ea typeface="ＭＳ Ｐゴシック" pitchFamily="-16" charset="-128"/>
                <a:cs typeface="+mn-cs"/>
              </a:defRPr>
            </a:lvl4pPr>
            <a:lvl5pPr algn="ctr" rtl="0" eaLnBrk="0" fontAlgn="base" hangingPunct="0">
              <a:spcBef>
                <a:spcPct val="0"/>
              </a:spcBef>
              <a:spcAft>
                <a:spcPct val="0"/>
              </a:spcAft>
              <a:defRPr lang="en-CA" sz="2000" kern="1200" smtClean="0">
                <a:solidFill>
                  <a:schemeClr val="tx1"/>
                </a:solidFill>
                <a:latin typeface="Arial"/>
                <a:ea typeface="ＭＳ Ｐゴシック" pitchFamily="-16" charset="-128"/>
                <a:cs typeface="+mn-cs"/>
              </a:defRPr>
            </a:lvl5pPr>
          </a:lstStyle>
          <a:p>
            <a:pPr>
              <a:defRPr/>
            </a:pPr>
            <a:r>
              <a:rPr lang="en-CA">
                <a:solidFill>
                  <a:schemeClr val="bg1"/>
                </a:solidFill>
                <a:latin typeface="Century Gothic" panose="020b0502020202020204" pitchFamily="34" charset="0"/>
              </a:rPr>
              <a:t> </a:t>
            </a:r>
            <a:r>
              <a:rPr kumimoji="0" lang="en-CA" i="0" u="none" strike="noStrike" kern="1200" cap="none" spc="0" normalizeH="0" baseline="0" noProof="0">
                <a:ln>
                  <a:noFill/>
                </a:ln>
                <a:solidFill>
                  <a:schemeClr val="bg1"/>
                </a:solidFill>
                <a:effectLst/>
                <a:uLnTx/>
                <a:uFillTx/>
                <a:latin typeface="Century Gothic" panose="020b0502020202020204" pitchFamily="34" charset="0"/>
              </a:rPr>
              <a:t>Charles Hofley  </a:t>
            </a:r>
          </a:p>
        </p:txBody>
      </p:sp>
    </p:spTree>
    <p:extLst>
      <p:ext uri="{BB962C8B-B14F-4D97-AF65-F5344CB8AC3E}">
        <p14:creationId xmlns:p14="http://schemas.microsoft.com/office/powerpoint/2010/main" val="86305175"/>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C29DC69B-2F5F-A6D2-743A-2CA79644FA72}"/>
              </a:ext>
            </a:extLst>
          </p:cNvPr>
          <p:cNvSpPr>
            <a:spLocks noGrp="1"/>
          </p:cNvSpPr>
          <p:nvPr>
            <p:ph type="body" sz="quarter" idx="10"/>
          </p:nvPr>
        </p:nvSpPr>
        <p:spPr/>
        <p:txBody>
          <a:bodyPr/>
          <a:lstStyle/>
          <a:p>
            <a:r>
              <a:rPr lang="en-CA"/>
              <a:t>AI in the Workplace</a:t>
            </a:r>
          </a:p>
        </p:txBody>
      </p:sp>
    </p:spTree>
    <p:extLst>
      <p:ext uri="{BB962C8B-B14F-4D97-AF65-F5344CB8AC3E}">
        <p14:creationId xmlns:p14="http://schemas.microsoft.com/office/powerpoint/2010/main" val="2739408702"/>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C1BDC3E5-036F-4BCD-B333-7EEB9657D073}"/>
              </a:ext>
            </a:extLst>
          </p:cNvPr>
          <p:cNvSpPr>
            <a:spLocks noGrp="1"/>
          </p:cNvSpPr>
          <p:nvPr>
            <p:ph type="body" sz="quarter" idx="10"/>
          </p:nvPr>
        </p:nvSpPr>
        <p:spPr/>
        <p:txBody>
          <a:bodyPr/>
          <a:lstStyle/>
          <a:p>
            <a:r>
              <a:rPr lang="en-CA"/>
              <a:t>Usage</a:t>
            </a:r>
          </a:p>
        </p:txBody>
      </p:sp>
      <p:sp>
        <p:nvSpPr>
          <p:cNvPr id="4" name="Slide Number Placeholder 3">
            <a:extLst>
              <a:ext uri="{FF2B5EF4-FFF2-40B4-BE49-F238E27FC236}">
                <a16:creationId xmlns:a16="http://schemas.microsoft.com/office/drawing/2014/main" id="{5E064A6C-305A-1F22-3DDC-2316EE2C632B}"/>
              </a:ext>
            </a:extLst>
          </p:cNvPr>
          <p:cNvSpPr>
            <a:spLocks noGrp="1"/>
          </p:cNvSpPr>
          <p:nvPr>
            <p:ph type="sldNum" sz="quarter" idx="11"/>
          </p:nvPr>
        </p:nvSpPr>
        <p:spPr/>
        <p:txBody>
          <a:bodyPr/>
          <a:lstStyle/>
          <a:p>
            <a:fld id="{3C2759AE-BA43-4097-8E6F-70CEDDBB45A8}" type="slidenum">
              <a:rPr lang="en-US" smtClean="0"/>
              <a:t>11</a:t>
            </a:fld>
            <a:endParaRPr lang="en-US"/>
          </a:p>
        </p:txBody>
      </p:sp>
      <p:graphicFrame>
        <p:nvGraphicFramePr>
          <p:cNvPr id="7" name="Content Placeholder 4">
            <a:extLst>
              <a:ext uri="{FF2B5EF4-FFF2-40B4-BE49-F238E27FC236}">
                <a16:creationId xmlns:a16="http://schemas.microsoft.com/office/drawing/2014/main" id="{0A09499D-30AE-4FF0-90B5-F9198617FE86}"/>
              </a:ext>
            </a:extLst>
          </p:cNvPr>
          <p:cNvGraphicFramePr>
            <a:graphicFrameLocks noGrp="1"/>
          </p:cNvGraphicFramePr>
          <p:nvPr>
            <p:ph idx="1"/>
            <p:extLst>
              <p:ext uri="{D42A27DB-BD31-4B8C-83A1-F6EECF244321}">
                <p14:modId xmlns:p14="http://schemas.microsoft.com/office/powerpoint/2010/main" val="213193731"/>
              </p:ext>
            </p:extLst>
          </p:nvPr>
        </p:nvGraphicFramePr>
        <p:xfrm>
          <a:off x="127468" y="1080539"/>
          <a:ext cx="8756650" cy="3630612"/>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1367841179"/>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DA4A5F1C-2CC5-437F-BE36-B952DAEA8BCC}"/>
              </a:ext>
            </a:extLst>
          </p:cNvPr>
          <p:cNvSpPr>
            <a:spLocks noGrp="1"/>
          </p:cNvSpPr>
          <p:nvPr>
            <p:ph type="body" sz="quarter" idx="10"/>
          </p:nvPr>
        </p:nvSpPr>
        <p:spPr/>
        <p:txBody>
          <a:bodyPr/>
          <a:lstStyle/>
          <a:p>
            <a:r>
              <a:rPr lang="en-CA"/>
              <a:t>Privacy Concerns</a:t>
            </a:r>
          </a:p>
        </p:txBody>
      </p:sp>
      <p:sp>
        <p:nvSpPr>
          <p:cNvPr id="3" name="Slide Number Placeholder 2">
            <a:extLst>
              <a:ext uri="{FF2B5EF4-FFF2-40B4-BE49-F238E27FC236}">
                <a16:creationId xmlns:a16="http://schemas.microsoft.com/office/drawing/2014/main" id="{3FFA966F-5689-42BF-AF56-1CE059D08AFE}"/>
              </a:ext>
            </a:extLst>
          </p:cNvPr>
          <p:cNvSpPr>
            <a:spLocks noGrp="1"/>
          </p:cNvSpPr>
          <p:nvPr>
            <p:ph type="sldNum"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3C2759AE-BA43-4097-8E6F-70CEDDBB45A8}" type="slidenum">
              <a:rPr kumimoji="0" lang="en-US" sz="1000" b="0" i="0" u="none" strike="noStrike" kern="1200" cap="none" spc="0" normalizeH="0" baseline="0" noProof="0" smtClean="0">
                <a:ln>
                  <a:noFill/>
                </a:ln>
                <a:solidFill>
                  <a:srgbClr val="000000"/>
                </a:solidFill>
                <a:effectLst/>
                <a:uLnTx/>
                <a:uFillTx/>
                <a:latin typeface="Century Gothic"/>
                <a:ea typeface="ＭＳ Ｐゴシック" pitchFamily="-16" charset="-128"/>
                <a:cs typeface="+mn-cs"/>
              </a:rPr>
              <a:pPr marL="0" marR="0" lvl="0" indent="0" algn="ctr" defTabSz="914400" rtl="0" eaLnBrk="0" fontAlgn="base" latinLnBrk="0" hangingPunct="0">
                <a:lnSpc>
                  <a:spcPct val="100000"/>
                </a:lnSpc>
                <a:spcBef>
                  <a:spcPct val="0"/>
                </a:spcBef>
                <a:spcAft>
                  <a:spcPct val="0"/>
                </a:spcAft>
                <a:buClrTx/>
                <a:buSzTx/>
                <a:buFontTx/>
                <a:buNone/>
                <a:defRPr/>
              </a:pPr>
              <a:t>12</a:t>
            </a:fld>
            <a:endParaRPr kumimoji="0" lang="en-US" sz="1000" b="0" i="0" u="none" strike="noStrike" kern="1200" cap="none" spc="0" normalizeH="0" baseline="0" noProof="0">
              <a:ln>
                <a:noFill/>
              </a:ln>
              <a:solidFill>
                <a:srgbClr val="000000"/>
              </a:solidFill>
              <a:effectLst/>
              <a:uLnTx/>
              <a:uFillTx/>
              <a:latin typeface="Century Gothic"/>
              <a:ea typeface="ＭＳ Ｐゴシック" pitchFamily="-16" charset="-128"/>
              <a:cs typeface="+mn-cs"/>
            </a:endParaRPr>
          </a:p>
        </p:txBody>
      </p:sp>
      <p:graphicFrame>
        <p:nvGraphicFramePr>
          <p:cNvPr id="5" name="Content Placeholder 6">
            <a:extLst>
              <a:ext uri="{FF2B5EF4-FFF2-40B4-BE49-F238E27FC236}">
                <a16:creationId xmlns:a16="http://schemas.microsoft.com/office/drawing/2014/main" id="{23E204E7-B832-4A51-97D9-67868FC77116}"/>
              </a:ext>
            </a:extLst>
          </p:cNvPr>
          <p:cNvGraphicFramePr>
            <a:graphicFrameLocks noGrp="1"/>
          </p:cNvGraphicFramePr>
          <p:nvPr>
            <p:ph idx="1"/>
            <p:extLst>
              <p:ext uri="{D42A27DB-BD31-4B8C-83A1-F6EECF244321}">
                <p14:modId xmlns:p14="http://schemas.microsoft.com/office/powerpoint/2010/main" val="3812334756"/>
              </p:ext>
            </p:extLst>
          </p:nvPr>
        </p:nvGraphicFramePr>
        <p:xfrm>
          <a:off x="193674" y="968721"/>
          <a:ext cx="5464742" cy="3853046"/>
        </p:xfrm>
        <a:graphic>
          <a:graphicData uri="http://schemas.openxmlformats.org/drawingml/2006/diagram">
            <dgm:relIds xmlns:dgm="http://schemas.openxmlformats.org/drawingml/2006/diagram" r:dm="rId4" r:lo="rId5" r:qs="rId6" r:cs="rId7"/>
          </a:graphicData>
        </a:graphic>
      </p:graphicFrame>
      <p:pic>
        <p:nvPicPr>
          <p:cNvPr id="9" name="Picture 8">
            <a:extLst>
              <a:ext uri="{FF2B5EF4-FFF2-40B4-BE49-F238E27FC236}">
                <a16:creationId xmlns:a16="http://schemas.microsoft.com/office/drawing/2014/main" id="{59CAB1A1-F1E9-41D6-A1B1-80B691DBC914}"/>
              </a:ext>
            </a:extLst>
          </p:cNvPr>
          <p:cNvPicPr>
            <a:picLocks noChangeAspect="1"/>
          </p:cNvPicPr>
          <p:nvPr/>
        </p:nvPicPr>
        <p:blipFill>
          <a:blip r:embed="rId8">
            <a:extLst>
              <a:ext uri="{28A0092B-C50C-407E-A947-70E740481C1C}">
                <a14:useLocalDpi xmlns:a14="http://schemas.microsoft.com/office/drawing/2010/main" val="0"/>
              </a:ext>
            </a:extLst>
          </a:blip>
          <a:srcRect l="11219" r="11219"/>
          <a:stretch>
            <a:fillRect/>
          </a:stretch>
        </p:blipFill>
        <p:spPr>
          <a:xfrm>
            <a:off x="5835877" y="1765907"/>
            <a:ext cx="3114449" cy="2258673"/>
          </a:xfrm>
          <a:prstGeom prst="rect">
            <a:avLst/>
          </a:prstGeom>
        </p:spPr>
      </p:pic>
    </p:spTree>
    <p:extLst>
      <p:ext uri="{BB962C8B-B14F-4D97-AF65-F5344CB8AC3E}">
        <p14:creationId xmlns:p14="http://schemas.microsoft.com/office/powerpoint/2010/main" val="2552911197"/>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3" name="Text Placeholder 12">
            <a:extLst>
              <a:ext uri="{FF2B5EF4-FFF2-40B4-BE49-F238E27FC236}">
                <a16:creationId xmlns:a16="http://schemas.microsoft.com/office/drawing/2014/main" id="{06168F74-4B3D-1FCF-B134-2B80B2761B7A}"/>
              </a:ext>
            </a:extLst>
          </p:cNvPr>
          <p:cNvSpPr>
            <a:spLocks noGrp="1"/>
          </p:cNvSpPr>
          <p:nvPr>
            <p:ph type="body" sz="quarter" idx="10"/>
          </p:nvPr>
        </p:nvSpPr>
        <p:spPr/>
        <p:txBody>
          <a:bodyPr/>
          <a:lstStyle/>
          <a:p>
            <a:r>
              <a:rPr lang="en-CA"/>
              <a:t>Bill 149 Amendments</a:t>
            </a:r>
          </a:p>
        </p:txBody>
      </p:sp>
      <p:sp>
        <p:nvSpPr>
          <p:cNvPr id="3" name="Slide Number Placeholder 2">
            <a:extLst>
              <a:ext uri="{FF2B5EF4-FFF2-40B4-BE49-F238E27FC236}">
                <a16:creationId xmlns:a16="http://schemas.microsoft.com/office/drawing/2014/main" id="{8B64A7E7-3F2C-4D2D-B6FD-370D9198FE21}"/>
              </a:ext>
            </a:extLst>
          </p:cNvPr>
          <p:cNvSpPr>
            <a:spLocks noGrp="1"/>
          </p:cNvSpPr>
          <p:nvPr>
            <p:ph type="sldNum" sz="quarter" idx="11"/>
          </p:nvPr>
        </p:nvSpPr>
        <p:spPr/>
        <p:txBody>
          <a:bodyPr/>
          <a:lstStyle/>
          <a:p>
            <a:fld id="{3C2759AE-BA43-4097-8E6F-70CEDDBB45A8}" type="slidenum">
              <a:rPr lang="en-US" smtClean="0"/>
              <a:t>13</a:t>
            </a:fld>
            <a:endParaRPr lang="en-US"/>
          </a:p>
        </p:txBody>
      </p:sp>
      <p:sp>
        <p:nvSpPr>
          <p:cNvPr id="14" name="Text Placeholder 13">
            <a:extLst>
              <a:ext uri="{FF2B5EF4-FFF2-40B4-BE49-F238E27FC236}">
                <a16:creationId xmlns:a16="http://schemas.microsoft.com/office/drawing/2014/main" id="{63D8FE20-A8D3-0B2B-64E3-2DA433296A76}"/>
              </a:ext>
            </a:extLst>
          </p:cNvPr>
          <p:cNvSpPr>
            <a:spLocks noGrp="1"/>
          </p:cNvSpPr>
          <p:nvPr>
            <p:ph type="body" sz="quarter" idx="17"/>
          </p:nvPr>
        </p:nvSpPr>
        <p:spPr>
          <a:xfrm>
            <a:off x="3604845" y="1596660"/>
            <a:ext cx="5197655" cy="411199"/>
          </a:xfrm>
        </p:spPr>
        <p:txBody>
          <a:bodyPr/>
          <a:lstStyle/>
          <a:p>
            <a:r>
              <a:rPr lang="en-CA" sz="1600"/>
              <a:t>Bill 149 amends the </a:t>
            </a:r>
            <a:r>
              <a:rPr lang="en-CA" sz="1600" i="1"/>
              <a:t>Employment Standards Act, 2000</a:t>
            </a:r>
            <a:r>
              <a:rPr lang="en-CA" sz="1600"/>
              <a:t> and other workplace-related statutes</a:t>
            </a:r>
          </a:p>
        </p:txBody>
      </p:sp>
      <p:sp>
        <p:nvSpPr>
          <p:cNvPr id="20" name="Text Placeholder 19">
            <a:extLst>
              <a:ext uri="{FF2B5EF4-FFF2-40B4-BE49-F238E27FC236}">
                <a16:creationId xmlns:a16="http://schemas.microsoft.com/office/drawing/2014/main" id="{0C71E45F-7BA0-13FC-6AD8-E365506723CF}"/>
              </a:ext>
            </a:extLst>
          </p:cNvPr>
          <p:cNvSpPr>
            <a:spLocks noGrp="1"/>
          </p:cNvSpPr>
          <p:nvPr>
            <p:ph type="body" sz="quarter" idx="18"/>
          </p:nvPr>
        </p:nvSpPr>
        <p:spPr>
          <a:xfrm>
            <a:off x="3604846" y="2142713"/>
            <a:ext cx="5197655" cy="2281372"/>
          </a:xfrm>
        </p:spPr>
        <p:txBody>
          <a:bodyPr/>
          <a:lstStyle/>
          <a:p>
            <a:r>
              <a:rPr lang="en-CA" sz="1600"/>
              <a:t>Notably, makes significant </a:t>
            </a:r>
            <a:r>
              <a:rPr lang="en-CA" sz="1600" i="1"/>
              <a:t>ESA</a:t>
            </a:r>
            <a:r>
              <a:rPr lang="en-CA" sz="1600"/>
              <a:t> amendments to job application process:</a:t>
            </a:r>
          </a:p>
          <a:p>
            <a:pPr marL="285750" indent="-285750">
              <a:buFont typeface="Arial" pitchFamily="34" charset="0"/>
              <a:buChar char="•"/>
            </a:pPr>
            <a:r>
              <a:rPr lang="en-CA" sz="1600"/>
              <a:t>Advising applicants of use of AI in screening and selection process</a:t>
            </a:r>
          </a:p>
          <a:p>
            <a:pPr marL="285750" indent="-285750">
              <a:buFont typeface="Arial" pitchFamily="34" charset="0"/>
              <a:buChar char="•"/>
            </a:pPr>
            <a:r>
              <a:rPr lang="en-CA" sz="1600"/>
              <a:t>Publication of range of compensation in publicly advertised job postings</a:t>
            </a:r>
          </a:p>
          <a:p>
            <a:pPr marL="285750" indent="-285750">
              <a:buFont typeface="Arial" pitchFamily="34" charset="0"/>
              <a:buChar char="•"/>
            </a:pPr>
            <a:r>
              <a:rPr lang="en-CA" sz="1600"/>
              <a:t>Banning requirement for Canadian work experience</a:t>
            </a:r>
          </a:p>
        </p:txBody>
      </p:sp>
      <p:pic>
        <p:nvPicPr>
          <p:cNvPr id="40" name="Picture Placeholder 39">
            <a:extLst>
              <a:ext uri="{FF2B5EF4-FFF2-40B4-BE49-F238E27FC236}">
                <a16:creationId xmlns:a16="http://schemas.microsoft.com/office/drawing/2014/main" id="{4197B875-8742-F22D-A138-463234FF4588}"/>
              </a:ext>
            </a:extLst>
          </p:cNvPr>
          <p:cNvPicPr>
            <a:picLocks noGrp="1" noChangeAspect="1"/>
          </p:cNvPicPr>
          <p:nvPr>
            <p:ph sz="quarter" idx="47"/>
          </p:nvPr>
        </p:nvPicPr>
        <p:blipFill>
          <a:blip r:embed="rId3">
            <a:extLst>
              <a:ext uri="{28A0092B-C50C-407E-A947-70E740481C1C}">
                <a14:useLocalDpi xmlns:a14="http://schemas.microsoft.com/office/drawing/2010/main" val="0"/>
              </a:ext>
            </a:extLst>
          </a:blip>
          <a:stretch>
            <a:fillRect/>
          </a:stretch>
        </p:blipFill>
        <p:spPr>
          <a:xfrm>
            <a:off x="531755" y="1363614"/>
            <a:ext cx="2214562" cy="1407608"/>
          </a:xfrm>
        </p:spPr>
      </p:pic>
      <p:grpSp>
        <p:nvGrpSpPr>
          <p:cNvPr id="2" name="Group 1">
            <a:extLst>
              <a:ext uri="{FF2B5EF4-FFF2-40B4-BE49-F238E27FC236}">
                <a16:creationId xmlns:a16="http://schemas.microsoft.com/office/drawing/2014/main" id="{9342B34C-B421-1855-A838-AA6F72322BAA}"/>
              </a:ext>
            </a:extLst>
          </p:cNvPr>
          <p:cNvGrpSpPr>
            <a:grpSpLocks noGrp="1" noUngrp="1" noRot="1" noMove="1" noResize="1"/>
          </p:cNvGrpSpPr>
          <p:nvPr/>
        </p:nvGrpSpPr>
        <p:grpSpPr>
          <a:xfrm>
            <a:off x="3037656" y="1596660"/>
            <a:ext cx="419562" cy="1057986"/>
            <a:chOff x="3037656" y="1596660"/>
            <a:chExt cx="419562" cy="1057986"/>
          </a:xfrm>
        </p:grpSpPr>
        <p:sp>
          <p:nvSpPr>
            <p:cNvPr id="15" name="5">
              <a:extLst>
                <a:ext uri="{FF2B5EF4-FFF2-40B4-BE49-F238E27FC236}">
                  <a16:creationId xmlns:a16="http://schemas.microsoft.com/office/drawing/2014/main" id="{3BE57992-AFF5-DE30-1914-2415197381E5}"/>
                </a:ext>
              </a:extLst>
            </p:cNvPr>
            <p:cNvSpPr/>
            <p:nvPr/>
          </p:nvSpPr>
          <p:spPr>
            <a:xfrm>
              <a:off x="3092004" y="1596660"/>
              <a:ext cx="310869" cy="310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zh-CN" altLang="en-US" sz="1400">
                <a:latin typeface="+mn-lt"/>
                <a:cs typeface="+mn-ea"/>
                <a:sym typeface="+mn-lt"/>
              </a:endParaRPr>
            </a:p>
          </p:txBody>
        </p:sp>
        <p:sp>
          <p:nvSpPr>
            <p:cNvPr id="17" name="107">
              <a:extLst>
                <a:ext uri="{FF2B5EF4-FFF2-40B4-BE49-F238E27FC236}">
                  <a16:creationId xmlns:a16="http://schemas.microsoft.com/office/drawing/2014/main" id="{CAC03203-218D-2EAA-294A-52C727619CB3}"/>
                </a:ext>
              </a:extLst>
            </p:cNvPr>
            <p:cNvSpPr/>
            <p:nvPr/>
          </p:nvSpPr>
          <p:spPr>
            <a:xfrm>
              <a:off x="3092004" y="2343777"/>
              <a:ext cx="310869" cy="310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zh-CN" altLang="en-US" sz="1400">
                <a:latin typeface="+mn-lt"/>
                <a:cs typeface="+mn-ea"/>
                <a:sym typeface="+mn-lt"/>
              </a:endParaRPr>
            </a:p>
          </p:txBody>
        </p:sp>
        <p:sp>
          <p:nvSpPr>
            <p:cNvPr id="66" name="TextBox 65">
              <a:extLst>
                <a:ext uri="{FF2B5EF4-FFF2-40B4-BE49-F238E27FC236}">
                  <a16:creationId xmlns:a16="http://schemas.microsoft.com/office/drawing/2014/main" id="{7D4BE6AF-5EE9-1721-9F4A-E9FB9B58B1E0}"/>
                </a:ext>
              </a:extLst>
            </p:cNvPr>
            <p:cNvSpPr txBox="1"/>
            <p:nvPr/>
          </p:nvSpPr>
          <p:spPr>
            <a:xfrm>
              <a:off x="3037657" y="1608046"/>
              <a:ext cx="419561" cy="307777"/>
            </a:xfrm>
            <a:prstGeom prst="rect">
              <a:avLst/>
            </a:prstGeom>
            <a:noFill/>
          </p:spPr>
          <p:txBody>
            <a:bodyPr wrap="square">
              <a:spAutoFit/>
            </a:bodyPr>
            <a:lstStyle/>
            <a:p>
              <a:r>
                <a:rPr lang="en-US" altLang="zh-CN" sz="1400">
                  <a:cs typeface="+mn-ea"/>
                  <a:sym typeface="+mn-lt"/>
                </a:rPr>
                <a:t>01</a:t>
              </a:r>
              <a:endParaRPr lang="en-CA" sz="1400"/>
            </a:p>
          </p:txBody>
        </p:sp>
        <p:sp>
          <p:nvSpPr>
            <p:cNvPr id="67" name="TextBox 66">
              <a:extLst>
                <a:ext uri="{FF2B5EF4-FFF2-40B4-BE49-F238E27FC236}">
                  <a16:creationId xmlns:a16="http://schemas.microsoft.com/office/drawing/2014/main" id="{5A88BAEF-56DD-873D-9C2E-B31221389855}"/>
                </a:ext>
              </a:extLst>
            </p:cNvPr>
            <p:cNvSpPr txBox="1"/>
            <p:nvPr/>
          </p:nvSpPr>
          <p:spPr>
            <a:xfrm>
              <a:off x="3037656" y="2335483"/>
              <a:ext cx="419562" cy="307777"/>
            </a:xfrm>
            <a:prstGeom prst="rect">
              <a:avLst/>
            </a:prstGeom>
            <a:noFill/>
          </p:spPr>
          <p:txBody>
            <a:bodyPr wrap="square">
              <a:spAutoFit/>
            </a:bodyPr>
            <a:lstStyle/>
            <a:p>
              <a:r>
                <a:rPr lang="en-US" altLang="zh-CN" sz="1400">
                  <a:cs typeface="+mn-ea"/>
                  <a:sym typeface="+mn-lt"/>
                </a:rPr>
                <a:t>02</a:t>
              </a:r>
              <a:endParaRPr lang="en-CA" sz="1400"/>
            </a:p>
          </p:txBody>
        </p:sp>
      </p:grpSp>
    </p:spTree>
    <p:extLst>
      <p:ext uri="{BB962C8B-B14F-4D97-AF65-F5344CB8AC3E}">
        <p14:creationId xmlns:p14="http://schemas.microsoft.com/office/powerpoint/2010/main" val="3337526696"/>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3" name="Text Placeholder 12">
            <a:extLst>
              <a:ext uri="{FF2B5EF4-FFF2-40B4-BE49-F238E27FC236}">
                <a16:creationId xmlns:a16="http://schemas.microsoft.com/office/drawing/2014/main" id="{06168F74-4B3D-1FCF-B134-2B80B2761B7A}"/>
              </a:ext>
            </a:extLst>
          </p:cNvPr>
          <p:cNvSpPr>
            <a:spLocks noGrp="1"/>
          </p:cNvSpPr>
          <p:nvPr>
            <p:ph type="body" sz="quarter" idx="10"/>
          </p:nvPr>
        </p:nvSpPr>
        <p:spPr/>
        <p:txBody>
          <a:bodyPr/>
          <a:lstStyle/>
          <a:p>
            <a:r>
              <a:rPr lang="en-CA"/>
              <a:t>Bill 149 Amendments</a:t>
            </a:r>
          </a:p>
        </p:txBody>
      </p:sp>
      <p:sp>
        <p:nvSpPr>
          <p:cNvPr id="3" name="Slide Number Placeholder 2">
            <a:extLst>
              <a:ext uri="{FF2B5EF4-FFF2-40B4-BE49-F238E27FC236}">
                <a16:creationId xmlns:a16="http://schemas.microsoft.com/office/drawing/2014/main" id="{8B64A7E7-3F2C-4D2D-B6FD-370D9198FE21}"/>
              </a:ext>
            </a:extLst>
          </p:cNvPr>
          <p:cNvSpPr>
            <a:spLocks noGrp="1"/>
          </p:cNvSpPr>
          <p:nvPr>
            <p:ph type="sldNum" sz="quarter" idx="11"/>
          </p:nvPr>
        </p:nvSpPr>
        <p:spPr/>
        <p:txBody>
          <a:bodyPr/>
          <a:lstStyle/>
          <a:p>
            <a:fld id="{3C2759AE-BA43-4097-8E6F-70CEDDBB45A8}" type="slidenum">
              <a:rPr lang="en-US" smtClean="0"/>
              <a:t>14</a:t>
            </a:fld>
            <a:endParaRPr lang="en-US"/>
          </a:p>
        </p:txBody>
      </p:sp>
      <p:sp>
        <p:nvSpPr>
          <p:cNvPr id="23" name="Text Placeholder 22">
            <a:extLst>
              <a:ext uri="{FF2B5EF4-FFF2-40B4-BE49-F238E27FC236}">
                <a16:creationId xmlns:a16="http://schemas.microsoft.com/office/drawing/2014/main" id="{B2837068-72DF-2A58-EC46-997B014ABBA4}"/>
              </a:ext>
            </a:extLst>
          </p:cNvPr>
          <p:cNvSpPr>
            <a:spLocks noGrp="1"/>
          </p:cNvSpPr>
          <p:nvPr>
            <p:ph type="body" sz="quarter" idx="17"/>
          </p:nvPr>
        </p:nvSpPr>
        <p:spPr>
          <a:xfrm>
            <a:off x="3686463" y="1502859"/>
            <a:ext cx="5197655" cy="1129115"/>
          </a:xfrm>
        </p:spPr>
        <p:txBody>
          <a:bodyPr/>
          <a:lstStyle/>
          <a:p>
            <a:r>
              <a:rPr lang="en-CA"/>
              <a:t>These amendments all take effect on proclamation, but you will want to start now to ensure you are prepared</a:t>
            </a:r>
          </a:p>
        </p:txBody>
      </p:sp>
      <p:grpSp>
        <p:nvGrpSpPr>
          <p:cNvPr id="2" name="Group 1">
            <a:extLst>
              <a:ext uri="{FF2B5EF4-FFF2-40B4-BE49-F238E27FC236}">
                <a16:creationId xmlns:a16="http://schemas.microsoft.com/office/drawing/2014/main" id="{9342B34C-B421-1855-A838-AA6F72322BAA}"/>
              </a:ext>
            </a:extLst>
          </p:cNvPr>
          <p:cNvGrpSpPr>
            <a:grpSpLocks noGrp="1" noUngrp="1" noRot="1" noMove="1" noResize="1"/>
          </p:cNvGrpSpPr>
          <p:nvPr/>
        </p:nvGrpSpPr>
        <p:grpSpPr>
          <a:xfrm>
            <a:off x="3037657" y="1596660"/>
            <a:ext cx="419561" cy="319163"/>
            <a:chOff x="3037657" y="1596660"/>
            <a:chExt cx="419561" cy="319163"/>
          </a:xfrm>
        </p:grpSpPr>
        <p:sp>
          <p:nvSpPr>
            <p:cNvPr id="15" name="5">
              <a:extLst>
                <a:ext uri="{FF2B5EF4-FFF2-40B4-BE49-F238E27FC236}">
                  <a16:creationId xmlns:a16="http://schemas.microsoft.com/office/drawing/2014/main" id="{3BE57992-AFF5-DE30-1914-2415197381E5}"/>
                </a:ext>
              </a:extLst>
            </p:cNvPr>
            <p:cNvSpPr/>
            <p:nvPr/>
          </p:nvSpPr>
          <p:spPr>
            <a:xfrm>
              <a:off x="3092004" y="1596660"/>
              <a:ext cx="310869" cy="310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zh-CN" altLang="en-US" sz="1400">
                <a:latin typeface="+mn-lt"/>
                <a:cs typeface="+mn-ea"/>
                <a:sym typeface="+mn-lt"/>
              </a:endParaRPr>
            </a:p>
          </p:txBody>
        </p:sp>
        <p:sp>
          <p:nvSpPr>
            <p:cNvPr id="66" name="TextBox 65">
              <a:extLst>
                <a:ext uri="{FF2B5EF4-FFF2-40B4-BE49-F238E27FC236}">
                  <a16:creationId xmlns:a16="http://schemas.microsoft.com/office/drawing/2014/main" id="{7D4BE6AF-5EE9-1721-9F4A-E9FB9B58B1E0}"/>
                </a:ext>
              </a:extLst>
            </p:cNvPr>
            <p:cNvSpPr txBox="1"/>
            <p:nvPr/>
          </p:nvSpPr>
          <p:spPr>
            <a:xfrm>
              <a:off x="3037657" y="1608046"/>
              <a:ext cx="419561" cy="307777"/>
            </a:xfrm>
            <a:prstGeom prst="rect">
              <a:avLst/>
            </a:prstGeom>
            <a:noFill/>
          </p:spPr>
          <p:txBody>
            <a:bodyPr wrap="square">
              <a:spAutoFit/>
            </a:bodyPr>
            <a:lstStyle/>
            <a:p>
              <a:r>
                <a:rPr lang="en-US" altLang="zh-CN" sz="1400">
                  <a:cs typeface="+mn-ea"/>
                  <a:sym typeface="+mn-lt"/>
                </a:rPr>
                <a:t>03</a:t>
              </a:r>
              <a:endParaRPr lang="en-CA" sz="1400"/>
            </a:p>
          </p:txBody>
        </p:sp>
      </p:grpSp>
      <p:pic>
        <p:nvPicPr>
          <p:cNvPr id="10" name="Picture Placeholder 39">
            <a:extLst>
              <a:ext uri="{FF2B5EF4-FFF2-40B4-BE49-F238E27FC236}">
                <a16:creationId xmlns:a16="http://schemas.microsoft.com/office/drawing/2014/main" id="{13341C35-6668-0921-7E1B-F0723D16A8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39505" y="1363612"/>
            <a:ext cx="2214562" cy="1407608"/>
          </a:xfrm>
          <a:prstGeom prst="rect">
            <a:avLst/>
          </a:prstGeom>
          <a:noFill/>
          <a:ln w="9525">
            <a:noFill/>
            <a:miter lim="800000"/>
          </a:ln>
        </p:spPr>
      </p:pic>
    </p:spTree>
    <p:extLst>
      <p:ext uri="{BB962C8B-B14F-4D97-AF65-F5344CB8AC3E}">
        <p14:creationId xmlns:p14="http://schemas.microsoft.com/office/powerpoint/2010/main" val="1342440056"/>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1" name="Text Placeholder 10">
            <a:extLst>
              <a:ext uri="{FF2B5EF4-FFF2-40B4-BE49-F238E27FC236}">
                <a16:creationId xmlns:a16="http://schemas.microsoft.com/office/drawing/2014/main" id="{AFBBC4ED-97B8-4E3A-33DB-EC5A43F73937}"/>
              </a:ext>
            </a:extLst>
          </p:cNvPr>
          <p:cNvSpPr>
            <a:spLocks noGrp="1"/>
          </p:cNvSpPr>
          <p:nvPr>
            <p:ph type="body" sz="quarter" idx="10"/>
          </p:nvPr>
        </p:nvSpPr>
        <p:spPr/>
        <p:txBody>
          <a:bodyPr/>
          <a:lstStyle/>
          <a:p>
            <a:r>
              <a:rPr lang="en-CA"/>
              <a:t>Surreptitious Surveillance: When Employees Record</a:t>
            </a:r>
          </a:p>
          <a:p>
            <a:endParaRPr lang="en-CA"/>
          </a:p>
        </p:txBody>
      </p:sp>
      <p:sp>
        <p:nvSpPr>
          <p:cNvPr id="3" name="Slide Number Placeholder 2">
            <a:extLst>
              <a:ext uri="{FF2B5EF4-FFF2-40B4-BE49-F238E27FC236}">
                <a16:creationId xmlns:a16="http://schemas.microsoft.com/office/drawing/2014/main" id="{7CA96B8B-9BAC-5E5E-6FA7-4E25F4EA3C19}"/>
              </a:ext>
            </a:extLst>
          </p:cNvPr>
          <p:cNvSpPr>
            <a:spLocks noGrp="1"/>
          </p:cNvSpPr>
          <p:nvPr>
            <p:ph type="sldNum" sz="quarter" idx="4294967295"/>
          </p:nvPr>
        </p:nvSpPr>
        <p:spPr>
          <a:xfrm>
            <a:off x="8829675" y="4821238"/>
            <a:ext cx="314325" cy="225425"/>
          </a:xfrm>
        </p:spPr>
        <p:txBody>
          <a:bodyPr/>
          <a:lstStyle/>
          <a:p>
            <a:fld id="{3C2759AE-BA43-4097-8E6F-70CEDDBB45A8}" type="slidenum">
              <a:rPr lang="en-US" smtClean="0"/>
              <a:t>15</a:t>
            </a:fld>
            <a:endParaRPr lang="en-US"/>
          </a:p>
        </p:txBody>
      </p:sp>
    </p:spTree>
    <p:extLst>
      <p:ext uri="{BB962C8B-B14F-4D97-AF65-F5344CB8AC3E}">
        <p14:creationId xmlns:p14="http://schemas.microsoft.com/office/powerpoint/2010/main" val="578924411"/>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3" name="Text Placeholder 12">
            <a:extLst>
              <a:ext uri="{FF2B5EF4-FFF2-40B4-BE49-F238E27FC236}">
                <a16:creationId xmlns:a16="http://schemas.microsoft.com/office/drawing/2014/main" id="{06168F74-4B3D-1FCF-B134-2B80B2761B7A}"/>
              </a:ext>
            </a:extLst>
          </p:cNvPr>
          <p:cNvSpPr>
            <a:spLocks noGrp="1"/>
          </p:cNvSpPr>
          <p:nvPr>
            <p:ph type="body" sz="quarter" idx="10"/>
          </p:nvPr>
        </p:nvSpPr>
        <p:spPr/>
        <p:txBody>
          <a:bodyPr/>
          <a:lstStyle/>
          <a:p>
            <a:r>
              <a:rPr lang="en-CA"/>
              <a:t>When Employees Record</a:t>
            </a:r>
          </a:p>
        </p:txBody>
      </p:sp>
      <p:sp>
        <p:nvSpPr>
          <p:cNvPr id="3" name="Slide Number Placeholder 2">
            <a:extLst>
              <a:ext uri="{FF2B5EF4-FFF2-40B4-BE49-F238E27FC236}">
                <a16:creationId xmlns:a16="http://schemas.microsoft.com/office/drawing/2014/main" id="{8B64A7E7-3F2C-4D2D-B6FD-370D9198FE21}"/>
              </a:ext>
            </a:extLst>
          </p:cNvPr>
          <p:cNvSpPr>
            <a:spLocks noGrp="1"/>
          </p:cNvSpPr>
          <p:nvPr>
            <p:ph type="sldNum" sz="quarter" idx="11"/>
          </p:nvPr>
        </p:nvSpPr>
        <p:spPr/>
        <p:txBody>
          <a:bodyPr/>
          <a:lstStyle/>
          <a:p>
            <a:fld id="{3C2759AE-BA43-4097-8E6F-70CEDDBB45A8}" type="slidenum">
              <a:rPr lang="en-US" smtClean="0"/>
              <a:t>16</a:t>
            </a:fld>
            <a:endParaRPr lang="en-US"/>
          </a:p>
        </p:txBody>
      </p:sp>
      <p:sp>
        <p:nvSpPr>
          <p:cNvPr id="14" name="Text Placeholder 13">
            <a:extLst>
              <a:ext uri="{FF2B5EF4-FFF2-40B4-BE49-F238E27FC236}">
                <a16:creationId xmlns:a16="http://schemas.microsoft.com/office/drawing/2014/main" id="{63D8FE20-A8D3-0B2B-64E3-2DA433296A76}"/>
              </a:ext>
            </a:extLst>
          </p:cNvPr>
          <p:cNvSpPr>
            <a:spLocks noGrp="1"/>
          </p:cNvSpPr>
          <p:nvPr>
            <p:ph type="body" sz="quarter" idx="17"/>
          </p:nvPr>
        </p:nvSpPr>
        <p:spPr/>
        <p:txBody>
          <a:bodyPr/>
          <a:lstStyle/>
          <a:p>
            <a:r>
              <a:rPr lang="en-CA" sz="1800"/>
              <a:t>Increase in employees recording themselves and others in workplace</a:t>
            </a:r>
          </a:p>
        </p:txBody>
      </p:sp>
      <p:sp>
        <p:nvSpPr>
          <p:cNvPr id="20" name="Text Placeholder 19">
            <a:extLst>
              <a:ext uri="{FF2B5EF4-FFF2-40B4-BE49-F238E27FC236}">
                <a16:creationId xmlns:a16="http://schemas.microsoft.com/office/drawing/2014/main" id="{0C71E45F-7BA0-13FC-6AD8-E365506723CF}"/>
              </a:ext>
            </a:extLst>
          </p:cNvPr>
          <p:cNvSpPr>
            <a:spLocks noGrp="1"/>
          </p:cNvSpPr>
          <p:nvPr>
            <p:ph type="body" sz="quarter" idx="18"/>
          </p:nvPr>
        </p:nvSpPr>
        <p:spPr>
          <a:xfrm>
            <a:off x="3604845" y="2453582"/>
            <a:ext cx="5197655" cy="411199"/>
          </a:xfrm>
        </p:spPr>
        <p:txBody>
          <a:bodyPr/>
          <a:lstStyle/>
          <a:p>
            <a:r>
              <a:rPr lang="en-CA" sz="1800"/>
              <a:t>Employees might record disciplinary or investigation meetings, or even interactions with co-workers</a:t>
            </a:r>
          </a:p>
        </p:txBody>
      </p:sp>
      <p:sp>
        <p:nvSpPr>
          <p:cNvPr id="21" name="Text Placeholder 20">
            <a:extLst>
              <a:ext uri="{FF2B5EF4-FFF2-40B4-BE49-F238E27FC236}">
                <a16:creationId xmlns:a16="http://schemas.microsoft.com/office/drawing/2014/main" id="{0799106F-A772-E587-7EA4-165FF76604F9}"/>
              </a:ext>
            </a:extLst>
          </p:cNvPr>
          <p:cNvSpPr>
            <a:spLocks noGrp="1"/>
          </p:cNvSpPr>
          <p:nvPr>
            <p:ph type="body" sz="quarter" idx="19"/>
          </p:nvPr>
        </p:nvSpPr>
        <p:spPr>
          <a:xfrm>
            <a:off x="3604844" y="3301944"/>
            <a:ext cx="5197655" cy="411199"/>
          </a:xfrm>
        </p:spPr>
        <p:txBody>
          <a:bodyPr/>
          <a:lstStyle/>
          <a:p>
            <a:r>
              <a:rPr lang="en-CA" sz="1800"/>
              <a:t>Termination meeting recordings increasingly popular due to TikTok trend</a:t>
            </a:r>
          </a:p>
        </p:txBody>
      </p:sp>
      <p:sp>
        <p:nvSpPr>
          <p:cNvPr id="22" name="Text Placeholder 21">
            <a:extLst>
              <a:ext uri="{FF2B5EF4-FFF2-40B4-BE49-F238E27FC236}">
                <a16:creationId xmlns:a16="http://schemas.microsoft.com/office/drawing/2014/main" id="{98571B32-B59A-BFCF-9019-B06EB4AE5FF4}"/>
              </a:ext>
            </a:extLst>
          </p:cNvPr>
          <p:cNvSpPr>
            <a:spLocks noGrp="1"/>
          </p:cNvSpPr>
          <p:nvPr>
            <p:ph type="body" sz="quarter" idx="20"/>
          </p:nvPr>
        </p:nvSpPr>
        <p:spPr>
          <a:xfrm>
            <a:off x="3604845" y="3973405"/>
            <a:ext cx="5197655" cy="411199"/>
          </a:xfrm>
        </p:spPr>
        <p:txBody>
          <a:bodyPr/>
          <a:lstStyle/>
          <a:p>
            <a:r>
              <a:rPr lang="en-CA" sz="1800"/>
              <a:t>Potential violation of individuals’ privacy interests and reputational harm</a:t>
            </a:r>
          </a:p>
        </p:txBody>
      </p:sp>
      <p:pic>
        <p:nvPicPr>
          <p:cNvPr id="40" name="Picture Placeholder 39">
            <a:extLst>
              <a:ext uri="{FF2B5EF4-FFF2-40B4-BE49-F238E27FC236}">
                <a16:creationId xmlns:a16="http://schemas.microsoft.com/office/drawing/2014/main" id="{4197B875-8742-F22D-A138-463234FF4588}"/>
              </a:ext>
            </a:extLst>
          </p:cNvPr>
          <p:cNvPicPr>
            <a:picLocks noGrp="1" noChangeAspect="1"/>
          </p:cNvPicPr>
          <p:nvPr>
            <p:ph sz="quarter" idx="47"/>
          </p:nvPr>
        </p:nvPicPr>
        <p:blipFill>
          <a:blip r:embed="rId3">
            <a:extLst>
              <a:ext uri="{28A0092B-C50C-407E-A947-70E740481C1C}">
                <a14:useLocalDpi xmlns:a14="http://schemas.microsoft.com/office/drawing/2010/main" val="0"/>
              </a:ext>
            </a:extLst>
          </a:blip>
          <a:stretch>
            <a:fillRect/>
          </a:stretch>
        </p:blipFill>
        <p:spPr>
          <a:xfrm>
            <a:off x="553055" y="1280160"/>
            <a:ext cx="2214562" cy="1351815"/>
          </a:xfrm>
        </p:spPr>
      </p:pic>
      <p:grpSp>
        <p:nvGrpSpPr>
          <p:cNvPr id="2" name="Group 1">
            <a:extLst>
              <a:ext uri="{FF2B5EF4-FFF2-40B4-BE49-F238E27FC236}">
                <a16:creationId xmlns:a16="http://schemas.microsoft.com/office/drawing/2014/main" id="{9342B34C-B421-1855-A838-AA6F72322BAA}"/>
              </a:ext>
            </a:extLst>
          </p:cNvPr>
          <p:cNvGrpSpPr>
            <a:grpSpLocks noGrp="1" noUngrp="1" noRot="1" noMove="1" noResize="1"/>
          </p:cNvGrpSpPr>
          <p:nvPr/>
        </p:nvGrpSpPr>
        <p:grpSpPr>
          <a:xfrm>
            <a:off x="3037655" y="1519360"/>
            <a:ext cx="419563" cy="2815080"/>
            <a:chOff x="3037655" y="1519360"/>
            <a:chExt cx="419563" cy="2815080"/>
          </a:xfrm>
        </p:grpSpPr>
        <p:sp>
          <p:nvSpPr>
            <p:cNvPr id="15" name="5">
              <a:extLst>
                <a:ext uri="{FF2B5EF4-FFF2-40B4-BE49-F238E27FC236}">
                  <a16:creationId xmlns:a16="http://schemas.microsoft.com/office/drawing/2014/main" id="{3BE57992-AFF5-DE30-1914-2415197381E5}"/>
                </a:ext>
              </a:extLst>
            </p:cNvPr>
            <p:cNvSpPr/>
            <p:nvPr/>
          </p:nvSpPr>
          <p:spPr>
            <a:xfrm>
              <a:off x="3091846" y="1519360"/>
              <a:ext cx="310869" cy="310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zh-CN" altLang="en-US" sz="1400">
                <a:latin typeface="+mn-lt"/>
                <a:cs typeface="+mn-ea"/>
                <a:sym typeface="+mn-lt"/>
              </a:endParaRPr>
            </a:p>
          </p:txBody>
        </p:sp>
        <p:sp>
          <p:nvSpPr>
            <p:cNvPr id="16" name="89">
              <a:extLst>
                <a:ext uri="{FF2B5EF4-FFF2-40B4-BE49-F238E27FC236}">
                  <a16:creationId xmlns:a16="http://schemas.microsoft.com/office/drawing/2014/main" id="{042D5DE6-3DF9-3E75-12D3-67480FC1A8DC}"/>
                </a:ext>
              </a:extLst>
            </p:cNvPr>
            <p:cNvSpPr/>
            <p:nvPr/>
          </p:nvSpPr>
          <p:spPr>
            <a:xfrm>
              <a:off x="3091847" y="3279016"/>
              <a:ext cx="310869" cy="310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zh-CN" altLang="en-US" sz="1400">
                <a:latin typeface="+mn-lt"/>
                <a:cs typeface="+mn-ea"/>
                <a:sym typeface="+mn-lt"/>
              </a:endParaRPr>
            </a:p>
          </p:txBody>
        </p:sp>
        <p:sp>
          <p:nvSpPr>
            <p:cNvPr id="17" name="107">
              <a:extLst>
                <a:ext uri="{FF2B5EF4-FFF2-40B4-BE49-F238E27FC236}">
                  <a16:creationId xmlns:a16="http://schemas.microsoft.com/office/drawing/2014/main" id="{CAC03203-218D-2EAA-294A-52C727619CB3}"/>
                </a:ext>
              </a:extLst>
            </p:cNvPr>
            <p:cNvSpPr/>
            <p:nvPr/>
          </p:nvSpPr>
          <p:spPr>
            <a:xfrm>
              <a:off x="3091846" y="2274449"/>
              <a:ext cx="310869" cy="310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zh-CN" altLang="en-US" sz="1400">
                <a:latin typeface="+mn-lt"/>
                <a:cs typeface="+mn-ea"/>
                <a:sym typeface="+mn-lt"/>
              </a:endParaRPr>
            </a:p>
          </p:txBody>
        </p:sp>
        <p:sp>
          <p:nvSpPr>
            <p:cNvPr id="18" name="91">
              <a:extLst>
                <a:ext uri="{FF2B5EF4-FFF2-40B4-BE49-F238E27FC236}">
                  <a16:creationId xmlns:a16="http://schemas.microsoft.com/office/drawing/2014/main" id="{15EEC7DC-A519-27F2-600D-9396FDB7E0EE}"/>
                </a:ext>
              </a:extLst>
            </p:cNvPr>
            <p:cNvSpPr/>
            <p:nvPr/>
          </p:nvSpPr>
          <p:spPr>
            <a:xfrm>
              <a:off x="3091847" y="4023571"/>
              <a:ext cx="310869" cy="310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zh-CN" altLang="en-US" sz="1400">
                <a:latin typeface="+mn-lt"/>
                <a:cs typeface="+mn-ea"/>
                <a:sym typeface="+mn-lt"/>
              </a:endParaRPr>
            </a:p>
          </p:txBody>
        </p:sp>
        <p:sp>
          <p:nvSpPr>
            <p:cNvPr id="66" name="TextBox 65">
              <a:extLst>
                <a:ext uri="{FF2B5EF4-FFF2-40B4-BE49-F238E27FC236}">
                  <a16:creationId xmlns:a16="http://schemas.microsoft.com/office/drawing/2014/main" id="{7D4BE6AF-5EE9-1721-9F4A-E9FB9B58B1E0}"/>
                </a:ext>
              </a:extLst>
            </p:cNvPr>
            <p:cNvSpPr txBox="1"/>
            <p:nvPr/>
          </p:nvSpPr>
          <p:spPr>
            <a:xfrm>
              <a:off x="3037657" y="1519360"/>
              <a:ext cx="419561" cy="307777"/>
            </a:xfrm>
            <a:prstGeom prst="rect">
              <a:avLst/>
            </a:prstGeom>
            <a:noFill/>
          </p:spPr>
          <p:txBody>
            <a:bodyPr wrap="square">
              <a:spAutoFit/>
            </a:bodyPr>
            <a:lstStyle/>
            <a:p>
              <a:r>
                <a:rPr lang="en-US" altLang="zh-CN" sz="1400">
                  <a:cs typeface="+mn-ea"/>
                  <a:sym typeface="+mn-lt"/>
                </a:rPr>
                <a:t>01</a:t>
              </a:r>
              <a:endParaRPr lang="en-CA" sz="1400"/>
            </a:p>
          </p:txBody>
        </p:sp>
        <p:sp>
          <p:nvSpPr>
            <p:cNvPr id="67" name="TextBox 66">
              <a:extLst>
                <a:ext uri="{FF2B5EF4-FFF2-40B4-BE49-F238E27FC236}">
                  <a16:creationId xmlns:a16="http://schemas.microsoft.com/office/drawing/2014/main" id="{5A88BAEF-56DD-873D-9C2E-B31221389855}"/>
                </a:ext>
              </a:extLst>
            </p:cNvPr>
            <p:cNvSpPr txBox="1"/>
            <p:nvPr/>
          </p:nvSpPr>
          <p:spPr>
            <a:xfrm>
              <a:off x="3037656" y="2277541"/>
              <a:ext cx="419562" cy="307777"/>
            </a:xfrm>
            <a:prstGeom prst="rect">
              <a:avLst/>
            </a:prstGeom>
            <a:noFill/>
          </p:spPr>
          <p:txBody>
            <a:bodyPr wrap="square">
              <a:spAutoFit/>
            </a:bodyPr>
            <a:lstStyle/>
            <a:p>
              <a:r>
                <a:rPr lang="en-US" altLang="zh-CN" sz="1400">
                  <a:cs typeface="+mn-ea"/>
                  <a:sym typeface="+mn-lt"/>
                </a:rPr>
                <a:t>02</a:t>
              </a:r>
              <a:endParaRPr lang="en-CA" sz="1400"/>
            </a:p>
          </p:txBody>
        </p:sp>
        <p:sp>
          <p:nvSpPr>
            <p:cNvPr id="68" name="TextBox 67">
              <a:extLst>
                <a:ext uri="{FF2B5EF4-FFF2-40B4-BE49-F238E27FC236}">
                  <a16:creationId xmlns:a16="http://schemas.microsoft.com/office/drawing/2014/main" id="{2ABD84EC-72F0-FFE3-4B98-D47011A7E5F8}"/>
                </a:ext>
              </a:extLst>
            </p:cNvPr>
            <p:cNvSpPr txBox="1"/>
            <p:nvPr/>
          </p:nvSpPr>
          <p:spPr>
            <a:xfrm>
              <a:off x="3037656" y="3270642"/>
              <a:ext cx="419562" cy="307777"/>
            </a:xfrm>
            <a:prstGeom prst="rect">
              <a:avLst/>
            </a:prstGeom>
            <a:noFill/>
          </p:spPr>
          <p:txBody>
            <a:bodyPr wrap="square">
              <a:spAutoFit/>
            </a:bodyPr>
            <a:lstStyle/>
            <a:p>
              <a:r>
                <a:rPr lang="en-US" altLang="zh-CN" sz="1400">
                  <a:cs typeface="+mn-ea"/>
                  <a:sym typeface="+mn-lt"/>
                </a:rPr>
                <a:t>03</a:t>
              </a:r>
              <a:endParaRPr lang="en-CA" sz="1400"/>
            </a:p>
          </p:txBody>
        </p:sp>
        <p:sp>
          <p:nvSpPr>
            <p:cNvPr id="69" name="TextBox 68">
              <a:extLst>
                <a:ext uri="{FF2B5EF4-FFF2-40B4-BE49-F238E27FC236}">
                  <a16:creationId xmlns:a16="http://schemas.microsoft.com/office/drawing/2014/main" id="{999C8E6E-FCFB-6604-B0CA-B66C09243A4C}"/>
                </a:ext>
              </a:extLst>
            </p:cNvPr>
            <p:cNvSpPr txBox="1"/>
            <p:nvPr/>
          </p:nvSpPr>
          <p:spPr>
            <a:xfrm>
              <a:off x="3037655" y="4018289"/>
              <a:ext cx="419563" cy="307777"/>
            </a:xfrm>
            <a:prstGeom prst="rect">
              <a:avLst/>
            </a:prstGeom>
            <a:noFill/>
          </p:spPr>
          <p:txBody>
            <a:bodyPr wrap="square">
              <a:spAutoFit/>
            </a:bodyPr>
            <a:lstStyle/>
            <a:p>
              <a:r>
                <a:rPr lang="en-US" altLang="zh-CN" sz="1400">
                  <a:cs typeface="+mn-ea"/>
                  <a:sym typeface="+mn-lt"/>
                </a:rPr>
                <a:t>04</a:t>
              </a:r>
              <a:endParaRPr lang="en-CA" sz="1400"/>
            </a:p>
          </p:txBody>
        </p:sp>
      </p:grpSp>
    </p:spTree>
    <p:extLst>
      <p:ext uri="{BB962C8B-B14F-4D97-AF65-F5344CB8AC3E}">
        <p14:creationId xmlns:p14="http://schemas.microsoft.com/office/powerpoint/2010/main" val="1547302606"/>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3" name="Text Placeholder 12">
            <a:extLst>
              <a:ext uri="{FF2B5EF4-FFF2-40B4-BE49-F238E27FC236}">
                <a16:creationId xmlns:a16="http://schemas.microsoft.com/office/drawing/2014/main" id="{06168F74-4B3D-1FCF-B134-2B80B2761B7A}"/>
              </a:ext>
            </a:extLst>
          </p:cNvPr>
          <p:cNvSpPr>
            <a:spLocks noGrp="1"/>
          </p:cNvSpPr>
          <p:nvPr>
            <p:ph type="body" sz="quarter" idx="10"/>
          </p:nvPr>
        </p:nvSpPr>
        <p:spPr/>
        <p:txBody>
          <a:bodyPr/>
          <a:lstStyle/>
          <a:p>
            <a:r>
              <a:rPr lang="en-CA"/>
              <a:t>The TikTok Trend – Recording Termination Meetings</a:t>
            </a:r>
          </a:p>
        </p:txBody>
      </p:sp>
      <p:sp>
        <p:nvSpPr>
          <p:cNvPr id="3" name="Slide Number Placeholder 2">
            <a:extLst>
              <a:ext uri="{FF2B5EF4-FFF2-40B4-BE49-F238E27FC236}">
                <a16:creationId xmlns:a16="http://schemas.microsoft.com/office/drawing/2014/main" id="{8B64A7E7-3F2C-4D2D-B6FD-370D9198FE21}"/>
              </a:ext>
            </a:extLst>
          </p:cNvPr>
          <p:cNvSpPr>
            <a:spLocks noGrp="1"/>
          </p:cNvSpPr>
          <p:nvPr>
            <p:ph type="sldNum" sz="quarter" idx="11"/>
          </p:nvPr>
        </p:nvSpPr>
        <p:spPr/>
        <p:txBody>
          <a:bodyPr/>
          <a:lstStyle/>
          <a:p>
            <a:fld id="{3C2759AE-BA43-4097-8E6F-70CEDDBB45A8}" type="slidenum">
              <a:rPr lang="en-US" smtClean="0"/>
              <a:t>17</a:t>
            </a:fld>
            <a:endParaRPr lang="en-US"/>
          </a:p>
        </p:txBody>
      </p:sp>
      <p:sp>
        <p:nvSpPr>
          <p:cNvPr id="14" name="Text Placeholder 13">
            <a:extLst>
              <a:ext uri="{FF2B5EF4-FFF2-40B4-BE49-F238E27FC236}">
                <a16:creationId xmlns:a16="http://schemas.microsoft.com/office/drawing/2014/main" id="{63D8FE20-A8D3-0B2B-64E3-2DA433296A76}"/>
              </a:ext>
            </a:extLst>
          </p:cNvPr>
          <p:cNvSpPr>
            <a:spLocks noGrp="1"/>
          </p:cNvSpPr>
          <p:nvPr>
            <p:ph type="body" sz="quarter" idx="17"/>
          </p:nvPr>
        </p:nvSpPr>
        <p:spPr>
          <a:xfrm>
            <a:off x="3604846" y="1495590"/>
            <a:ext cx="5197655" cy="832823"/>
          </a:xfrm>
        </p:spPr>
        <p:txBody>
          <a:bodyPr/>
          <a:lstStyle/>
          <a:p>
            <a:r>
              <a:rPr lang="en-CA" sz="1800"/>
              <a:t>January 2024 viral TikTok video showed San Francisco technology worker getting fired from her cybersecurity company </a:t>
            </a:r>
          </a:p>
        </p:txBody>
      </p:sp>
      <p:sp>
        <p:nvSpPr>
          <p:cNvPr id="21" name="Text Placeholder 20">
            <a:extLst>
              <a:ext uri="{FF2B5EF4-FFF2-40B4-BE49-F238E27FC236}">
                <a16:creationId xmlns:a16="http://schemas.microsoft.com/office/drawing/2014/main" id="{0799106F-A772-E587-7EA4-165FF76604F9}"/>
              </a:ext>
            </a:extLst>
          </p:cNvPr>
          <p:cNvSpPr>
            <a:spLocks noGrp="1"/>
          </p:cNvSpPr>
          <p:nvPr>
            <p:ph type="body" sz="quarter" idx="18"/>
          </p:nvPr>
        </p:nvSpPr>
        <p:spPr>
          <a:xfrm>
            <a:off x="3604846" y="3076082"/>
            <a:ext cx="5197655" cy="411199"/>
          </a:xfrm>
        </p:spPr>
        <p:txBody>
          <a:bodyPr/>
          <a:lstStyle/>
          <a:p>
            <a:r>
              <a:rPr lang="en-CA" sz="1800"/>
              <a:t>Video started a trend of employees (primarily Gen Z) recording their termination meetings and posting the videos on </a:t>
            </a:r>
            <a:r>
              <a:rPr lang="en-CA" sz="1800">
                <a:hlinkClick r:id="rId3"/>
              </a:rPr>
              <a:t>TikTok</a:t>
            </a:r>
            <a:endParaRPr lang="en-CA" sz="1800"/>
          </a:p>
        </p:txBody>
      </p:sp>
      <p:pic>
        <p:nvPicPr>
          <p:cNvPr id="40" name="Picture Placeholder 39">
            <a:extLst>
              <a:ext uri="{FF2B5EF4-FFF2-40B4-BE49-F238E27FC236}">
                <a16:creationId xmlns:a16="http://schemas.microsoft.com/office/drawing/2014/main" id="{4197B875-8742-F22D-A138-463234FF4588}"/>
              </a:ext>
            </a:extLst>
          </p:cNvPr>
          <p:cNvPicPr>
            <a:picLocks noGrp="1" noChangeAspect="1"/>
          </p:cNvPicPr>
          <p:nvPr>
            <p:ph sz="quarter" idx="47"/>
          </p:nvPr>
        </p:nvPicPr>
        <p:blipFill>
          <a:blip r:embed="rId4">
            <a:extLst>
              <a:ext uri="{28A0092B-C50C-407E-A947-70E740481C1C}">
                <a14:useLocalDpi xmlns:a14="http://schemas.microsoft.com/office/drawing/2010/main" val="0"/>
              </a:ext>
            </a:extLst>
          </a:blip>
          <a:stretch>
            <a:fillRect/>
          </a:stretch>
        </p:blipFill>
        <p:spPr>
          <a:xfrm>
            <a:off x="553055" y="1280160"/>
            <a:ext cx="2214562" cy="1351815"/>
          </a:xfrm>
        </p:spPr>
      </p:pic>
      <p:grpSp>
        <p:nvGrpSpPr>
          <p:cNvPr id="2" name="Group 1">
            <a:extLst>
              <a:ext uri="{FF2B5EF4-FFF2-40B4-BE49-F238E27FC236}">
                <a16:creationId xmlns:a16="http://schemas.microsoft.com/office/drawing/2014/main" id="{9342B34C-B421-1855-A838-AA6F72322BAA}"/>
              </a:ext>
            </a:extLst>
          </p:cNvPr>
          <p:cNvGrpSpPr>
            <a:grpSpLocks noGrp="1" noUngrp="1" noRot="1" noMove="1" noResize="1"/>
          </p:cNvGrpSpPr>
          <p:nvPr/>
        </p:nvGrpSpPr>
        <p:grpSpPr>
          <a:xfrm>
            <a:off x="3037657" y="1519360"/>
            <a:ext cx="419562" cy="1667295"/>
            <a:chOff x="3037657" y="1519360"/>
            <a:chExt cx="419562" cy="1667295"/>
          </a:xfrm>
        </p:grpSpPr>
        <p:sp>
          <p:nvSpPr>
            <p:cNvPr id="15" name="5">
              <a:extLst>
                <a:ext uri="{FF2B5EF4-FFF2-40B4-BE49-F238E27FC236}">
                  <a16:creationId xmlns:a16="http://schemas.microsoft.com/office/drawing/2014/main" id="{3BE57992-AFF5-DE30-1914-2415197381E5}"/>
                </a:ext>
              </a:extLst>
            </p:cNvPr>
            <p:cNvSpPr/>
            <p:nvPr/>
          </p:nvSpPr>
          <p:spPr>
            <a:xfrm>
              <a:off x="3091846" y="1519360"/>
              <a:ext cx="310869" cy="310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zh-CN" altLang="en-US" sz="1400">
                <a:latin typeface="+mn-lt"/>
                <a:cs typeface="+mn-ea"/>
                <a:sym typeface="+mn-lt"/>
              </a:endParaRPr>
            </a:p>
          </p:txBody>
        </p:sp>
        <p:sp>
          <p:nvSpPr>
            <p:cNvPr id="16" name="89">
              <a:extLst>
                <a:ext uri="{FF2B5EF4-FFF2-40B4-BE49-F238E27FC236}">
                  <a16:creationId xmlns:a16="http://schemas.microsoft.com/office/drawing/2014/main" id="{042D5DE6-3DF9-3E75-12D3-67480FC1A8DC}"/>
                </a:ext>
              </a:extLst>
            </p:cNvPr>
            <p:cNvSpPr/>
            <p:nvPr/>
          </p:nvSpPr>
          <p:spPr>
            <a:xfrm>
              <a:off x="3094203" y="2875786"/>
              <a:ext cx="310869" cy="310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zh-CN" altLang="en-US" sz="1400">
                <a:latin typeface="+mn-lt"/>
                <a:cs typeface="+mn-ea"/>
                <a:sym typeface="+mn-lt"/>
              </a:endParaRPr>
            </a:p>
          </p:txBody>
        </p:sp>
        <p:sp>
          <p:nvSpPr>
            <p:cNvPr id="66" name="TextBox 65">
              <a:extLst>
                <a:ext uri="{FF2B5EF4-FFF2-40B4-BE49-F238E27FC236}">
                  <a16:creationId xmlns:a16="http://schemas.microsoft.com/office/drawing/2014/main" id="{7D4BE6AF-5EE9-1721-9F4A-E9FB9B58B1E0}"/>
                </a:ext>
              </a:extLst>
            </p:cNvPr>
            <p:cNvSpPr txBox="1"/>
            <p:nvPr/>
          </p:nvSpPr>
          <p:spPr>
            <a:xfrm>
              <a:off x="3037657" y="1519360"/>
              <a:ext cx="419561" cy="307777"/>
            </a:xfrm>
            <a:prstGeom prst="rect">
              <a:avLst/>
            </a:prstGeom>
            <a:noFill/>
          </p:spPr>
          <p:txBody>
            <a:bodyPr wrap="square">
              <a:spAutoFit/>
            </a:bodyPr>
            <a:lstStyle/>
            <a:p>
              <a:r>
                <a:rPr lang="en-US" altLang="zh-CN" sz="1400">
                  <a:cs typeface="+mn-ea"/>
                  <a:sym typeface="+mn-lt"/>
                </a:rPr>
                <a:t>01</a:t>
              </a:r>
              <a:endParaRPr lang="en-CA" sz="1400"/>
            </a:p>
          </p:txBody>
        </p:sp>
        <p:sp>
          <p:nvSpPr>
            <p:cNvPr id="68" name="TextBox 67">
              <a:extLst>
                <a:ext uri="{FF2B5EF4-FFF2-40B4-BE49-F238E27FC236}">
                  <a16:creationId xmlns:a16="http://schemas.microsoft.com/office/drawing/2014/main" id="{2ABD84EC-72F0-FFE3-4B98-D47011A7E5F8}"/>
                </a:ext>
              </a:extLst>
            </p:cNvPr>
            <p:cNvSpPr txBox="1"/>
            <p:nvPr/>
          </p:nvSpPr>
          <p:spPr>
            <a:xfrm>
              <a:off x="3037657" y="2872694"/>
              <a:ext cx="419562" cy="307777"/>
            </a:xfrm>
            <a:prstGeom prst="rect">
              <a:avLst/>
            </a:prstGeom>
            <a:noFill/>
          </p:spPr>
          <p:txBody>
            <a:bodyPr wrap="square">
              <a:spAutoFit/>
            </a:bodyPr>
            <a:lstStyle/>
            <a:p>
              <a:r>
                <a:rPr lang="en-US" altLang="zh-CN" sz="1400">
                  <a:cs typeface="+mn-ea"/>
                  <a:sym typeface="+mn-lt"/>
                </a:rPr>
                <a:t>02</a:t>
              </a:r>
              <a:endParaRPr lang="en-CA" sz="1400"/>
            </a:p>
          </p:txBody>
        </p:sp>
      </p:grpSp>
    </p:spTree>
    <p:extLst>
      <p:ext uri="{BB962C8B-B14F-4D97-AF65-F5344CB8AC3E}">
        <p14:creationId xmlns:p14="http://schemas.microsoft.com/office/powerpoint/2010/main" val="3977903301"/>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1" name="Text Placeholder 10">
            <a:extLst>
              <a:ext uri="{FF2B5EF4-FFF2-40B4-BE49-F238E27FC236}">
                <a16:creationId xmlns:a16="http://schemas.microsoft.com/office/drawing/2014/main" id="{C6E6282A-C0E1-63CA-FB23-05B9F6512372}"/>
              </a:ext>
            </a:extLst>
          </p:cNvPr>
          <p:cNvSpPr>
            <a:spLocks noGrp="1"/>
          </p:cNvSpPr>
          <p:nvPr>
            <p:ph type="body" sz="quarter" idx="10"/>
          </p:nvPr>
        </p:nvSpPr>
        <p:spPr/>
        <p:txBody>
          <a:bodyPr/>
          <a:lstStyle/>
          <a:p>
            <a:r>
              <a:rPr lang="en-CA">
                <a:solidFill>
                  <a:schemeClr val="bg1"/>
                </a:solidFill>
                <a:effectLst/>
                <a:latin typeface="+mj-lt"/>
              </a:rPr>
              <a:t>When Employees Record</a:t>
            </a:r>
          </a:p>
        </p:txBody>
      </p:sp>
      <p:sp>
        <p:nvSpPr>
          <p:cNvPr id="3" name="Slide Number Placeholder 2">
            <a:extLst>
              <a:ext uri="{FF2B5EF4-FFF2-40B4-BE49-F238E27FC236}">
                <a16:creationId xmlns:a16="http://schemas.microsoft.com/office/drawing/2014/main" id="{9E07F7F1-9F90-ED2C-9334-2B715D855102}"/>
              </a:ext>
            </a:extLst>
          </p:cNvPr>
          <p:cNvSpPr>
            <a:spLocks noGrp="1"/>
          </p:cNvSpPr>
          <p:nvPr>
            <p:ph type="sldNum" sz="quarter" idx="11"/>
          </p:nvPr>
        </p:nvSpPr>
        <p:spPr/>
        <p:txBody>
          <a:bodyPr/>
          <a:lstStyle/>
          <a:p>
            <a:fld id="{3C2759AE-BA43-4097-8E6F-70CEDDBB45A8}" type="slidenum">
              <a:rPr lang="en-US" smtClean="0"/>
              <a:t>18</a:t>
            </a:fld>
            <a:endParaRPr lang="en-US"/>
          </a:p>
        </p:txBody>
      </p:sp>
      <p:graphicFrame>
        <p:nvGraphicFramePr>
          <p:cNvPr id="12" name="Content Placeholder 4">
            <a:extLst>
              <a:ext uri="{FF2B5EF4-FFF2-40B4-BE49-F238E27FC236}">
                <a16:creationId xmlns:a16="http://schemas.microsoft.com/office/drawing/2014/main" id="{200DD029-151D-85B9-ABA3-20C50F0F97EA}"/>
              </a:ext>
            </a:extLst>
          </p:cNvPr>
          <p:cNvGraphicFramePr>
            <a:graphicFrameLocks noGrp="1"/>
          </p:cNvGraphicFramePr>
          <p:nvPr>
            <p:ph idx="1"/>
            <p:extLst>
              <p:ext uri="{D42A27DB-BD31-4B8C-83A1-F6EECF244321}">
                <p14:modId xmlns:p14="http://schemas.microsoft.com/office/powerpoint/2010/main" val="3136848263"/>
              </p:ext>
            </p:extLst>
          </p:nvPr>
        </p:nvGraphicFramePr>
        <p:xfrm>
          <a:off x="127468" y="1075192"/>
          <a:ext cx="8756650" cy="3630612"/>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1859793642"/>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Text Placeholder 5">
            <a:extLst>
              <a:ext uri="{FF2B5EF4-FFF2-40B4-BE49-F238E27FC236}">
                <a16:creationId xmlns:a16="http://schemas.microsoft.com/office/drawing/2014/main" id="{3AC116D3-093D-F602-DDF9-EAC36CE1D7E2}"/>
              </a:ext>
            </a:extLst>
          </p:cNvPr>
          <p:cNvSpPr>
            <a:spLocks noGrp="1"/>
          </p:cNvSpPr>
          <p:nvPr>
            <p:ph type="body" sz="quarter" idx="10"/>
          </p:nvPr>
        </p:nvSpPr>
        <p:spPr/>
        <p:txBody>
          <a:bodyPr/>
          <a:lstStyle/>
          <a:p>
            <a:r>
              <a:rPr lang="en-CA">
                <a:solidFill>
                  <a:schemeClr val="bg1"/>
                </a:solidFill>
                <a:effectLst/>
                <a:latin typeface="+mj-lt"/>
              </a:rPr>
              <a:t>When Employees Record – Example </a:t>
            </a:r>
          </a:p>
        </p:txBody>
      </p:sp>
      <p:sp>
        <p:nvSpPr>
          <p:cNvPr id="3" name="Slide Number Placeholder 2">
            <a:extLst>
              <a:ext uri="{FF2B5EF4-FFF2-40B4-BE49-F238E27FC236}">
                <a16:creationId xmlns:a16="http://schemas.microsoft.com/office/drawing/2014/main" id="{3637228B-339E-0DBE-D961-F37CD334F489}"/>
              </a:ext>
            </a:extLst>
          </p:cNvPr>
          <p:cNvSpPr>
            <a:spLocks noGrp="1"/>
          </p:cNvSpPr>
          <p:nvPr>
            <p:ph type="sldNum" sz="quarter" idx="11"/>
          </p:nvPr>
        </p:nvSpPr>
        <p:spPr/>
        <p:txBody>
          <a:bodyPr/>
          <a:lstStyle/>
          <a:p>
            <a:fld id="{3C2759AE-BA43-4097-8E6F-70CEDDBB45A8}" type="slidenum">
              <a:rPr lang="en-US" smtClean="0"/>
              <a:t>19</a:t>
            </a:fld>
            <a:endParaRPr lang="en-US"/>
          </a:p>
        </p:txBody>
      </p:sp>
      <p:graphicFrame>
        <p:nvGraphicFramePr>
          <p:cNvPr id="7" name="Content Placeholder 4">
            <a:extLst>
              <a:ext uri="{FF2B5EF4-FFF2-40B4-BE49-F238E27FC236}">
                <a16:creationId xmlns:a16="http://schemas.microsoft.com/office/drawing/2014/main" id="{B9702B55-A3E8-EDC9-2247-B5EDA6B6E5CC}"/>
              </a:ext>
            </a:extLst>
          </p:cNvPr>
          <p:cNvGraphicFramePr>
            <a:graphicFrameLocks noGrp="1"/>
          </p:cNvGraphicFramePr>
          <p:nvPr>
            <p:ph idx="1"/>
            <p:extLst>
              <p:ext uri="{D42A27DB-BD31-4B8C-83A1-F6EECF244321}">
                <p14:modId xmlns:p14="http://schemas.microsoft.com/office/powerpoint/2010/main" val="3091145903"/>
              </p:ext>
            </p:extLst>
          </p:nvPr>
        </p:nvGraphicFramePr>
        <p:xfrm>
          <a:off x="193675" y="1069902"/>
          <a:ext cx="8756650" cy="3751865"/>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1117266455"/>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ext Placeholder 2">
            <a:extLst>
              <a:ext uri="{FF2B5EF4-FFF2-40B4-BE49-F238E27FC236}">
                <a16:creationId xmlns:a16="http://schemas.microsoft.com/office/drawing/2014/main" id="{46618F3F-CF5A-6390-C211-4BCEB56E1A69}"/>
              </a:ext>
            </a:extLst>
          </p:cNvPr>
          <p:cNvSpPr>
            <a:spLocks noGrp="1"/>
          </p:cNvSpPr>
          <p:nvPr>
            <p:ph type="body" sz="quarter" idx="10"/>
          </p:nvPr>
        </p:nvSpPr>
        <p:spPr/>
        <p:txBody>
          <a:bodyPr/>
          <a:lstStyle/>
          <a:p>
            <a:endParaRPr lang="en-CA"/>
          </a:p>
        </p:txBody>
      </p:sp>
      <p:sp>
        <p:nvSpPr>
          <p:cNvPr id="4" name="Text Placeholder 3">
            <a:extLst>
              <a:ext uri="{FF2B5EF4-FFF2-40B4-BE49-F238E27FC236}">
                <a16:creationId xmlns:a16="http://schemas.microsoft.com/office/drawing/2014/main" id="{D1F8C835-4C7B-DC94-2480-C1751E9DA853}"/>
              </a:ext>
            </a:extLst>
          </p:cNvPr>
          <p:cNvSpPr>
            <a:spLocks noGrp="1"/>
          </p:cNvSpPr>
          <p:nvPr>
            <p:ph type="body" sz="quarter" idx="22"/>
          </p:nvPr>
        </p:nvSpPr>
        <p:spPr/>
        <p:txBody>
          <a:bodyPr/>
          <a:lstStyle/>
          <a:p>
            <a:r>
              <a:rPr lang="en-CA"/>
              <a:t>Charles Hofley</a:t>
            </a:r>
          </a:p>
        </p:txBody>
      </p:sp>
      <p:sp>
        <p:nvSpPr>
          <p:cNvPr id="5" name="Text Placeholder 4">
            <a:extLst>
              <a:ext uri="{FF2B5EF4-FFF2-40B4-BE49-F238E27FC236}">
                <a16:creationId xmlns:a16="http://schemas.microsoft.com/office/drawing/2014/main" id="{4D1DD68A-08A1-FE73-B1CA-8E2B7314313A}"/>
              </a:ext>
            </a:extLst>
          </p:cNvPr>
          <p:cNvSpPr>
            <a:spLocks noGrp="1"/>
          </p:cNvSpPr>
          <p:nvPr>
            <p:ph type="body" sz="quarter" idx="39"/>
          </p:nvPr>
        </p:nvSpPr>
        <p:spPr/>
        <p:txBody>
          <a:bodyPr/>
          <a:lstStyle/>
          <a:p>
            <a:r>
              <a:rPr lang="en-CA"/>
              <a:t>613.369.2101 (8401)</a:t>
            </a:r>
          </a:p>
        </p:txBody>
      </p:sp>
      <p:sp>
        <p:nvSpPr>
          <p:cNvPr id="6" name="Text Placeholder 5">
            <a:extLst>
              <a:ext uri="{FF2B5EF4-FFF2-40B4-BE49-F238E27FC236}">
                <a16:creationId xmlns:a16="http://schemas.microsoft.com/office/drawing/2014/main" id="{D5F0FC2E-7D14-6948-B4EE-69DE90E8A637}"/>
              </a:ext>
            </a:extLst>
          </p:cNvPr>
          <p:cNvSpPr>
            <a:spLocks noGrp="1"/>
          </p:cNvSpPr>
          <p:nvPr>
            <p:ph type="body" sz="quarter" idx="40"/>
          </p:nvPr>
        </p:nvSpPr>
        <p:spPr/>
        <p:txBody>
          <a:bodyPr/>
          <a:lstStyle/>
          <a:p>
            <a:r>
              <a:rPr lang="en-CA" sz="1100"/>
              <a:t>Charles-hofley@hicksmorley.com</a:t>
            </a:r>
          </a:p>
        </p:txBody>
      </p:sp>
      <p:sp>
        <p:nvSpPr>
          <p:cNvPr id="8" name="Text Placeholder 7">
            <a:extLst>
              <a:ext uri="{FF2B5EF4-FFF2-40B4-BE49-F238E27FC236}">
                <a16:creationId xmlns:a16="http://schemas.microsoft.com/office/drawing/2014/main" id="{9CBFE85E-E6A1-F1D3-ADE7-AA454EEECCC8}"/>
              </a:ext>
            </a:extLst>
          </p:cNvPr>
          <p:cNvSpPr>
            <a:spLocks noGrp="1"/>
          </p:cNvSpPr>
          <p:nvPr>
            <p:ph type="body" sz="quarter" idx="48"/>
          </p:nvPr>
        </p:nvSpPr>
        <p:spPr/>
        <p:txBody>
          <a:bodyPr/>
          <a:lstStyle/>
          <a:p>
            <a:r>
              <a:rPr lang="en-CA" sz="1800">
                <a:effectLst/>
                <a:latin typeface="Calibri" panose="020f0502020204030204" pitchFamily="34" charset="0"/>
                <a:ea typeface="Calibri" panose="020f0502020204030204" pitchFamily="34" charset="0"/>
              </a:rPr>
              <a:t>Navigating in the Current Labour Climate</a:t>
            </a:r>
            <a:endParaRPr lang="en-CA"/>
          </a:p>
        </p:txBody>
      </p:sp>
      <p:pic>
        <p:nvPicPr>
          <p:cNvPr id="9" name="Content Placeholder 13">
            <a:extLst>
              <a:ext uri="{FF2B5EF4-FFF2-40B4-BE49-F238E27FC236}">
                <a16:creationId xmlns:a16="http://schemas.microsoft.com/office/drawing/2014/main" id="{1515B8DC-6BDF-D286-3764-0A4B1C2ED120}"/>
              </a:ext>
            </a:extLst>
          </p:cNvPr>
          <p:cNvPicPr>
            <a:picLocks noGrp="1" noChangeAspect="1"/>
          </p:cNvPicPr>
          <p:nvPr>
            <p:ph sz="quarter" idx="47"/>
          </p:nvPr>
        </p:nvPicPr>
        <p:blipFill>
          <a:blip r:embed="rId3">
            <a:extLst>
              <a:ext uri="{28A0092B-C50C-407E-A947-70E740481C1C}">
                <a14:useLocalDpi xmlns:a14="http://schemas.microsoft.com/office/drawing/2010/main" val="0"/>
              </a:ext>
            </a:extLst>
          </a:blip>
          <a:stretch>
            <a:fillRect/>
          </a:stretch>
        </p:blipFill>
        <p:spPr>
          <a:xfrm>
            <a:off x="1774304" y="1267099"/>
            <a:ext cx="1123405" cy="1429789"/>
          </a:xfrm>
        </p:spPr>
      </p:pic>
      <p:pic>
        <p:nvPicPr>
          <p:cNvPr id="2" name="Content Placeholder 35">
            <a:extLst>
              <a:ext uri="{FF2B5EF4-FFF2-40B4-BE49-F238E27FC236}">
                <a16:creationId xmlns:a16="http://schemas.microsoft.com/office/drawing/2014/main" id="{48CEB3B5-4D40-2A94-A171-F8A238B40F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775491" y="1281132"/>
            <a:ext cx="1122218" cy="1429789"/>
          </a:xfrm>
          <a:prstGeom prst="rect">
            <a:avLst/>
          </a:prstGeom>
          <a:noFill/>
          <a:ln w="9525">
            <a:noFill/>
            <a:miter lim="800000"/>
          </a:ln>
        </p:spPr>
      </p:pic>
      <p:sp>
        <p:nvSpPr>
          <p:cNvPr id="11" name="Slide Number Placeholder 2">
            <a:extLst>
              <a:ext uri="{FF2B5EF4-FFF2-40B4-BE49-F238E27FC236}">
                <a16:creationId xmlns:a16="http://schemas.microsoft.com/office/drawing/2014/main" id="{133BDF86-152C-6011-A837-F7E0641674F5}"/>
              </a:ext>
            </a:extLst>
          </p:cNvPr>
          <p:cNvSpPr>
            <a:spLocks noGrp="1"/>
          </p:cNvSpPr>
          <p:nvPr>
            <p:ph type="sldNum" sz="quarter" idx="11"/>
          </p:nvPr>
        </p:nvSpPr>
        <p:spPr>
          <a:xfrm>
            <a:off x="8569643" y="4821767"/>
            <a:ext cx="314475" cy="224854"/>
          </a:xfrm>
        </p:spPr>
        <p:txBody>
          <a:bodyPr/>
          <a:lstStyle/>
          <a:p>
            <a:pPr>
              <a:spcAft>
                <a:spcPts val="600"/>
              </a:spcAft>
            </a:pPr>
            <a:fld id="{3C2759AE-BA43-4097-8E6F-70CEDDBB45A8}" type="slidenum">
              <a:rPr lang="en-US" smtClean="0"/>
              <a:pPr>
                <a:spcAft>
                  <a:spcPts val="600"/>
                </a:spcAft>
              </a:pPr>
              <a:t>2</a:t>
            </a:fld>
            <a:endParaRPr lang="en-US"/>
          </a:p>
        </p:txBody>
      </p:sp>
    </p:spTree>
    <p:extLst>
      <p:ext uri="{BB962C8B-B14F-4D97-AF65-F5344CB8AC3E}">
        <p14:creationId xmlns:p14="http://schemas.microsoft.com/office/powerpoint/2010/main" val="3663741709"/>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Text Placeholder 5">
            <a:extLst>
              <a:ext uri="{FF2B5EF4-FFF2-40B4-BE49-F238E27FC236}">
                <a16:creationId xmlns:a16="http://schemas.microsoft.com/office/drawing/2014/main" id="{3AC116D3-093D-F602-DDF9-EAC36CE1D7E2}"/>
              </a:ext>
            </a:extLst>
          </p:cNvPr>
          <p:cNvSpPr>
            <a:spLocks noGrp="1"/>
          </p:cNvSpPr>
          <p:nvPr>
            <p:ph type="body" sz="quarter" idx="10"/>
          </p:nvPr>
        </p:nvSpPr>
        <p:spPr/>
        <p:txBody>
          <a:bodyPr/>
          <a:lstStyle/>
          <a:p>
            <a:r>
              <a:rPr lang="en-CA">
                <a:solidFill>
                  <a:schemeClr val="bg1"/>
                </a:solidFill>
                <a:effectLst/>
                <a:latin typeface="+mj-lt"/>
              </a:rPr>
              <a:t>When Employees Record – Example </a:t>
            </a:r>
          </a:p>
        </p:txBody>
      </p:sp>
      <p:sp>
        <p:nvSpPr>
          <p:cNvPr id="3" name="Slide Number Placeholder 2">
            <a:extLst>
              <a:ext uri="{FF2B5EF4-FFF2-40B4-BE49-F238E27FC236}">
                <a16:creationId xmlns:a16="http://schemas.microsoft.com/office/drawing/2014/main" id="{3637228B-339E-0DBE-D961-F37CD334F489}"/>
              </a:ext>
            </a:extLst>
          </p:cNvPr>
          <p:cNvSpPr>
            <a:spLocks noGrp="1"/>
          </p:cNvSpPr>
          <p:nvPr>
            <p:ph type="sldNum" sz="quarter" idx="11"/>
          </p:nvPr>
        </p:nvSpPr>
        <p:spPr/>
        <p:txBody>
          <a:bodyPr/>
          <a:lstStyle/>
          <a:p>
            <a:fld id="{3C2759AE-BA43-4097-8E6F-70CEDDBB45A8}" type="slidenum">
              <a:rPr lang="en-US" smtClean="0"/>
              <a:t>20</a:t>
            </a:fld>
            <a:endParaRPr lang="en-US"/>
          </a:p>
        </p:txBody>
      </p:sp>
      <p:graphicFrame>
        <p:nvGraphicFramePr>
          <p:cNvPr id="7" name="Content Placeholder 4">
            <a:extLst>
              <a:ext uri="{FF2B5EF4-FFF2-40B4-BE49-F238E27FC236}">
                <a16:creationId xmlns:a16="http://schemas.microsoft.com/office/drawing/2014/main" id="{B9702B55-A3E8-EDC9-2247-B5EDA6B6E5CC}"/>
              </a:ext>
            </a:extLst>
          </p:cNvPr>
          <p:cNvGraphicFramePr>
            <a:graphicFrameLocks noGrp="1"/>
          </p:cNvGraphicFramePr>
          <p:nvPr>
            <p:ph idx="1"/>
            <p:extLst>
              <p:ext uri="{D42A27DB-BD31-4B8C-83A1-F6EECF244321}">
                <p14:modId xmlns:p14="http://schemas.microsoft.com/office/powerpoint/2010/main" val="236574811"/>
              </p:ext>
            </p:extLst>
          </p:nvPr>
        </p:nvGraphicFramePr>
        <p:xfrm>
          <a:off x="193675" y="977462"/>
          <a:ext cx="8756650" cy="3844305"/>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4035269829"/>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1" name="Text Placeholder 30">
            <a:extLst>
              <a:ext uri="{FF2B5EF4-FFF2-40B4-BE49-F238E27FC236}">
                <a16:creationId xmlns:a16="http://schemas.microsoft.com/office/drawing/2014/main" id="{C0E8D02F-D63C-B61E-6AE9-918DD514B3ED}"/>
              </a:ext>
            </a:extLst>
          </p:cNvPr>
          <p:cNvSpPr>
            <a:spLocks noGrp="1"/>
          </p:cNvSpPr>
          <p:nvPr>
            <p:ph type="body" sz="quarter" idx="10"/>
          </p:nvPr>
        </p:nvSpPr>
        <p:spPr/>
        <p:txBody>
          <a:bodyPr/>
          <a:lstStyle/>
          <a:p>
            <a:r>
              <a:rPr lang="en-CA"/>
              <a:t>Best Practices for Employers</a:t>
            </a:r>
          </a:p>
        </p:txBody>
      </p:sp>
      <p:sp>
        <p:nvSpPr>
          <p:cNvPr id="3" name="Slide Number Placeholder 2">
            <a:extLst>
              <a:ext uri="{FF2B5EF4-FFF2-40B4-BE49-F238E27FC236}">
                <a16:creationId xmlns:a16="http://schemas.microsoft.com/office/drawing/2014/main" id="{6002B396-0998-DDD5-AEC7-CA6385835FF7}"/>
              </a:ext>
            </a:extLst>
          </p:cNvPr>
          <p:cNvSpPr>
            <a:spLocks noGrp="1"/>
          </p:cNvSpPr>
          <p:nvPr>
            <p:ph type="sldNum" sz="quarter" idx="11"/>
          </p:nvPr>
        </p:nvSpPr>
        <p:spPr/>
        <p:txBody>
          <a:bodyPr/>
          <a:lstStyle/>
          <a:p>
            <a:fld id="{3C2759AE-BA43-4097-8E6F-70CEDDBB45A8}" type="slidenum">
              <a:rPr lang="en-US" smtClean="0"/>
              <a:t>21</a:t>
            </a:fld>
            <a:endParaRPr lang="en-US"/>
          </a:p>
        </p:txBody>
      </p:sp>
      <p:sp>
        <p:nvSpPr>
          <p:cNvPr id="32" name="Text Placeholder 31">
            <a:extLst>
              <a:ext uri="{FF2B5EF4-FFF2-40B4-BE49-F238E27FC236}">
                <a16:creationId xmlns:a16="http://schemas.microsoft.com/office/drawing/2014/main" id="{9C43678D-87D1-E0F8-7D0A-A0BBDA2AB7E4}"/>
              </a:ext>
            </a:extLst>
          </p:cNvPr>
          <p:cNvSpPr>
            <a:spLocks noGrp="1"/>
          </p:cNvSpPr>
          <p:nvPr>
            <p:ph type="body" sz="quarter" idx="17"/>
          </p:nvPr>
        </p:nvSpPr>
        <p:spPr>
          <a:xfrm>
            <a:off x="879032" y="2477444"/>
            <a:ext cx="3933423" cy="411199"/>
          </a:xfrm>
        </p:spPr>
        <p:txBody>
          <a:bodyPr/>
          <a:lstStyle/>
          <a:p>
            <a:r>
              <a:rPr lang="en-CA" sz="1800"/>
              <a:t>Policies on recording can make expectations clear but cannot guarantee employees will not record</a:t>
            </a:r>
          </a:p>
        </p:txBody>
      </p:sp>
      <p:sp>
        <p:nvSpPr>
          <p:cNvPr id="33" name="Text Placeholder 32">
            <a:extLst>
              <a:ext uri="{FF2B5EF4-FFF2-40B4-BE49-F238E27FC236}">
                <a16:creationId xmlns:a16="http://schemas.microsoft.com/office/drawing/2014/main" id="{0CFDF30A-4F58-A781-D7CA-16030EFBA151}"/>
              </a:ext>
            </a:extLst>
          </p:cNvPr>
          <p:cNvSpPr>
            <a:spLocks noGrp="1"/>
          </p:cNvSpPr>
          <p:nvPr>
            <p:ph type="body" sz="quarter" idx="18"/>
          </p:nvPr>
        </p:nvSpPr>
        <p:spPr>
          <a:xfrm>
            <a:off x="879032" y="1229891"/>
            <a:ext cx="3933423" cy="411199"/>
          </a:xfrm>
        </p:spPr>
        <p:txBody>
          <a:bodyPr/>
          <a:lstStyle/>
          <a:p>
            <a:r>
              <a:rPr lang="en-CA" sz="1800"/>
              <a:t>Generally impossible to know whether employee is recording at work </a:t>
            </a:r>
          </a:p>
        </p:txBody>
      </p:sp>
      <p:sp>
        <p:nvSpPr>
          <p:cNvPr id="35" name="Text Placeholder 34">
            <a:extLst>
              <a:ext uri="{FF2B5EF4-FFF2-40B4-BE49-F238E27FC236}">
                <a16:creationId xmlns:a16="http://schemas.microsoft.com/office/drawing/2014/main" id="{BDC5713A-BE76-92C9-8631-DA8644641525}"/>
              </a:ext>
            </a:extLst>
          </p:cNvPr>
          <p:cNvSpPr>
            <a:spLocks noGrp="1"/>
          </p:cNvSpPr>
          <p:nvPr>
            <p:ph type="body" sz="quarter" idx="19"/>
          </p:nvPr>
        </p:nvSpPr>
        <p:spPr>
          <a:xfrm>
            <a:off x="879031" y="3588238"/>
            <a:ext cx="3933423" cy="1198670"/>
          </a:xfrm>
        </p:spPr>
        <p:txBody>
          <a:bodyPr/>
          <a:lstStyle/>
          <a:p>
            <a:r>
              <a:rPr lang="en-CA" sz="1800"/>
              <a:t>Practically, may need to assume certain workplace meetings may be surreptitiously recorded (investigations, terminations)</a:t>
            </a:r>
          </a:p>
        </p:txBody>
      </p:sp>
      <p:pic>
        <p:nvPicPr>
          <p:cNvPr id="39" name="Picture Placeholder 38">
            <a:extLst>
              <a:ext uri="{FF2B5EF4-FFF2-40B4-BE49-F238E27FC236}">
                <a16:creationId xmlns:a16="http://schemas.microsoft.com/office/drawing/2014/main" id="{CFB675AD-7586-AF00-617E-99804C06BB45}"/>
              </a:ext>
            </a:extLst>
          </p:cNvPr>
          <p:cNvPicPr>
            <a:picLocks noGrp="1" noChangeAspect="1"/>
          </p:cNvPicPr>
          <p:nvPr>
            <p:ph type="pic" sz="quarter" idx="22"/>
          </p:nvPr>
        </p:nvPicPr>
        <p:blipFill>
          <a:blip r:embed="rId3">
            <a:extLst>
              <a:ext uri="{28A0092B-C50C-407E-A947-70E740481C1C}">
                <a14:useLocalDpi xmlns:a14="http://schemas.microsoft.com/office/drawing/2010/main" val="0"/>
              </a:ext>
            </a:extLst>
          </a:blip>
          <a:srcRect t="1502" b="1502"/>
          <a:stretch>
            <a:fillRect/>
          </a:stretch>
        </p:blipFill>
        <p:spPr/>
      </p:pic>
      <p:grpSp>
        <p:nvGrpSpPr>
          <p:cNvPr id="2" name="36">
            <a:extLst>
              <a:ext uri="{FF2B5EF4-FFF2-40B4-BE49-F238E27FC236}">
                <a16:creationId xmlns:a16="http://schemas.microsoft.com/office/drawing/2014/main" id="{2BF8B9DB-CB07-F2F8-8208-E8C569905D40}"/>
              </a:ext>
            </a:extLst>
          </p:cNvPr>
          <p:cNvGrpSpPr/>
          <p:nvPr/>
        </p:nvGrpSpPr>
        <p:grpSpPr>
          <a:xfrm>
            <a:off x="142597" y="1069841"/>
            <a:ext cx="547421" cy="606620"/>
            <a:chOff x="6986461" y="1730006"/>
            <a:chExt cx="825571" cy="914850"/>
          </a:xfrm>
        </p:grpSpPr>
        <p:sp>
          <p:nvSpPr>
            <p:cNvPr id="10" name="Freeform 5">
              <a:extLst>
                <a:ext uri="{FF2B5EF4-FFF2-40B4-BE49-F238E27FC236}">
                  <a16:creationId xmlns:a16="http://schemas.microsoft.com/office/drawing/2014/main" id="{28881A46-E88D-329E-64F3-059A4B316277}"/>
                </a:ext>
              </a:extLst>
            </p:cNvPr>
            <p:cNvSpPr/>
            <p:nvPr userDrawn="1"/>
          </p:nvSpPr>
          <p:spPr bwMode="auto">
            <a:xfrm rot="5400000">
              <a:off x="6941822" y="1774645"/>
              <a:ext cx="914850" cy="825571"/>
            </a:xfrm>
            <a:custGeom>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A639A"/>
                </a:solidFill>
                <a:cs typeface="+mn-ea"/>
                <a:sym typeface="+mn-lt"/>
              </a:endParaRPr>
            </a:p>
          </p:txBody>
        </p:sp>
        <p:sp>
          <p:nvSpPr>
            <p:cNvPr id="11" name="Freeform 5">
              <a:extLst>
                <a:ext uri="{FF2B5EF4-FFF2-40B4-BE49-F238E27FC236}">
                  <a16:creationId xmlns:a16="http://schemas.microsoft.com/office/drawing/2014/main" id="{A5208CC9-A461-6BD3-C035-7EF1A7A42CFB}"/>
                </a:ext>
              </a:extLst>
            </p:cNvPr>
            <p:cNvSpPr/>
            <p:nvPr userDrawn="1"/>
          </p:nvSpPr>
          <p:spPr bwMode="auto">
            <a:xfrm rot="5400000">
              <a:off x="7079191" y="1898609"/>
              <a:ext cx="640107" cy="577639"/>
            </a:xfrm>
            <a:custGeom>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55000">
                  <a:schemeClr val="bg1"/>
                </a:gs>
                <a:gs pos="100000">
                  <a:schemeClr val="bg1">
                    <a:lumMod val="85000"/>
                  </a:schemeClr>
                </a:gs>
              </a:gsLst>
              <a:lin ang="13500000" scaled="1"/>
            </a:gradFill>
            <a:ln>
              <a:noFill/>
            </a:ln>
            <a:effectLst>
              <a:outerShdw blurRad="381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A639A"/>
                </a:solidFill>
                <a:cs typeface="+mn-ea"/>
                <a:sym typeface="+mn-lt"/>
              </a:endParaRPr>
            </a:p>
          </p:txBody>
        </p:sp>
        <p:sp>
          <p:nvSpPr>
            <p:cNvPr id="13" name="39">
              <a:extLst>
                <a:ext uri="{FF2B5EF4-FFF2-40B4-BE49-F238E27FC236}">
                  <a16:creationId xmlns:a16="http://schemas.microsoft.com/office/drawing/2014/main" id="{933FCCF3-BE8C-2F61-AA7F-3C9F9B102F9A}"/>
                </a:ext>
              </a:extLst>
            </p:cNvPr>
            <p:cNvSpPr/>
            <p:nvPr userDrawn="1"/>
          </p:nvSpPr>
          <p:spPr>
            <a:xfrm>
              <a:off x="7020461" y="2004650"/>
              <a:ext cx="757579" cy="365554"/>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1500" b="1">
                  <a:solidFill>
                    <a:schemeClr val="accent1"/>
                  </a:solidFill>
                  <a:cs typeface="+mn-ea"/>
                  <a:sym typeface="+mn-lt"/>
                </a:rPr>
                <a:t>01</a:t>
              </a:r>
              <a:endParaRPr lang="zh-CN" altLang="en-US" sz="1500" b="1">
                <a:solidFill>
                  <a:schemeClr val="accent1"/>
                </a:solidFill>
                <a:cs typeface="+mn-ea"/>
                <a:sym typeface="+mn-lt"/>
              </a:endParaRPr>
            </a:p>
          </p:txBody>
        </p:sp>
      </p:grpSp>
      <p:grpSp>
        <p:nvGrpSpPr>
          <p:cNvPr id="14" name="40">
            <a:extLst>
              <a:ext uri="{FF2B5EF4-FFF2-40B4-BE49-F238E27FC236}">
                <a16:creationId xmlns:a16="http://schemas.microsoft.com/office/drawing/2014/main" id="{B5B4C1FC-3628-D39C-D350-4767935EC218}"/>
              </a:ext>
            </a:extLst>
          </p:cNvPr>
          <p:cNvGrpSpPr/>
          <p:nvPr/>
        </p:nvGrpSpPr>
        <p:grpSpPr>
          <a:xfrm>
            <a:off x="142598" y="2174134"/>
            <a:ext cx="547421" cy="606620"/>
            <a:chOff x="6986467" y="3195058"/>
            <a:chExt cx="825571" cy="914849"/>
          </a:xfrm>
        </p:grpSpPr>
        <p:sp>
          <p:nvSpPr>
            <p:cNvPr id="15" name="Freeform 5">
              <a:extLst>
                <a:ext uri="{FF2B5EF4-FFF2-40B4-BE49-F238E27FC236}">
                  <a16:creationId xmlns:a16="http://schemas.microsoft.com/office/drawing/2014/main" id="{80583B63-8F43-C479-3F57-1F7137307E66}"/>
                </a:ext>
              </a:extLst>
            </p:cNvPr>
            <p:cNvSpPr/>
            <p:nvPr/>
          </p:nvSpPr>
          <p:spPr bwMode="auto">
            <a:xfrm rot="5400000">
              <a:off x="6941828" y="3239697"/>
              <a:ext cx="914849" cy="825571"/>
            </a:xfrm>
            <a:custGeom>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04040"/>
                </a:solidFill>
                <a:cs typeface="+mn-ea"/>
                <a:sym typeface="+mn-lt"/>
              </a:endParaRPr>
            </a:p>
          </p:txBody>
        </p:sp>
        <p:sp>
          <p:nvSpPr>
            <p:cNvPr id="16" name="Freeform 5">
              <a:extLst>
                <a:ext uri="{FF2B5EF4-FFF2-40B4-BE49-F238E27FC236}">
                  <a16:creationId xmlns:a16="http://schemas.microsoft.com/office/drawing/2014/main" id="{04B44C2B-EF6E-5582-A831-165F4C93B65A}"/>
                </a:ext>
              </a:extLst>
            </p:cNvPr>
            <p:cNvSpPr/>
            <p:nvPr/>
          </p:nvSpPr>
          <p:spPr bwMode="auto">
            <a:xfrm rot="5400000">
              <a:off x="7079199" y="3363662"/>
              <a:ext cx="640107" cy="577641"/>
            </a:xfrm>
            <a:custGeom>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55000">
                  <a:schemeClr val="bg1"/>
                </a:gs>
                <a:gs pos="100000">
                  <a:schemeClr val="bg1">
                    <a:lumMod val="85000"/>
                  </a:schemeClr>
                </a:gs>
              </a:gsLst>
              <a:lin ang="13500000" scaled="1"/>
            </a:gradFill>
            <a:ln>
              <a:noFill/>
            </a:ln>
            <a:effectLst>
              <a:outerShdw blurRad="381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04040"/>
                </a:solidFill>
                <a:cs typeface="+mn-ea"/>
                <a:sym typeface="+mn-lt"/>
              </a:endParaRPr>
            </a:p>
          </p:txBody>
        </p:sp>
        <p:sp>
          <p:nvSpPr>
            <p:cNvPr id="17" name="43">
              <a:extLst>
                <a:ext uri="{FF2B5EF4-FFF2-40B4-BE49-F238E27FC236}">
                  <a16:creationId xmlns:a16="http://schemas.microsoft.com/office/drawing/2014/main" id="{B31DE82E-73D7-3AF1-C814-25959A234768}"/>
                </a:ext>
              </a:extLst>
            </p:cNvPr>
            <p:cNvSpPr/>
            <p:nvPr/>
          </p:nvSpPr>
          <p:spPr>
            <a:xfrm>
              <a:off x="7020462" y="3469706"/>
              <a:ext cx="757580" cy="365553"/>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1500" b="1">
                  <a:solidFill>
                    <a:srgbClr val="404040"/>
                  </a:solidFill>
                  <a:cs typeface="+mn-ea"/>
                  <a:sym typeface="+mn-lt"/>
                </a:rPr>
                <a:t>02</a:t>
              </a:r>
              <a:endParaRPr lang="zh-CN" altLang="en-US" sz="1500" b="1">
                <a:solidFill>
                  <a:srgbClr val="404040"/>
                </a:solidFill>
                <a:cs typeface="+mn-ea"/>
                <a:sym typeface="+mn-lt"/>
              </a:endParaRPr>
            </a:p>
          </p:txBody>
        </p:sp>
      </p:grpSp>
      <p:grpSp>
        <p:nvGrpSpPr>
          <p:cNvPr id="18" name="44">
            <a:extLst>
              <a:ext uri="{FF2B5EF4-FFF2-40B4-BE49-F238E27FC236}">
                <a16:creationId xmlns:a16="http://schemas.microsoft.com/office/drawing/2014/main" id="{198E9641-6723-80EF-21B8-AD8D93342D85}"/>
              </a:ext>
            </a:extLst>
          </p:cNvPr>
          <p:cNvGrpSpPr/>
          <p:nvPr/>
        </p:nvGrpSpPr>
        <p:grpSpPr>
          <a:xfrm>
            <a:off x="142598" y="3588238"/>
            <a:ext cx="547421" cy="606620"/>
            <a:chOff x="6986466" y="4660114"/>
            <a:chExt cx="825571" cy="914849"/>
          </a:xfrm>
        </p:grpSpPr>
        <p:sp>
          <p:nvSpPr>
            <p:cNvPr id="19" name="Freeform 5">
              <a:extLst>
                <a:ext uri="{FF2B5EF4-FFF2-40B4-BE49-F238E27FC236}">
                  <a16:creationId xmlns:a16="http://schemas.microsoft.com/office/drawing/2014/main" id="{DA735799-9F95-4D15-4535-4EB333E8110D}"/>
                </a:ext>
              </a:extLst>
            </p:cNvPr>
            <p:cNvSpPr/>
            <p:nvPr/>
          </p:nvSpPr>
          <p:spPr bwMode="auto">
            <a:xfrm rot="5400000">
              <a:off x="6941827" y="4704753"/>
              <a:ext cx="914849" cy="825571"/>
            </a:xfrm>
            <a:custGeom>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A639A"/>
                </a:solidFill>
                <a:cs typeface="+mn-ea"/>
                <a:sym typeface="+mn-lt"/>
              </a:endParaRPr>
            </a:p>
          </p:txBody>
        </p:sp>
        <p:sp>
          <p:nvSpPr>
            <p:cNvPr id="20" name="Freeform 5">
              <a:extLst>
                <a:ext uri="{FF2B5EF4-FFF2-40B4-BE49-F238E27FC236}">
                  <a16:creationId xmlns:a16="http://schemas.microsoft.com/office/drawing/2014/main" id="{CF43C0D8-F344-7ECE-A55B-4F08F3808148}"/>
                </a:ext>
              </a:extLst>
            </p:cNvPr>
            <p:cNvSpPr/>
            <p:nvPr/>
          </p:nvSpPr>
          <p:spPr bwMode="auto">
            <a:xfrm rot="5400000">
              <a:off x="7079198" y="4828718"/>
              <a:ext cx="640107" cy="577641"/>
            </a:xfrm>
            <a:custGeom>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55000">
                  <a:schemeClr val="bg1"/>
                </a:gs>
                <a:gs pos="100000">
                  <a:schemeClr val="bg1">
                    <a:lumMod val="85000"/>
                  </a:schemeClr>
                </a:gs>
              </a:gsLst>
              <a:lin ang="13500000" scaled="1"/>
            </a:gradFill>
            <a:ln>
              <a:noFill/>
            </a:ln>
            <a:effectLst>
              <a:outerShdw blurRad="381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A639A"/>
                </a:solidFill>
                <a:cs typeface="+mn-ea"/>
                <a:sym typeface="+mn-lt"/>
              </a:endParaRPr>
            </a:p>
          </p:txBody>
        </p:sp>
        <p:sp>
          <p:nvSpPr>
            <p:cNvPr id="21" name="47">
              <a:extLst>
                <a:ext uri="{FF2B5EF4-FFF2-40B4-BE49-F238E27FC236}">
                  <a16:creationId xmlns:a16="http://schemas.microsoft.com/office/drawing/2014/main" id="{D5D37181-02C2-2AD7-47AC-518DB6A13C04}"/>
                </a:ext>
              </a:extLst>
            </p:cNvPr>
            <p:cNvSpPr/>
            <p:nvPr/>
          </p:nvSpPr>
          <p:spPr>
            <a:xfrm>
              <a:off x="7020462" y="4934762"/>
              <a:ext cx="757580" cy="365553"/>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1500" b="1">
                  <a:solidFill>
                    <a:schemeClr val="accent4"/>
                  </a:solidFill>
                  <a:cs typeface="+mn-ea"/>
                  <a:sym typeface="+mn-lt"/>
                </a:rPr>
                <a:t>03</a:t>
              </a:r>
              <a:endParaRPr lang="zh-CN" altLang="en-US" sz="1500" b="1">
                <a:solidFill>
                  <a:schemeClr val="accent4"/>
                </a:solidFill>
                <a:cs typeface="+mn-ea"/>
                <a:sym typeface="+mn-lt"/>
              </a:endParaRPr>
            </a:p>
          </p:txBody>
        </p:sp>
      </p:grpSp>
    </p:spTree>
    <p:extLst>
      <p:ext uri="{BB962C8B-B14F-4D97-AF65-F5344CB8AC3E}">
        <p14:creationId xmlns:p14="http://schemas.microsoft.com/office/powerpoint/2010/main" val="2122544029"/>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7D98FBF3-29CA-6457-1181-2D3BF6EFDBB6}"/>
              </a:ext>
            </a:extLst>
          </p:cNvPr>
          <p:cNvSpPr>
            <a:spLocks noGrp="1"/>
          </p:cNvSpPr>
          <p:nvPr>
            <p:ph type="body" sz="quarter" idx="10"/>
          </p:nvPr>
        </p:nvSpPr>
        <p:spPr/>
        <p:txBody>
          <a:bodyPr/>
          <a:lstStyle/>
          <a:p>
            <a:r>
              <a:rPr lang="en-CA"/>
              <a:t>Best Practices for Employers</a:t>
            </a:r>
          </a:p>
        </p:txBody>
      </p:sp>
      <p:sp>
        <p:nvSpPr>
          <p:cNvPr id="3" name="Slide Number Placeholder 2">
            <a:extLst>
              <a:ext uri="{FF2B5EF4-FFF2-40B4-BE49-F238E27FC236}">
                <a16:creationId xmlns:a16="http://schemas.microsoft.com/office/drawing/2014/main" id="{E54E85D0-785C-5342-6C69-C88F89454946}"/>
              </a:ext>
            </a:extLst>
          </p:cNvPr>
          <p:cNvSpPr>
            <a:spLocks noGrp="1"/>
          </p:cNvSpPr>
          <p:nvPr>
            <p:ph type="sldNum" sz="quarter" idx="11"/>
          </p:nvPr>
        </p:nvSpPr>
        <p:spPr/>
        <p:txBody>
          <a:bodyPr/>
          <a:lstStyle/>
          <a:p>
            <a:fld id="{3C2759AE-BA43-4097-8E6F-70CEDDBB45A8}" type="slidenum">
              <a:rPr lang="en-US" smtClean="0"/>
              <a:t>22</a:t>
            </a:fld>
            <a:endParaRPr lang="en-US"/>
          </a:p>
        </p:txBody>
      </p:sp>
      <p:graphicFrame>
        <p:nvGraphicFramePr>
          <p:cNvPr id="5" name="Content Placeholder 4">
            <a:extLst>
              <a:ext uri="{FF2B5EF4-FFF2-40B4-BE49-F238E27FC236}">
                <a16:creationId xmlns:a16="http://schemas.microsoft.com/office/drawing/2014/main" id="{F9811E2F-5D05-0641-7BAA-817A6AD3EA2A}"/>
              </a:ext>
            </a:extLst>
          </p:cNvPr>
          <p:cNvGraphicFramePr>
            <a:graphicFrameLocks noGrp="1"/>
          </p:cNvGraphicFramePr>
          <p:nvPr>
            <p:ph idx="1"/>
            <p:extLst>
              <p:ext uri="{D42A27DB-BD31-4B8C-83A1-F6EECF244321}">
                <p14:modId xmlns:p14="http://schemas.microsoft.com/office/powerpoint/2010/main" val="4025196286"/>
              </p:ext>
            </p:extLst>
          </p:nvPr>
        </p:nvGraphicFramePr>
        <p:xfrm>
          <a:off x="194198" y="1270917"/>
          <a:ext cx="8755603" cy="3148565"/>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786142906"/>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 Placeholder 4">
            <a:extLst>
              <a:ext uri="{FF2B5EF4-FFF2-40B4-BE49-F238E27FC236}">
                <a16:creationId xmlns:a16="http://schemas.microsoft.com/office/drawing/2014/main" id="{285D28EE-2C31-BC2E-E681-00C180131C87}"/>
              </a:ext>
            </a:extLst>
          </p:cNvPr>
          <p:cNvSpPr>
            <a:spLocks noGrp="1"/>
          </p:cNvSpPr>
          <p:nvPr>
            <p:ph type="body" sz="quarter" idx="10"/>
          </p:nvPr>
        </p:nvSpPr>
        <p:spPr/>
        <p:txBody>
          <a:bodyPr/>
          <a:lstStyle/>
          <a:p>
            <a:r>
              <a:rPr lang="en-CA"/>
              <a:t>Bargaining Trends and Strategic Considerations</a:t>
            </a:r>
          </a:p>
        </p:txBody>
      </p:sp>
    </p:spTree>
    <p:extLst>
      <p:ext uri="{BB962C8B-B14F-4D97-AF65-F5344CB8AC3E}">
        <p14:creationId xmlns:p14="http://schemas.microsoft.com/office/powerpoint/2010/main" val="1922623598"/>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ACC43B6E-9DA6-BF78-6D86-BE8FA5AF3549}"/>
              </a:ext>
            </a:extLst>
          </p:cNvPr>
          <p:cNvSpPr>
            <a:spLocks noGrp="1"/>
          </p:cNvSpPr>
          <p:nvPr>
            <p:ph type="body" sz="quarter" idx="10"/>
          </p:nvPr>
        </p:nvSpPr>
        <p:spPr/>
        <p:txBody>
          <a:bodyPr/>
          <a:lstStyle/>
          <a:p>
            <a:r>
              <a:rPr lang="en-CA"/>
              <a:t>Wage Trends – Broader Public Sector</a:t>
            </a:r>
          </a:p>
        </p:txBody>
      </p:sp>
      <p:sp>
        <p:nvSpPr>
          <p:cNvPr id="3" name="Slide Number Placeholder 2">
            <a:extLst>
              <a:ext uri="{FF2B5EF4-FFF2-40B4-BE49-F238E27FC236}">
                <a16:creationId xmlns:a16="http://schemas.microsoft.com/office/drawing/2014/main" id="{A2BE69D1-1831-C413-40D8-74E68F67EE3D}"/>
              </a:ext>
            </a:extLst>
          </p:cNvPr>
          <p:cNvSpPr>
            <a:spLocks noGrp="1"/>
          </p:cNvSpPr>
          <p:nvPr>
            <p:ph type="sldNum" sz="quarter" idx="11"/>
          </p:nvPr>
        </p:nvSpPr>
        <p:spPr/>
        <p:txBody>
          <a:bodyPr/>
          <a:lstStyle/>
          <a:p>
            <a:fld id="{3C2759AE-BA43-4097-8E6F-70CEDDBB45A8}" type="slidenum">
              <a:rPr lang="en-US" smtClean="0"/>
              <a:t>24</a:t>
            </a:fld>
            <a:endParaRPr lang="en-US"/>
          </a:p>
        </p:txBody>
      </p:sp>
      <p:pic>
        <p:nvPicPr>
          <p:cNvPr id="5" name="Content Placeholder 3" descr="A graph showing different colored lines&#10;&#10;Description automatically generated">
            <a:extLst>
              <a:ext uri="{FF2B5EF4-FFF2-40B4-BE49-F238E27FC236}">
                <a16:creationId xmlns:a16="http://schemas.microsoft.com/office/drawing/2014/main" id="{F029A1E5-AE91-5ABC-E402-45E1ACBC57E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3675" y="1885835"/>
            <a:ext cx="8756650" cy="1951268"/>
          </a:xfrm>
          <a:prstGeom prst="rect">
            <a:avLst/>
          </a:prstGeom>
        </p:spPr>
      </p:pic>
    </p:spTree>
    <p:extLst>
      <p:ext uri="{BB962C8B-B14F-4D97-AF65-F5344CB8AC3E}">
        <p14:creationId xmlns:p14="http://schemas.microsoft.com/office/powerpoint/2010/main" val="3339455870"/>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191EF99D-9EEB-876B-C43A-2A39A0810B0A}"/>
              </a:ext>
            </a:extLst>
          </p:cNvPr>
          <p:cNvSpPr>
            <a:spLocks noGrp="1"/>
          </p:cNvSpPr>
          <p:nvPr>
            <p:ph type="body" sz="quarter" idx="10"/>
          </p:nvPr>
        </p:nvSpPr>
        <p:spPr/>
        <p:txBody>
          <a:bodyPr/>
          <a:lstStyle/>
          <a:p>
            <a:r>
              <a:rPr lang="en-CA"/>
              <a:t>Wage Trends by Industry</a:t>
            </a:r>
          </a:p>
        </p:txBody>
      </p:sp>
      <p:sp>
        <p:nvSpPr>
          <p:cNvPr id="3" name="Slide Number Placeholder 2">
            <a:extLst>
              <a:ext uri="{FF2B5EF4-FFF2-40B4-BE49-F238E27FC236}">
                <a16:creationId xmlns:a16="http://schemas.microsoft.com/office/drawing/2014/main" id="{9F588113-4678-E038-6B9F-94C468C0ED27}"/>
              </a:ext>
            </a:extLst>
          </p:cNvPr>
          <p:cNvSpPr>
            <a:spLocks noGrp="1"/>
          </p:cNvSpPr>
          <p:nvPr>
            <p:ph type="sldNum"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3C2759AE-BA43-4097-8E6F-70CEDDBB45A8}" type="slidenum">
              <a:rPr kumimoji="0" lang="en-US" sz="1000" b="0" i="0" u="none" strike="noStrike" kern="1200" cap="none" spc="0" normalizeH="0" baseline="0" noProof="0" smtClean="0">
                <a:ln>
                  <a:noFill/>
                </a:ln>
                <a:solidFill>
                  <a:srgbClr val="000000"/>
                </a:solidFill>
                <a:effectLst/>
                <a:uLnTx/>
                <a:uFillTx/>
                <a:latin typeface="Arial"/>
                <a:ea typeface="ＭＳ Ｐゴシック" pitchFamily="-16" charset="-128"/>
                <a:cs typeface="+mn-cs"/>
              </a:rPr>
              <a:pPr marL="0" marR="0" lvl="0" indent="0" algn="ctr" defTabSz="914400" rtl="0" eaLnBrk="0" fontAlgn="base" latinLnBrk="0" hangingPunct="0">
                <a:lnSpc>
                  <a:spcPct val="100000"/>
                </a:lnSpc>
                <a:spcBef>
                  <a:spcPct val="0"/>
                </a:spcBef>
                <a:spcAft>
                  <a:spcPct val="0"/>
                </a:spcAft>
                <a:buClrTx/>
                <a:buSzTx/>
                <a:buFontTx/>
                <a:buNone/>
                <a:defRPr/>
              </a:pPr>
              <a:t>25</a:t>
            </a:fld>
            <a:endParaRPr kumimoji="0" lang="en-US" sz="1000" b="0" i="0" u="none" strike="noStrike" kern="1200" cap="none" spc="0" normalizeH="0" baseline="0" noProof="0">
              <a:ln>
                <a:noFill/>
              </a:ln>
              <a:solidFill>
                <a:srgbClr val="000000"/>
              </a:solidFill>
              <a:effectLst/>
              <a:uLnTx/>
              <a:uFillTx/>
              <a:latin typeface="Arial"/>
              <a:ea typeface="ＭＳ Ｐゴシック" pitchFamily="-16" charset="-128"/>
              <a:cs typeface="+mn-cs"/>
            </a:endParaRPr>
          </a:p>
        </p:txBody>
      </p:sp>
      <p:pic>
        <p:nvPicPr>
          <p:cNvPr id="5" name="Picture 4">
            <a:extLst>
              <a:ext uri="{FF2B5EF4-FFF2-40B4-BE49-F238E27FC236}">
                <a16:creationId xmlns:a16="http://schemas.microsoft.com/office/drawing/2014/main" id="{0BCBA70F-59DB-8B4B-8767-0B3A5EFE2786}"/>
              </a:ext>
            </a:extLst>
          </p:cNvPr>
          <p:cNvPicPr>
            <a:picLocks noChangeAspect="1"/>
          </p:cNvPicPr>
          <p:nvPr/>
        </p:nvPicPr>
        <p:blipFill>
          <a:blip r:embed="rId3"/>
          <a:stretch>
            <a:fillRect/>
          </a:stretch>
        </p:blipFill>
        <p:spPr>
          <a:xfrm>
            <a:off x="224534" y="1317352"/>
            <a:ext cx="8694932" cy="2764578"/>
          </a:xfrm>
          <a:prstGeom prst="rect">
            <a:avLst/>
          </a:prstGeom>
        </p:spPr>
      </p:pic>
    </p:spTree>
    <p:extLst>
      <p:ext uri="{BB962C8B-B14F-4D97-AF65-F5344CB8AC3E}">
        <p14:creationId xmlns:p14="http://schemas.microsoft.com/office/powerpoint/2010/main" val="4244354709"/>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7" name="Text Placeholder 56">
            <a:extLst>
              <a:ext uri="{FF2B5EF4-FFF2-40B4-BE49-F238E27FC236}">
                <a16:creationId xmlns:a16="http://schemas.microsoft.com/office/drawing/2014/main" id="{2308916C-B475-2431-67BB-C5BC695C4125}"/>
              </a:ext>
            </a:extLst>
          </p:cNvPr>
          <p:cNvSpPr>
            <a:spLocks noGrp="1"/>
          </p:cNvSpPr>
          <p:nvPr>
            <p:ph type="body" sz="quarter" idx="10"/>
          </p:nvPr>
        </p:nvSpPr>
        <p:spPr/>
        <p:txBody>
          <a:bodyPr/>
          <a:lstStyle/>
          <a:p>
            <a:r>
              <a:rPr lang="en-CA"/>
              <a:t>Increased Wages</a:t>
            </a:r>
          </a:p>
        </p:txBody>
      </p:sp>
      <p:sp>
        <p:nvSpPr>
          <p:cNvPr id="3" name="Slide Number Placeholder 2">
            <a:extLst>
              <a:ext uri="{FF2B5EF4-FFF2-40B4-BE49-F238E27FC236}">
                <a16:creationId xmlns:a16="http://schemas.microsoft.com/office/drawing/2014/main" id="{8B64A7E7-3F2C-4D2D-B6FD-370D9198FE21}"/>
              </a:ext>
            </a:extLst>
          </p:cNvPr>
          <p:cNvSpPr>
            <a:spLocks noGrp="1"/>
          </p:cNvSpPr>
          <p:nvPr>
            <p:ph type="sldNum"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3C2759AE-BA43-4097-8E6F-70CEDDBB45A8}" type="slidenum">
              <a:rPr kumimoji="0" lang="en-US" sz="1000" b="0" i="0" u="none" strike="noStrike" kern="1200" cap="none" spc="0" normalizeH="0" baseline="0" noProof="0" smtClean="0">
                <a:ln>
                  <a:noFill/>
                </a:ln>
                <a:solidFill>
                  <a:srgbClr val="000000"/>
                </a:solidFill>
                <a:effectLst/>
                <a:uLnTx/>
                <a:uFillTx/>
                <a:latin typeface="Arial"/>
                <a:ea typeface="ＭＳ Ｐゴシック" pitchFamily="-16" charset="-128"/>
                <a:cs typeface="+mn-cs"/>
              </a:rPr>
              <a:pPr marL="0" marR="0" lvl="0" indent="0" algn="ctr" defTabSz="914400" rtl="0" eaLnBrk="0" fontAlgn="base" latinLnBrk="0" hangingPunct="0">
                <a:lnSpc>
                  <a:spcPct val="100000"/>
                </a:lnSpc>
                <a:spcBef>
                  <a:spcPct val="0"/>
                </a:spcBef>
                <a:spcAft>
                  <a:spcPct val="0"/>
                </a:spcAft>
                <a:buClrTx/>
                <a:buSzTx/>
                <a:buFontTx/>
                <a:buNone/>
                <a:defRPr/>
              </a:pPr>
              <a:t>26</a:t>
            </a:fld>
            <a:endParaRPr kumimoji="0" lang="en-US" sz="1000" b="0" i="0" u="none" strike="noStrike" kern="1200" cap="none" spc="0" normalizeH="0" baseline="0" noProof="0">
              <a:ln>
                <a:noFill/>
              </a:ln>
              <a:solidFill>
                <a:srgbClr val="000000"/>
              </a:solidFill>
              <a:effectLst/>
              <a:uLnTx/>
              <a:uFillTx/>
              <a:latin typeface="Arial"/>
              <a:ea typeface="ＭＳ Ｐゴシック" pitchFamily="-16" charset="-128"/>
              <a:cs typeface="+mn-cs"/>
            </a:endParaRPr>
          </a:p>
        </p:txBody>
      </p:sp>
      <p:sp>
        <p:nvSpPr>
          <p:cNvPr id="58" name="Text Placeholder 57">
            <a:extLst>
              <a:ext uri="{FF2B5EF4-FFF2-40B4-BE49-F238E27FC236}">
                <a16:creationId xmlns:a16="http://schemas.microsoft.com/office/drawing/2014/main" id="{92D008E4-97A2-96FB-60D8-4811A99B206C}"/>
              </a:ext>
            </a:extLst>
          </p:cNvPr>
          <p:cNvSpPr>
            <a:spLocks noGrp="1"/>
          </p:cNvSpPr>
          <p:nvPr>
            <p:ph type="body" sz="quarter" idx="17"/>
          </p:nvPr>
        </p:nvSpPr>
        <p:spPr/>
        <p:txBody>
          <a:bodyPr/>
          <a:lstStyle/>
          <a:p>
            <a:r>
              <a:rPr lang="en-CA">
                <a:latin typeface="Arial" pitchFamily="34" charset="0"/>
                <a:cs typeface="Arial" pitchFamily="34" charset="0"/>
              </a:rPr>
              <a:t>Wage increases – responding to inflation</a:t>
            </a:r>
          </a:p>
        </p:txBody>
      </p:sp>
      <p:sp>
        <p:nvSpPr>
          <p:cNvPr id="59" name="Text Placeholder 58">
            <a:extLst>
              <a:ext uri="{FF2B5EF4-FFF2-40B4-BE49-F238E27FC236}">
                <a16:creationId xmlns:a16="http://schemas.microsoft.com/office/drawing/2014/main" id="{5780D64C-1AFD-6A24-9E64-AF1097B8F30C}"/>
              </a:ext>
            </a:extLst>
          </p:cNvPr>
          <p:cNvSpPr>
            <a:spLocks noGrp="1"/>
          </p:cNvSpPr>
          <p:nvPr>
            <p:ph type="body" sz="quarter" idx="18"/>
          </p:nvPr>
        </p:nvSpPr>
        <p:spPr>
          <a:xfrm>
            <a:off x="3710477" y="2139429"/>
            <a:ext cx="4880788" cy="411199"/>
          </a:xfrm>
        </p:spPr>
        <p:txBody>
          <a:bodyPr/>
          <a:lstStyle/>
          <a:p>
            <a:r>
              <a:rPr lang="en-CA"/>
              <a:t>Education, Health, and Social Services industry average was 2.6% in 2022 and 3.6% in 2023</a:t>
            </a:r>
            <a:endParaRPr lang="en-CA">
              <a:latin typeface="Arial" pitchFamily="34" charset="0"/>
              <a:cs typeface="Arial" pitchFamily="34" charset="0"/>
            </a:endParaRPr>
          </a:p>
        </p:txBody>
      </p:sp>
      <p:sp>
        <p:nvSpPr>
          <p:cNvPr id="63" name="Text Placeholder 62">
            <a:extLst>
              <a:ext uri="{FF2B5EF4-FFF2-40B4-BE49-F238E27FC236}">
                <a16:creationId xmlns:a16="http://schemas.microsoft.com/office/drawing/2014/main" id="{394F0C5B-35BD-BB25-4409-32FF7DF1077E}"/>
              </a:ext>
            </a:extLst>
          </p:cNvPr>
          <p:cNvSpPr>
            <a:spLocks noGrp="1"/>
          </p:cNvSpPr>
          <p:nvPr>
            <p:ph type="body" sz="quarter" idx="19"/>
          </p:nvPr>
        </p:nvSpPr>
        <p:spPr>
          <a:xfrm>
            <a:off x="3727575" y="2848655"/>
            <a:ext cx="4880788" cy="411199"/>
          </a:xfrm>
        </p:spPr>
        <p:txBody>
          <a:bodyPr/>
          <a:lstStyle/>
          <a:p>
            <a:r>
              <a:rPr lang="en-CA" sz="1600">
                <a:solidFill>
                  <a:schemeClr val="tx1"/>
                </a:solidFill>
              </a:rPr>
              <a:t>3.0% in 2024 </a:t>
            </a:r>
          </a:p>
          <a:p>
            <a:endParaRPr lang="en-CA"/>
          </a:p>
        </p:txBody>
      </p:sp>
      <p:pic>
        <p:nvPicPr>
          <p:cNvPr id="40" name="Picture Placeholder 39">
            <a:extLst>
              <a:ext uri="{FF2B5EF4-FFF2-40B4-BE49-F238E27FC236}">
                <a16:creationId xmlns:a16="http://schemas.microsoft.com/office/drawing/2014/main" id="{4197B875-8742-F22D-A138-463234FF4588}"/>
              </a:ext>
            </a:extLst>
          </p:cNvPr>
          <p:cNvPicPr>
            <a:picLocks noGrp="1" noRot="1" noChangeAspect="1" noMove="1" noResize="1" noEditPoints="1" noAdjustHandles="1" noChangeArrowheads="1" noChangeShapeType="1" noCrop="1"/>
          </p:cNvPicPr>
          <p:nvPr>
            <p:ph type="pic" sz="quarter" idx="28"/>
          </p:nvPr>
        </p:nvPicPr>
        <p:blipFill>
          <a:blip r:embed="rId3">
            <a:extLst>
              <a:ext uri="{28A0092B-C50C-407E-A947-70E740481C1C}">
                <a14:useLocalDpi xmlns:a14="http://schemas.microsoft.com/office/drawing/2010/main" val="0"/>
              </a:ext>
            </a:extLst>
          </a:blip>
          <a:srcRect l="1167" r="1167"/>
          <a:stretch>
            <a:fillRect/>
          </a:stretch>
        </p:blipFill>
        <p:spPr/>
      </p:pic>
      <p:grpSp>
        <p:nvGrpSpPr>
          <p:cNvPr id="2" name="Group 1">
            <a:extLst>
              <a:ext uri="{FF2B5EF4-FFF2-40B4-BE49-F238E27FC236}">
                <a16:creationId xmlns:a16="http://schemas.microsoft.com/office/drawing/2014/main" id="{9342B34C-B421-1855-A838-AA6F72322BAA}"/>
              </a:ext>
            </a:extLst>
          </p:cNvPr>
          <p:cNvGrpSpPr>
            <a:grpSpLocks noGrp="1" noUngrp="1" noRot="1" noMove="1" noResize="1"/>
          </p:cNvGrpSpPr>
          <p:nvPr/>
        </p:nvGrpSpPr>
        <p:grpSpPr>
          <a:xfrm>
            <a:off x="3037656" y="1596660"/>
            <a:ext cx="419562" cy="857969"/>
            <a:chOff x="3037656" y="1596660"/>
            <a:chExt cx="419562" cy="857969"/>
          </a:xfrm>
        </p:grpSpPr>
        <p:sp>
          <p:nvSpPr>
            <p:cNvPr id="15" name="5">
              <a:extLst>
                <a:ext uri="{FF2B5EF4-FFF2-40B4-BE49-F238E27FC236}">
                  <a16:creationId xmlns:a16="http://schemas.microsoft.com/office/drawing/2014/main" id="{3BE57992-AFF5-DE30-1914-2415197381E5}"/>
                </a:ext>
              </a:extLst>
            </p:cNvPr>
            <p:cNvSpPr>
              <a:spLocks noGrp="1" noRot="1" noMove="1" noResize="1" noEditPoints="1" noAdjustHandles="1" noChangeArrowheads="1" noChangeShapeType="1"/>
            </p:cNvSpPr>
            <p:nvPr/>
          </p:nvSpPr>
          <p:spPr>
            <a:xfrm>
              <a:off x="3092004" y="1596660"/>
              <a:ext cx="310869" cy="310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FFFFFF"/>
                </a:solidFill>
                <a:effectLst/>
                <a:uLnTx/>
                <a:uFillTx/>
                <a:latin typeface="Arial"/>
                <a:ea typeface="+mn-ea"/>
                <a:cs typeface="+mn-cs"/>
                <a:sym typeface="+mn-lt"/>
              </a:endParaRPr>
            </a:p>
          </p:txBody>
        </p:sp>
        <p:sp>
          <p:nvSpPr>
            <p:cNvPr id="17" name="107">
              <a:extLst>
                <a:ext uri="{FF2B5EF4-FFF2-40B4-BE49-F238E27FC236}">
                  <a16:creationId xmlns:a16="http://schemas.microsoft.com/office/drawing/2014/main" id="{CAC03203-218D-2EAA-294A-52C727619CB3}"/>
                </a:ext>
              </a:extLst>
            </p:cNvPr>
            <p:cNvSpPr>
              <a:spLocks noGrp="1" noRot="1" noMove="1" noResize="1" noEditPoints="1" noAdjustHandles="1" noChangeArrowheads="1" noChangeShapeType="1"/>
            </p:cNvSpPr>
            <p:nvPr/>
          </p:nvSpPr>
          <p:spPr>
            <a:xfrm>
              <a:off x="3092004" y="2142713"/>
              <a:ext cx="310869" cy="310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FFFFFF"/>
                </a:solidFill>
                <a:effectLst/>
                <a:uLnTx/>
                <a:uFillTx/>
                <a:latin typeface="Arial"/>
                <a:ea typeface="+mn-ea"/>
                <a:cs typeface="+mn-cs"/>
                <a:sym typeface="+mn-lt"/>
              </a:endParaRPr>
            </a:p>
          </p:txBody>
        </p:sp>
        <p:sp>
          <p:nvSpPr>
            <p:cNvPr id="66" name="TextBox 65">
              <a:extLst>
                <a:ext uri="{FF2B5EF4-FFF2-40B4-BE49-F238E27FC236}">
                  <a16:creationId xmlns:a16="http://schemas.microsoft.com/office/drawing/2014/main" id="{7D4BE6AF-5EE9-1721-9F4A-E9FB9B58B1E0}"/>
                </a:ext>
              </a:extLst>
            </p:cNvPr>
            <p:cNvSpPr txBox="1">
              <a:spLocks noGrp="1" noRot="1" noMove="1" noResize="1" noEditPoints="1" noAdjustHandles="1" noChangeArrowheads="1" noChangeShapeType="1"/>
            </p:cNvSpPr>
            <p:nvPr/>
          </p:nvSpPr>
          <p:spPr>
            <a:xfrm>
              <a:off x="3037657" y="1596660"/>
              <a:ext cx="419561" cy="307777"/>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rgbClr val="FFFFFF"/>
                  </a:solidFill>
                  <a:effectLst/>
                  <a:uLnTx/>
                  <a:uFillTx/>
                  <a:latin typeface="Arial"/>
                  <a:ea typeface="ＭＳ Ｐゴシック" pitchFamily="-16" charset="-128"/>
                  <a:cs typeface="+mn-cs"/>
                  <a:sym typeface="+mn-lt"/>
                </a:rPr>
                <a:t>01</a:t>
              </a:r>
              <a:endParaRPr kumimoji="0" lang="en-CA" sz="1400" b="0" i="0" u="none" strike="noStrike" kern="1200" cap="none" spc="0" normalizeH="0" baseline="0" noProof="0">
                <a:ln>
                  <a:noFill/>
                </a:ln>
                <a:solidFill>
                  <a:srgbClr val="FFFFFF"/>
                </a:solidFill>
                <a:effectLst/>
                <a:uLnTx/>
                <a:uFillTx/>
                <a:latin typeface="Arial"/>
                <a:ea typeface="ＭＳ Ｐゴシック" pitchFamily="-16" charset="-128"/>
                <a:cs typeface="+mn-cs"/>
              </a:endParaRPr>
            </a:p>
          </p:txBody>
        </p:sp>
        <p:sp>
          <p:nvSpPr>
            <p:cNvPr id="67" name="TextBox 66">
              <a:extLst>
                <a:ext uri="{FF2B5EF4-FFF2-40B4-BE49-F238E27FC236}">
                  <a16:creationId xmlns:a16="http://schemas.microsoft.com/office/drawing/2014/main" id="{5A88BAEF-56DD-873D-9C2E-B31221389855}"/>
                </a:ext>
              </a:extLst>
            </p:cNvPr>
            <p:cNvSpPr txBox="1">
              <a:spLocks noGrp="1" noRot="1" noMove="1" noResize="1" noEditPoints="1" noAdjustHandles="1" noChangeArrowheads="1" noChangeShapeType="1"/>
            </p:cNvSpPr>
            <p:nvPr/>
          </p:nvSpPr>
          <p:spPr>
            <a:xfrm>
              <a:off x="3037656" y="2146852"/>
              <a:ext cx="419562" cy="307777"/>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rgbClr val="FFFFFF"/>
                  </a:solidFill>
                  <a:effectLst/>
                  <a:uLnTx/>
                  <a:uFillTx/>
                  <a:latin typeface="Arial"/>
                  <a:ea typeface="ＭＳ Ｐゴシック" pitchFamily="-16" charset="-128"/>
                  <a:cs typeface="+mn-cs"/>
                  <a:sym typeface="+mn-lt"/>
                </a:rPr>
                <a:t>02</a:t>
              </a:r>
              <a:endParaRPr kumimoji="0" lang="en-CA" sz="1400" b="0" i="0" u="none" strike="noStrike" kern="1200" cap="none" spc="0" normalizeH="0" baseline="0" noProof="0">
                <a:ln>
                  <a:noFill/>
                </a:ln>
                <a:solidFill>
                  <a:srgbClr val="FFFFFF"/>
                </a:solidFill>
                <a:effectLst/>
                <a:uLnTx/>
                <a:uFillTx/>
                <a:latin typeface="Arial"/>
                <a:ea typeface="ＭＳ Ｐゴシック" pitchFamily="-16" charset="-128"/>
                <a:cs typeface="+mn-cs"/>
              </a:endParaRPr>
            </a:p>
          </p:txBody>
        </p:sp>
      </p:grpSp>
      <p:sp>
        <p:nvSpPr>
          <p:cNvPr id="9" name="Rectangle 8">
            <a:extLst>
              <a:ext uri="{FF2B5EF4-FFF2-40B4-BE49-F238E27FC236}">
                <a16:creationId xmlns:a16="http://schemas.microsoft.com/office/drawing/2014/main" id="{D4CD8FE1-3863-8333-EC85-ABF5DC899B5C}"/>
              </a:ext>
            </a:extLst>
          </p:cNvPr>
          <p:cNvSpPr/>
          <p:nvPr/>
        </p:nvSpPr>
        <p:spPr>
          <a:xfrm>
            <a:off x="3092004" y="2782789"/>
            <a:ext cx="310869" cy="281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itchFamily="34" charset="0"/>
              <a:cs typeface="Arial" pitchFamily="34" charset="0"/>
            </a:endParaRPr>
          </a:p>
        </p:txBody>
      </p:sp>
      <p:sp>
        <p:nvSpPr>
          <p:cNvPr id="10" name="TextBox 9">
            <a:extLst>
              <a:ext uri="{FF2B5EF4-FFF2-40B4-BE49-F238E27FC236}">
                <a16:creationId xmlns:a16="http://schemas.microsoft.com/office/drawing/2014/main" id="{9BC7B93A-628F-4BBD-9E66-C9488B643CD5}"/>
              </a:ext>
            </a:extLst>
          </p:cNvPr>
          <p:cNvSpPr txBox="1"/>
          <p:nvPr/>
        </p:nvSpPr>
        <p:spPr>
          <a:xfrm>
            <a:off x="2955674" y="2756596"/>
            <a:ext cx="583525" cy="307777"/>
          </a:xfrm>
          <a:prstGeom prst="rect">
            <a:avLst/>
          </a:prstGeom>
          <a:noFill/>
        </p:spPr>
        <p:txBody>
          <a:bodyPr wrap="square" rtlCol="0">
            <a:spAutoFit/>
          </a:bodyPr>
          <a:lstStyle/>
          <a:p>
            <a:r>
              <a:rPr lang="en-CA" sz="1400"/>
              <a:t>03</a:t>
            </a:r>
          </a:p>
        </p:txBody>
      </p:sp>
    </p:spTree>
    <p:extLst>
      <p:ext uri="{BB962C8B-B14F-4D97-AF65-F5344CB8AC3E}">
        <p14:creationId xmlns:p14="http://schemas.microsoft.com/office/powerpoint/2010/main" val="5925342"/>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 Placeholder 11">
            <a:extLst>
              <a:ext uri="{FF2B5EF4-FFF2-40B4-BE49-F238E27FC236}">
                <a16:creationId xmlns:a16="http://schemas.microsoft.com/office/drawing/2014/main" id="{68470B27-33E4-B105-E0A1-4931F645FF87}"/>
              </a:ext>
            </a:extLst>
          </p:cNvPr>
          <p:cNvSpPr>
            <a:spLocks noGrp="1"/>
          </p:cNvSpPr>
          <p:nvPr>
            <p:ph type="body" sz="quarter" idx="10"/>
          </p:nvPr>
        </p:nvSpPr>
        <p:spPr/>
        <p:txBody>
          <a:bodyPr/>
          <a:lstStyle/>
          <a:p>
            <a:r>
              <a:rPr lang="en-CA"/>
              <a:t>Inflation</a:t>
            </a:r>
          </a:p>
        </p:txBody>
      </p:sp>
      <p:sp>
        <p:nvSpPr>
          <p:cNvPr id="3" name="Slide Number Placeholder 2">
            <a:extLst>
              <a:ext uri="{FF2B5EF4-FFF2-40B4-BE49-F238E27FC236}">
                <a16:creationId xmlns:a16="http://schemas.microsoft.com/office/drawing/2014/main" id="{3C43F4EA-0B97-37C3-8C4D-4A087F2B2E17}"/>
              </a:ext>
            </a:extLst>
          </p:cNvPr>
          <p:cNvSpPr>
            <a:spLocks noGrp="1"/>
          </p:cNvSpPr>
          <p:nvPr>
            <p:ph type="sldNum"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3C2759AE-BA43-4097-8E6F-70CEDDBB45A8}" type="slidenum">
              <a:rPr kumimoji="0" lang="en-US" sz="1000" b="0" i="0" u="none" strike="noStrike" kern="1200" cap="none" spc="0" normalizeH="0" baseline="0" noProof="0" smtClean="0">
                <a:ln>
                  <a:noFill/>
                </a:ln>
                <a:solidFill>
                  <a:srgbClr val="000000"/>
                </a:solidFill>
                <a:effectLst/>
                <a:uLnTx/>
                <a:uFillTx/>
                <a:latin typeface="Arial"/>
                <a:ea typeface="ＭＳ Ｐゴシック" pitchFamily="-16" charset="-128"/>
                <a:cs typeface="+mn-cs"/>
              </a:rPr>
              <a:pPr marL="0" marR="0" lvl="0" indent="0" algn="ctr" defTabSz="914400" rtl="0" eaLnBrk="0" fontAlgn="base" latinLnBrk="0" hangingPunct="0">
                <a:lnSpc>
                  <a:spcPct val="100000"/>
                </a:lnSpc>
                <a:spcBef>
                  <a:spcPct val="0"/>
                </a:spcBef>
                <a:spcAft>
                  <a:spcPct val="0"/>
                </a:spcAft>
                <a:buClrTx/>
                <a:buSzTx/>
                <a:buFontTx/>
                <a:buNone/>
                <a:defRPr/>
              </a:pPr>
              <a:t>27</a:t>
            </a:fld>
            <a:endParaRPr kumimoji="0" lang="en-US" sz="1000" b="0" i="0" u="none" strike="noStrike" kern="1200" cap="none" spc="0" normalizeH="0" baseline="0" noProof="0">
              <a:ln>
                <a:noFill/>
              </a:ln>
              <a:solidFill>
                <a:srgbClr val="000000"/>
              </a:solidFill>
              <a:effectLst/>
              <a:uLnTx/>
              <a:uFillTx/>
              <a:latin typeface="Arial"/>
              <a:ea typeface="ＭＳ Ｐゴシック" pitchFamily="-16" charset="-128"/>
              <a:cs typeface="+mn-cs"/>
            </a:endParaRPr>
          </a:p>
        </p:txBody>
      </p:sp>
      <p:graphicFrame>
        <p:nvGraphicFramePr>
          <p:cNvPr id="13" name="Content Placeholder 4">
            <a:extLst>
              <a:ext uri="{FF2B5EF4-FFF2-40B4-BE49-F238E27FC236}">
                <a16:creationId xmlns:a16="http://schemas.microsoft.com/office/drawing/2014/main" id="{3F5453DD-868A-64F7-E5B6-065FD136559E}"/>
              </a:ext>
            </a:extLst>
          </p:cNvPr>
          <p:cNvGraphicFramePr>
            <a:graphicFrameLocks noGrp="1"/>
          </p:cNvGraphicFramePr>
          <p:nvPr>
            <p:ph idx="1"/>
          </p:nvPr>
        </p:nvGraphicFramePr>
        <p:xfrm>
          <a:off x="193675" y="1271017"/>
          <a:ext cx="8756650" cy="2387319"/>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3067283487"/>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 Placeholder 11">
            <a:extLst>
              <a:ext uri="{FF2B5EF4-FFF2-40B4-BE49-F238E27FC236}">
                <a16:creationId xmlns:a16="http://schemas.microsoft.com/office/drawing/2014/main" id="{07D8462C-2EB5-93A1-1B06-E8C6B59BC2DB}"/>
              </a:ext>
            </a:extLst>
          </p:cNvPr>
          <p:cNvSpPr>
            <a:spLocks noGrp="1"/>
          </p:cNvSpPr>
          <p:nvPr>
            <p:ph type="body" sz="quarter" idx="10"/>
          </p:nvPr>
        </p:nvSpPr>
        <p:spPr/>
        <p:txBody>
          <a:bodyPr/>
          <a:lstStyle/>
          <a:p>
            <a:r>
              <a:rPr lang="en-CA"/>
              <a:t>Inflation – The Long View</a:t>
            </a:r>
          </a:p>
        </p:txBody>
      </p:sp>
      <p:sp>
        <p:nvSpPr>
          <p:cNvPr id="3" name="Slide Number Placeholder 2">
            <a:extLst>
              <a:ext uri="{FF2B5EF4-FFF2-40B4-BE49-F238E27FC236}">
                <a16:creationId xmlns:a16="http://schemas.microsoft.com/office/drawing/2014/main" id="{7CE889AA-2E50-D420-54E1-A6BAD9A738AB}"/>
              </a:ext>
            </a:extLst>
          </p:cNvPr>
          <p:cNvSpPr>
            <a:spLocks noGrp="1"/>
          </p:cNvSpPr>
          <p:nvPr>
            <p:ph type="sldNum" sz="quarter" idx="11"/>
          </p:nvPr>
        </p:nvSpPr>
        <p:spPr/>
        <p:txBody>
          <a:bodyPr/>
          <a:lstStyle/>
          <a:p>
            <a:fld id="{3C2759AE-BA43-4097-8E6F-70CEDDBB45A8}" type="slidenum">
              <a:rPr lang="en-US" smtClean="0"/>
              <a:t>28</a:t>
            </a:fld>
            <a:endParaRPr lang="en-US"/>
          </a:p>
        </p:txBody>
      </p:sp>
      <p:graphicFrame>
        <p:nvGraphicFramePr>
          <p:cNvPr id="13" name="Content Placeholder 12">
            <a:extLst>
              <a:ext uri="{FF2B5EF4-FFF2-40B4-BE49-F238E27FC236}">
                <a16:creationId xmlns:a16="http://schemas.microsoft.com/office/drawing/2014/main" id="{A708CC01-B14E-EAB1-FB7B-E88CDFC7AE49}"/>
              </a:ext>
            </a:extLst>
          </p:cNvPr>
          <p:cNvGraphicFramePr>
            <a:graphicFrameLocks noGrp="1"/>
          </p:cNvGraphicFramePr>
          <p:nvPr>
            <p:ph idx="1"/>
            <p:extLst>
              <p:ext uri="{D42A27DB-BD31-4B8C-83A1-F6EECF244321}">
                <p14:modId xmlns:p14="http://schemas.microsoft.com/office/powerpoint/2010/main" val="3405408489"/>
              </p:ext>
            </p:extLst>
          </p:nvPr>
        </p:nvGraphicFramePr>
        <p:xfrm>
          <a:off x="193675" y="1046163"/>
          <a:ext cx="8756650" cy="3630612"/>
        </p:xfrm>
        <a:graphic>
          <a:graphicData uri="http://schemas.openxmlformats.org/drawingml/2006/chart">
            <c:chart xmlns:c="http://schemas.openxmlformats.org/drawingml/2006/chart" r:id="rId3"/>
          </a:graphicData>
        </a:graphic>
      </p:graphicFrame>
    </p:spTree>
    <p:extLst>
      <p:ext uri="{BB962C8B-B14F-4D97-AF65-F5344CB8AC3E}">
        <p14:creationId xmlns:p14="http://schemas.microsoft.com/office/powerpoint/2010/main" val="3783220337"/>
      </p:ext>
    </p:ext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C0AED9C5-0CB2-BFEE-C50A-F458133A825D}"/>
              </a:ext>
            </a:extLst>
          </p:cNvPr>
          <p:cNvSpPr>
            <a:spLocks noGrp="1"/>
          </p:cNvSpPr>
          <p:nvPr>
            <p:ph type="body" sz="quarter" idx="10"/>
          </p:nvPr>
        </p:nvSpPr>
        <p:spPr/>
        <p:txBody>
          <a:bodyPr/>
          <a:lstStyle/>
          <a:p>
            <a:r>
              <a:rPr lang="en-CA"/>
              <a:t>Wage Increases vs CPI</a:t>
            </a:r>
          </a:p>
        </p:txBody>
      </p:sp>
      <p:sp>
        <p:nvSpPr>
          <p:cNvPr id="3" name="Slide Number Placeholder 2">
            <a:extLst>
              <a:ext uri="{FF2B5EF4-FFF2-40B4-BE49-F238E27FC236}">
                <a16:creationId xmlns:a16="http://schemas.microsoft.com/office/drawing/2014/main" id="{F78698F1-903C-0AEA-108E-202583329DA4}"/>
              </a:ext>
            </a:extLst>
          </p:cNvPr>
          <p:cNvSpPr>
            <a:spLocks noGrp="1"/>
          </p:cNvSpPr>
          <p:nvPr>
            <p:ph type="sldNum"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3C2759AE-BA43-4097-8E6F-70CEDDBB45A8}" type="slidenum">
              <a:rPr kumimoji="0" lang="en-US" sz="1000" b="0" i="0" u="none" strike="noStrike" kern="1200" cap="none" spc="0" normalizeH="0" baseline="0" noProof="0" smtClean="0">
                <a:ln>
                  <a:noFill/>
                </a:ln>
                <a:solidFill>
                  <a:srgbClr val="000000"/>
                </a:solidFill>
                <a:effectLst/>
                <a:uLnTx/>
                <a:uFillTx/>
                <a:latin typeface="Arial"/>
                <a:ea typeface="ＭＳ Ｐゴシック" pitchFamily="-16" charset="-128"/>
                <a:cs typeface="+mn-cs"/>
              </a:rPr>
              <a:pPr marL="0" marR="0" lvl="0" indent="0" algn="ctr" defTabSz="914400" rtl="0" eaLnBrk="0" fontAlgn="base" latinLnBrk="0" hangingPunct="0">
                <a:lnSpc>
                  <a:spcPct val="100000"/>
                </a:lnSpc>
                <a:spcBef>
                  <a:spcPct val="0"/>
                </a:spcBef>
                <a:spcAft>
                  <a:spcPct val="0"/>
                </a:spcAft>
                <a:buClrTx/>
                <a:buSzTx/>
                <a:buFontTx/>
                <a:buNone/>
                <a:defRPr/>
              </a:pPr>
              <a:t>29</a:t>
            </a:fld>
            <a:endParaRPr kumimoji="0" lang="en-US" sz="1000" b="0" i="0" u="none" strike="noStrike" kern="1200" cap="none" spc="0" normalizeH="0" baseline="0" noProof="0">
              <a:ln>
                <a:noFill/>
              </a:ln>
              <a:solidFill>
                <a:srgbClr val="000000"/>
              </a:solidFill>
              <a:effectLst/>
              <a:uLnTx/>
              <a:uFillTx/>
              <a:latin typeface="Arial"/>
              <a:ea typeface="ＭＳ Ｐゴシック" pitchFamily="-16" charset="-128"/>
              <a:cs typeface="+mn-cs"/>
            </a:endParaRPr>
          </a:p>
        </p:txBody>
      </p:sp>
      <p:pic>
        <p:nvPicPr>
          <p:cNvPr id="8" name="Content Placeholder 7">
            <a:extLst>
              <a:ext uri="{FF2B5EF4-FFF2-40B4-BE49-F238E27FC236}">
                <a16:creationId xmlns:a16="http://schemas.microsoft.com/office/drawing/2014/main" id="{F876B7A1-FB54-4DC3-1BB4-84A7B83F6CF8}"/>
              </a:ext>
            </a:extLst>
          </p:cNvPr>
          <p:cNvPicPr>
            <a:picLocks noGrp="1" noChangeAspect="1"/>
          </p:cNvPicPr>
          <p:nvPr>
            <p:ph idx="1"/>
          </p:nvPr>
        </p:nvPicPr>
        <p:blipFill>
          <a:blip r:embed="rId3"/>
          <a:stretch>
            <a:fillRect/>
          </a:stretch>
        </p:blipFill>
        <p:spPr>
          <a:xfrm>
            <a:off x="1038225" y="1070769"/>
            <a:ext cx="7067550" cy="3581400"/>
          </a:xfrm>
        </p:spPr>
      </p:pic>
    </p:spTree>
    <p:extLst>
      <p:ext uri="{BB962C8B-B14F-4D97-AF65-F5344CB8AC3E}">
        <p14:creationId xmlns:p14="http://schemas.microsoft.com/office/powerpoint/2010/main" val="865798732"/>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9" name="Text Placeholder 18">
            <a:extLst>
              <a:ext uri="{FF2B5EF4-FFF2-40B4-BE49-F238E27FC236}">
                <a16:creationId xmlns:a16="http://schemas.microsoft.com/office/drawing/2014/main" id="{32064589-BCFB-B3EC-B14F-20665BCC7589}"/>
              </a:ext>
            </a:extLst>
          </p:cNvPr>
          <p:cNvSpPr>
            <a:spLocks noGrp="1"/>
          </p:cNvSpPr>
          <p:nvPr>
            <p:ph type="body" sz="quarter" idx="10"/>
          </p:nvPr>
        </p:nvSpPr>
        <p:spPr/>
        <p:txBody>
          <a:bodyPr/>
          <a:lstStyle/>
          <a:p>
            <a:r>
              <a:rPr lang="en-CA"/>
              <a:t>Agenda</a:t>
            </a:r>
          </a:p>
        </p:txBody>
      </p:sp>
      <p:sp>
        <p:nvSpPr>
          <p:cNvPr id="23" name="Slide Number Placeholder 2">
            <a:extLst>
              <a:ext uri="{FF2B5EF4-FFF2-40B4-BE49-F238E27FC236}">
                <a16:creationId xmlns:a16="http://schemas.microsoft.com/office/drawing/2014/main" id="{7A95A3E4-742E-22A5-D54B-9409404D8D1C}"/>
              </a:ext>
            </a:extLst>
          </p:cNvPr>
          <p:cNvSpPr>
            <a:spLocks noGrp="1"/>
          </p:cNvSpPr>
          <p:nvPr>
            <p:ph type="sldNum" sz="quarter" idx="11"/>
          </p:nvPr>
        </p:nvSpPr>
        <p:spPr/>
        <p:txBody>
          <a:bodyPr/>
          <a:lstStyle/>
          <a:p>
            <a:pPr>
              <a:spcAft>
                <a:spcPts val="600"/>
              </a:spcAft>
            </a:pPr>
            <a:fld id="{3C2759AE-BA43-4097-8E6F-70CEDDBB45A8}" type="slidenum">
              <a:rPr lang="en-US" smtClean="0"/>
              <a:pPr>
                <a:spcAft>
                  <a:spcPts val="600"/>
                </a:spcAft>
              </a:pPr>
              <a:t>3</a:t>
            </a:fld>
            <a:endParaRPr lang="en-US"/>
          </a:p>
        </p:txBody>
      </p:sp>
      <p:sp>
        <p:nvSpPr>
          <p:cNvPr id="20" name="Text Placeholder 19">
            <a:extLst>
              <a:ext uri="{FF2B5EF4-FFF2-40B4-BE49-F238E27FC236}">
                <a16:creationId xmlns:a16="http://schemas.microsoft.com/office/drawing/2014/main" id="{504F55FF-7940-F552-C6F9-2DD5D0BFB56D}"/>
              </a:ext>
            </a:extLst>
          </p:cNvPr>
          <p:cNvSpPr>
            <a:spLocks noGrp="1"/>
          </p:cNvSpPr>
          <p:nvPr>
            <p:ph type="body" sz="quarter" idx="17"/>
          </p:nvPr>
        </p:nvSpPr>
        <p:spPr>
          <a:xfrm>
            <a:off x="918975" y="2571750"/>
            <a:ext cx="3862932" cy="411199"/>
          </a:xfrm>
        </p:spPr>
        <p:txBody>
          <a:bodyPr/>
          <a:lstStyle/>
          <a:p>
            <a:r>
              <a:rPr lang="en-CA"/>
              <a:t>AI in the Workplace </a:t>
            </a:r>
          </a:p>
        </p:txBody>
      </p:sp>
      <p:sp>
        <p:nvSpPr>
          <p:cNvPr id="22" name="Text Placeholder 21">
            <a:extLst>
              <a:ext uri="{FF2B5EF4-FFF2-40B4-BE49-F238E27FC236}">
                <a16:creationId xmlns:a16="http://schemas.microsoft.com/office/drawing/2014/main" id="{1D249A2A-AD91-8B39-D3A8-0151BA25A59B}"/>
              </a:ext>
            </a:extLst>
          </p:cNvPr>
          <p:cNvSpPr>
            <a:spLocks noGrp="1"/>
          </p:cNvSpPr>
          <p:nvPr>
            <p:ph type="body" sz="quarter" idx="18"/>
          </p:nvPr>
        </p:nvSpPr>
        <p:spPr>
          <a:xfrm>
            <a:off x="918975" y="1580369"/>
            <a:ext cx="3862932" cy="411199"/>
          </a:xfrm>
        </p:spPr>
        <p:txBody>
          <a:bodyPr/>
          <a:lstStyle/>
          <a:p>
            <a:r>
              <a:rPr lang="en-CA" sz="2000" baseline="0"/>
              <a:t>Privacy in the </a:t>
            </a:r>
            <a:r>
              <a:rPr lang="en-CA"/>
              <a:t>Unionized</a:t>
            </a:r>
            <a:r>
              <a:rPr lang="en-CA" sz="2000" baseline="0"/>
              <a:t> Setting </a:t>
            </a:r>
            <a:endParaRPr lang="en-CA" sz="2000"/>
          </a:p>
        </p:txBody>
      </p:sp>
      <p:sp>
        <p:nvSpPr>
          <p:cNvPr id="26" name="Text Placeholder 25">
            <a:extLst>
              <a:ext uri="{FF2B5EF4-FFF2-40B4-BE49-F238E27FC236}">
                <a16:creationId xmlns:a16="http://schemas.microsoft.com/office/drawing/2014/main" id="{285E1196-6EA2-5546-2970-D63706CC6209}"/>
              </a:ext>
            </a:extLst>
          </p:cNvPr>
          <p:cNvSpPr>
            <a:spLocks noGrp="1"/>
          </p:cNvSpPr>
          <p:nvPr>
            <p:ph type="body" sz="quarter" idx="20"/>
          </p:nvPr>
        </p:nvSpPr>
        <p:spPr>
          <a:xfrm>
            <a:off x="918975" y="3872753"/>
            <a:ext cx="3862932" cy="411199"/>
          </a:xfrm>
        </p:spPr>
        <p:txBody>
          <a:bodyPr/>
          <a:lstStyle/>
          <a:p>
            <a:r>
              <a:rPr lang="en-CA"/>
              <a:t>Surreptitious Surveillance: When Employees Record</a:t>
            </a:r>
          </a:p>
          <a:p>
            <a:endParaRPr lang="en-CA" sz="2000"/>
          </a:p>
        </p:txBody>
      </p:sp>
      <p:pic>
        <p:nvPicPr>
          <p:cNvPr id="39" name="Picture Placeholder 38">
            <a:extLst>
              <a:ext uri="{FF2B5EF4-FFF2-40B4-BE49-F238E27FC236}">
                <a16:creationId xmlns:a16="http://schemas.microsoft.com/office/drawing/2014/main" id="{9E0E2CD9-AA4D-61C4-1AC4-C156084F18D1}"/>
              </a:ext>
            </a:extLst>
          </p:cNvPr>
          <p:cNvPicPr>
            <a:picLocks noGrp="1" noRot="1" noChangeAspect="1" noMove="1" noResize="1" noEditPoints="1" noAdjustHandles="1" noChangeArrowheads="1" noChangeShapeType="1" noCrop="1"/>
          </p:cNvPicPr>
          <p:nvPr>
            <p:ph type="pic" sz="quarter" idx="22"/>
          </p:nvPr>
        </p:nvPicPr>
        <p:blipFill>
          <a:blip r:embed="rId3">
            <a:extLst>
              <a:ext uri="{28A0092B-C50C-407E-A947-70E740481C1C}">
                <a14:useLocalDpi xmlns:a14="http://schemas.microsoft.com/office/drawing/2010/main" val="0"/>
              </a:ext>
            </a:extLst>
          </a:blip>
          <a:srcRect t="1502" b="1502"/>
          <a:stretch>
            <a:fillRect/>
          </a:stretch>
        </p:blipFill>
        <p:spPr/>
      </p:pic>
      <p:grpSp>
        <p:nvGrpSpPr>
          <p:cNvPr id="2" name="36">
            <a:extLst>
              <a:ext uri="{FF2B5EF4-FFF2-40B4-BE49-F238E27FC236}">
                <a16:creationId xmlns:a16="http://schemas.microsoft.com/office/drawing/2014/main" id="{1AA6D71F-E9EB-6678-BBC3-5DF66564C5AB}"/>
              </a:ext>
            </a:extLst>
          </p:cNvPr>
          <p:cNvGrpSpPr/>
          <p:nvPr/>
        </p:nvGrpSpPr>
        <p:grpSpPr>
          <a:xfrm>
            <a:off x="182537" y="1455826"/>
            <a:ext cx="547421" cy="606620"/>
            <a:chOff x="6986462" y="1730006"/>
            <a:chExt cx="825571" cy="914850"/>
          </a:xfrm>
        </p:grpSpPr>
        <p:sp>
          <p:nvSpPr>
            <p:cNvPr id="3" name="Freeform 5">
              <a:extLst>
                <a:ext uri="{FF2B5EF4-FFF2-40B4-BE49-F238E27FC236}">
                  <a16:creationId xmlns:a16="http://schemas.microsoft.com/office/drawing/2014/main" id="{FEED3CEA-2930-3E44-C448-B048CFE22793}"/>
                </a:ext>
              </a:extLst>
            </p:cNvPr>
            <p:cNvSpPr/>
            <p:nvPr userDrawn="1"/>
          </p:nvSpPr>
          <p:spPr bwMode="auto">
            <a:xfrm rot="5400000">
              <a:off x="6941823" y="1774645"/>
              <a:ext cx="914850" cy="825571"/>
            </a:xfrm>
            <a:custGeom>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A639A"/>
                </a:solidFill>
                <a:cs typeface="+mn-ea"/>
                <a:sym typeface="+mn-lt"/>
              </a:endParaRPr>
            </a:p>
          </p:txBody>
        </p:sp>
        <p:sp>
          <p:nvSpPr>
            <p:cNvPr id="4" name="Freeform 5">
              <a:extLst>
                <a:ext uri="{FF2B5EF4-FFF2-40B4-BE49-F238E27FC236}">
                  <a16:creationId xmlns:a16="http://schemas.microsoft.com/office/drawing/2014/main" id="{321ABA74-6833-E102-8094-0E1AF6E9962B}"/>
                </a:ext>
              </a:extLst>
            </p:cNvPr>
            <p:cNvSpPr/>
            <p:nvPr userDrawn="1"/>
          </p:nvSpPr>
          <p:spPr bwMode="auto">
            <a:xfrm rot="5400000">
              <a:off x="7079191" y="1898609"/>
              <a:ext cx="640107" cy="577639"/>
            </a:xfrm>
            <a:custGeom>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55000">
                  <a:schemeClr val="bg1"/>
                </a:gs>
                <a:gs pos="100000">
                  <a:schemeClr val="bg1">
                    <a:lumMod val="85000"/>
                  </a:schemeClr>
                </a:gs>
              </a:gsLst>
              <a:lin ang="13500000" scaled="1"/>
            </a:gradFill>
            <a:ln>
              <a:noFill/>
            </a:ln>
            <a:effectLst>
              <a:outerShdw blurRad="381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A639A"/>
                </a:solidFill>
                <a:cs typeface="+mn-ea"/>
                <a:sym typeface="+mn-lt"/>
              </a:endParaRPr>
            </a:p>
          </p:txBody>
        </p:sp>
        <p:sp>
          <p:nvSpPr>
            <p:cNvPr id="5" name="39">
              <a:extLst>
                <a:ext uri="{FF2B5EF4-FFF2-40B4-BE49-F238E27FC236}">
                  <a16:creationId xmlns:a16="http://schemas.microsoft.com/office/drawing/2014/main" id="{6EDADFE3-8849-5505-EBC7-F2B1BE1B57E0}"/>
                </a:ext>
              </a:extLst>
            </p:cNvPr>
            <p:cNvSpPr/>
            <p:nvPr userDrawn="1"/>
          </p:nvSpPr>
          <p:spPr>
            <a:xfrm>
              <a:off x="7020461" y="2004650"/>
              <a:ext cx="757579" cy="365554"/>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1500" b="1">
                  <a:solidFill>
                    <a:schemeClr val="accent1"/>
                  </a:solidFill>
                  <a:cs typeface="+mn-ea"/>
                  <a:sym typeface="+mn-lt"/>
                </a:rPr>
                <a:t>01</a:t>
              </a:r>
              <a:endParaRPr lang="zh-CN" altLang="en-US" sz="1500" b="1">
                <a:solidFill>
                  <a:schemeClr val="accent1"/>
                </a:solidFill>
                <a:cs typeface="+mn-ea"/>
                <a:sym typeface="+mn-lt"/>
              </a:endParaRPr>
            </a:p>
          </p:txBody>
        </p:sp>
      </p:grpSp>
      <p:grpSp>
        <p:nvGrpSpPr>
          <p:cNvPr id="6" name="40">
            <a:extLst>
              <a:ext uri="{FF2B5EF4-FFF2-40B4-BE49-F238E27FC236}">
                <a16:creationId xmlns:a16="http://schemas.microsoft.com/office/drawing/2014/main" id="{76968C1B-3DE5-76B1-3C38-9C7F93ED01DD}"/>
              </a:ext>
            </a:extLst>
          </p:cNvPr>
          <p:cNvGrpSpPr/>
          <p:nvPr/>
        </p:nvGrpSpPr>
        <p:grpSpPr>
          <a:xfrm>
            <a:off x="182537" y="2488309"/>
            <a:ext cx="547421" cy="606620"/>
            <a:chOff x="6986467" y="3195058"/>
            <a:chExt cx="825571" cy="914849"/>
          </a:xfrm>
        </p:grpSpPr>
        <p:sp>
          <p:nvSpPr>
            <p:cNvPr id="7" name="Freeform 5">
              <a:extLst>
                <a:ext uri="{FF2B5EF4-FFF2-40B4-BE49-F238E27FC236}">
                  <a16:creationId xmlns:a16="http://schemas.microsoft.com/office/drawing/2014/main" id="{FDDEEF88-7035-8E43-8081-C4775C7D8CCD}"/>
                </a:ext>
              </a:extLst>
            </p:cNvPr>
            <p:cNvSpPr/>
            <p:nvPr/>
          </p:nvSpPr>
          <p:spPr bwMode="auto">
            <a:xfrm rot="5400000">
              <a:off x="6941828" y="3239697"/>
              <a:ext cx="914849" cy="825571"/>
            </a:xfrm>
            <a:custGeom>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04040"/>
                </a:solidFill>
                <a:cs typeface="+mn-ea"/>
                <a:sym typeface="+mn-lt"/>
              </a:endParaRPr>
            </a:p>
          </p:txBody>
        </p:sp>
        <p:sp>
          <p:nvSpPr>
            <p:cNvPr id="8" name="Freeform 5">
              <a:extLst>
                <a:ext uri="{FF2B5EF4-FFF2-40B4-BE49-F238E27FC236}">
                  <a16:creationId xmlns:a16="http://schemas.microsoft.com/office/drawing/2014/main" id="{5CD8DBCD-5A5A-7207-F25E-0513C627C1D5}"/>
                </a:ext>
              </a:extLst>
            </p:cNvPr>
            <p:cNvSpPr/>
            <p:nvPr/>
          </p:nvSpPr>
          <p:spPr bwMode="auto">
            <a:xfrm rot="5400000">
              <a:off x="7079199" y="3363662"/>
              <a:ext cx="640107" cy="577641"/>
            </a:xfrm>
            <a:custGeom>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55000">
                  <a:schemeClr val="bg1"/>
                </a:gs>
                <a:gs pos="100000">
                  <a:schemeClr val="bg1">
                    <a:lumMod val="85000"/>
                  </a:schemeClr>
                </a:gs>
              </a:gsLst>
              <a:lin ang="13500000" scaled="1"/>
            </a:gradFill>
            <a:ln>
              <a:noFill/>
            </a:ln>
            <a:effectLst>
              <a:outerShdw blurRad="381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04040"/>
                </a:solidFill>
                <a:cs typeface="+mn-ea"/>
                <a:sym typeface="+mn-lt"/>
              </a:endParaRPr>
            </a:p>
          </p:txBody>
        </p:sp>
        <p:sp>
          <p:nvSpPr>
            <p:cNvPr id="9" name="43">
              <a:extLst>
                <a:ext uri="{FF2B5EF4-FFF2-40B4-BE49-F238E27FC236}">
                  <a16:creationId xmlns:a16="http://schemas.microsoft.com/office/drawing/2014/main" id="{523918AA-4D19-DA57-AC0C-A0223E900905}"/>
                </a:ext>
              </a:extLst>
            </p:cNvPr>
            <p:cNvSpPr/>
            <p:nvPr/>
          </p:nvSpPr>
          <p:spPr>
            <a:xfrm>
              <a:off x="7020462" y="3469706"/>
              <a:ext cx="757580" cy="365553"/>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1500" b="1">
                  <a:solidFill>
                    <a:srgbClr val="404040"/>
                  </a:solidFill>
                  <a:cs typeface="+mn-ea"/>
                  <a:sym typeface="+mn-lt"/>
                </a:rPr>
                <a:t>02</a:t>
              </a:r>
              <a:endParaRPr lang="zh-CN" altLang="en-US" sz="1500" b="1">
                <a:solidFill>
                  <a:srgbClr val="404040"/>
                </a:solidFill>
                <a:cs typeface="+mn-ea"/>
                <a:sym typeface="+mn-lt"/>
              </a:endParaRPr>
            </a:p>
          </p:txBody>
        </p:sp>
      </p:grpSp>
      <p:grpSp>
        <p:nvGrpSpPr>
          <p:cNvPr id="11" name="44">
            <a:extLst>
              <a:ext uri="{FF2B5EF4-FFF2-40B4-BE49-F238E27FC236}">
                <a16:creationId xmlns:a16="http://schemas.microsoft.com/office/drawing/2014/main" id="{5E55419A-FF1F-4717-B666-906C8ACFE499}"/>
              </a:ext>
            </a:extLst>
          </p:cNvPr>
          <p:cNvGrpSpPr/>
          <p:nvPr/>
        </p:nvGrpSpPr>
        <p:grpSpPr>
          <a:xfrm>
            <a:off x="182537" y="3620735"/>
            <a:ext cx="547421" cy="606620"/>
            <a:chOff x="6986466" y="4660114"/>
            <a:chExt cx="825571" cy="914849"/>
          </a:xfrm>
        </p:grpSpPr>
        <p:sp>
          <p:nvSpPr>
            <p:cNvPr id="12" name="Freeform 5">
              <a:extLst>
                <a:ext uri="{FF2B5EF4-FFF2-40B4-BE49-F238E27FC236}">
                  <a16:creationId xmlns:a16="http://schemas.microsoft.com/office/drawing/2014/main" id="{073932BD-9219-5117-F26D-3DF08205C41D}"/>
                </a:ext>
              </a:extLst>
            </p:cNvPr>
            <p:cNvSpPr/>
            <p:nvPr/>
          </p:nvSpPr>
          <p:spPr bwMode="auto">
            <a:xfrm rot="5400000">
              <a:off x="6941827" y="4704753"/>
              <a:ext cx="914849" cy="825571"/>
            </a:xfrm>
            <a:custGeom>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A639A"/>
                </a:solidFill>
                <a:cs typeface="+mn-ea"/>
                <a:sym typeface="+mn-lt"/>
              </a:endParaRPr>
            </a:p>
          </p:txBody>
        </p:sp>
        <p:sp>
          <p:nvSpPr>
            <p:cNvPr id="13" name="Freeform 5">
              <a:extLst>
                <a:ext uri="{FF2B5EF4-FFF2-40B4-BE49-F238E27FC236}">
                  <a16:creationId xmlns:a16="http://schemas.microsoft.com/office/drawing/2014/main" id="{8117B478-9008-F907-33C8-DCD235910A1C}"/>
                </a:ext>
              </a:extLst>
            </p:cNvPr>
            <p:cNvSpPr/>
            <p:nvPr/>
          </p:nvSpPr>
          <p:spPr bwMode="auto">
            <a:xfrm rot="5400000">
              <a:off x="7079198" y="4828718"/>
              <a:ext cx="640107" cy="577641"/>
            </a:xfrm>
            <a:custGeom>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55000">
                  <a:schemeClr val="bg1"/>
                </a:gs>
                <a:gs pos="100000">
                  <a:schemeClr val="bg1">
                    <a:lumMod val="85000"/>
                  </a:schemeClr>
                </a:gs>
              </a:gsLst>
              <a:lin ang="13500000" scaled="1"/>
            </a:gradFill>
            <a:ln>
              <a:noFill/>
            </a:ln>
            <a:effectLst>
              <a:outerShdw blurRad="381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A639A"/>
                </a:solidFill>
                <a:cs typeface="+mn-ea"/>
                <a:sym typeface="+mn-lt"/>
              </a:endParaRPr>
            </a:p>
          </p:txBody>
        </p:sp>
        <p:sp>
          <p:nvSpPr>
            <p:cNvPr id="14" name="47">
              <a:extLst>
                <a:ext uri="{FF2B5EF4-FFF2-40B4-BE49-F238E27FC236}">
                  <a16:creationId xmlns:a16="http://schemas.microsoft.com/office/drawing/2014/main" id="{D521C68A-BC83-1C59-E63A-C5E66C565EFF}"/>
                </a:ext>
              </a:extLst>
            </p:cNvPr>
            <p:cNvSpPr/>
            <p:nvPr/>
          </p:nvSpPr>
          <p:spPr>
            <a:xfrm>
              <a:off x="7020462" y="4934762"/>
              <a:ext cx="757580" cy="365553"/>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1500" b="1">
                  <a:solidFill>
                    <a:schemeClr val="accent4"/>
                  </a:solidFill>
                  <a:cs typeface="+mn-ea"/>
                  <a:sym typeface="+mn-lt"/>
                </a:rPr>
                <a:t>03</a:t>
              </a:r>
              <a:endParaRPr lang="zh-CN" altLang="en-US" sz="1500" b="1">
                <a:solidFill>
                  <a:schemeClr val="accent4"/>
                </a:solidFill>
                <a:cs typeface="+mn-ea"/>
                <a:sym typeface="+mn-lt"/>
              </a:endParaRPr>
            </a:p>
          </p:txBody>
        </p:sp>
      </p:grpSp>
    </p:spTree>
    <p:extLst>
      <p:ext uri="{BB962C8B-B14F-4D97-AF65-F5344CB8AC3E}">
        <p14:creationId xmlns:p14="http://schemas.microsoft.com/office/powerpoint/2010/main" val="2923328759"/>
      </p:ext>
    </p:ext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 Placeholder 11">
            <a:extLst>
              <a:ext uri="{FF2B5EF4-FFF2-40B4-BE49-F238E27FC236}">
                <a16:creationId xmlns:a16="http://schemas.microsoft.com/office/drawing/2014/main" id="{07D8462C-2EB5-93A1-1B06-E8C6B59BC2DB}"/>
              </a:ext>
            </a:extLst>
          </p:cNvPr>
          <p:cNvSpPr>
            <a:spLocks noGrp="1"/>
          </p:cNvSpPr>
          <p:nvPr>
            <p:ph type="body" sz="quarter" idx="10"/>
          </p:nvPr>
        </p:nvSpPr>
        <p:spPr/>
        <p:txBody>
          <a:bodyPr/>
          <a:lstStyle/>
          <a:p>
            <a:r>
              <a:rPr lang="en-CA"/>
              <a:t>Inflation – Recent Trends</a:t>
            </a:r>
          </a:p>
        </p:txBody>
      </p:sp>
      <p:sp>
        <p:nvSpPr>
          <p:cNvPr id="3" name="Slide Number Placeholder 2">
            <a:extLst>
              <a:ext uri="{FF2B5EF4-FFF2-40B4-BE49-F238E27FC236}">
                <a16:creationId xmlns:a16="http://schemas.microsoft.com/office/drawing/2014/main" id="{7CE889AA-2E50-D420-54E1-A6BAD9A738AB}"/>
              </a:ext>
            </a:extLst>
          </p:cNvPr>
          <p:cNvSpPr>
            <a:spLocks noGrp="1"/>
          </p:cNvSpPr>
          <p:nvPr>
            <p:ph type="sldNum" sz="quarter" idx="11"/>
          </p:nvPr>
        </p:nvSpPr>
        <p:spPr/>
        <p:txBody>
          <a:bodyPr/>
          <a:lstStyle/>
          <a:p>
            <a:fld id="{3C2759AE-BA43-4097-8E6F-70CEDDBB45A8}" type="slidenum">
              <a:rPr lang="en-US" smtClean="0"/>
              <a:t>30</a:t>
            </a:fld>
            <a:endParaRPr lang="en-US"/>
          </a:p>
        </p:txBody>
      </p:sp>
      <p:graphicFrame>
        <p:nvGraphicFramePr>
          <p:cNvPr id="5" name="Content Placeholder 4">
            <a:extLst>
              <a:ext uri="{FF2B5EF4-FFF2-40B4-BE49-F238E27FC236}">
                <a16:creationId xmlns:a16="http://schemas.microsoft.com/office/drawing/2014/main" id="{61A2638D-49E1-AC1F-5C76-345B70306C84}"/>
              </a:ext>
            </a:extLst>
          </p:cNvPr>
          <p:cNvGraphicFramePr>
            <a:graphicFrameLocks noGrp="1"/>
          </p:cNvGraphicFramePr>
          <p:nvPr>
            <p:ph idx="1"/>
            <p:extLst>
              <p:ext uri="{D42A27DB-BD31-4B8C-83A1-F6EECF244321}">
                <p14:modId xmlns:p14="http://schemas.microsoft.com/office/powerpoint/2010/main" val="3367015871"/>
              </p:ext>
            </p:extLst>
          </p:nvPr>
        </p:nvGraphicFramePr>
        <p:xfrm>
          <a:off x="193675" y="1046163"/>
          <a:ext cx="8756650" cy="3630612"/>
        </p:xfrm>
        <a:graphic>
          <a:graphicData uri="http://schemas.openxmlformats.org/drawingml/2006/chart">
            <c:chart xmlns:c="http://schemas.openxmlformats.org/drawingml/2006/chart" r:id="rId3"/>
          </a:graphicData>
        </a:graphic>
      </p:graphicFrame>
    </p:spTree>
    <p:extLst>
      <p:ext uri="{BB962C8B-B14F-4D97-AF65-F5344CB8AC3E}">
        <p14:creationId xmlns:p14="http://schemas.microsoft.com/office/powerpoint/2010/main" val="2722728144"/>
      </p:ext>
    </p:extLst>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 Placeholder 4">
            <a:extLst>
              <a:ext uri="{FF2B5EF4-FFF2-40B4-BE49-F238E27FC236}">
                <a16:creationId xmlns:a16="http://schemas.microsoft.com/office/drawing/2014/main" id="{C6A96C37-BD4E-1E2D-4408-5E82D46C2613}"/>
              </a:ext>
            </a:extLst>
          </p:cNvPr>
          <p:cNvSpPr>
            <a:spLocks noGrp="1"/>
          </p:cNvSpPr>
          <p:nvPr>
            <p:ph type="body" sz="quarter" idx="10"/>
          </p:nvPr>
        </p:nvSpPr>
        <p:spPr/>
        <p:txBody>
          <a:bodyPr/>
          <a:lstStyle/>
          <a:p>
            <a:r>
              <a:rPr lang="en-CA"/>
              <a:t>Trends of Work Disruptions</a:t>
            </a:r>
          </a:p>
        </p:txBody>
      </p:sp>
      <p:sp>
        <p:nvSpPr>
          <p:cNvPr id="3" name="Slide Number Placeholder 2">
            <a:extLst>
              <a:ext uri="{FF2B5EF4-FFF2-40B4-BE49-F238E27FC236}">
                <a16:creationId xmlns:a16="http://schemas.microsoft.com/office/drawing/2014/main" id="{D80B88C4-DC1E-9EAF-AD92-9FB00F80EC90}"/>
              </a:ext>
            </a:extLst>
          </p:cNvPr>
          <p:cNvSpPr>
            <a:spLocks noGrp="1"/>
          </p:cNvSpPr>
          <p:nvPr>
            <p:ph type="sldNum" sz="quarter" idx="4294967295"/>
          </p:nvPr>
        </p:nvSpPr>
        <p:spPr>
          <a:xfrm>
            <a:off x="8829675" y="4821238"/>
            <a:ext cx="314325" cy="225425"/>
          </a:xfrm>
        </p:spPr>
        <p:txBody>
          <a:bodyPr/>
          <a:lstStyle/>
          <a:p>
            <a:fld id="{3C2759AE-BA43-4097-8E6F-70CEDDBB45A8}" type="slidenum">
              <a:rPr lang="en-US" smtClean="0"/>
              <a:t>31</a:t>
            </a:fld>
            <a:endParaRPr lang="en-US"/>
          </a:p>
        </p:txBody>
      </p:sp>
    </p:spTree>
    <p:extLst>
      <p:ext uri="{BB962C8B-B14F-4D97-AF65-F5344CB8AC3E}">
        <p14:creationId xmlns:p14="http://schemas.microsoft.com/office/powerpoint/2010/main" val="1650775848"/>
      </p:ext>
    </p:extLst>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707FFCBC-56F5-6683-9F31-2AE2FB324874}"/>
              </a:ext>
            </a:extLst>
          </p:cNvPr>
          <p:cNvSpPr>
            <a:spLocks noGrp="1"/>
          </p:cNvSpPr>
          <p:nvPr>
            <p:ph type="body" sz="quarter" idx="10"/>
          </p:nvPr>
        </p:nvSpPr>
        <p:spPr/>
        <p:txBody>
          <a:bodyPr/>
          <a:lstStyle/>
          <a:p>
            <a:r>
              <a:rPr lang="en-CA" sz="2200"/>
              <a:t>Trends of Work Disruptions  </a:t>
            </a:r>
          </a:p>
        </p:txBody>
      </p:sp>
      <p:sp>
        <p:nvSpPr>
          <p:cNvPr id="3" name="Slide Number Placeholder 2">
            <a:extLst>
              <a:ext uri="{FF2B5EF4-FFF2-40B4-BE49-F238E27FC236}">
                <a16:creationId xmlns:a16="http://schemas.microsoft.com/office/drawing/2014/main" id="{9D8A2125-2343-41AD-B5CF-7DE4E90F1E67}"/>
              </a:ext>
            </a:extLst>
          </p:cNvPr>
          <p:cNvSpPr>
            <a:spLocks noGrp="1"/>
          </p:cNvSpPr>
          <p:nvPr>
            <p:ph type="sldNum" sz="quarter" idx="11"/>
          </p:nvPr>
        </p:nvSpPr>
        <p:spPr/>
        <p:txBody>
          <a:bodyPr/>
          <a:lstStyle/>
          <a:p>
            <a:fld id="{3C2759AE-BA43-4097-8E6F-70CEDDBB45A8}" type="slidenum">
              <a:rPr lang="en-US" smtClean="0"/>
              <a:t>32</a:t>
            </a:fld>
            <a:endParaRPr lang="en-US"/>
          </a:p>
        </p:txBody>
      </p:sp>
      <p:pic>
        <p:nvPicPr>
          <p:cNvPr id="8" name="Content Placeholder 7">
            <a:extLst>
              <a:ext uri="{FF2B5EF4-FFF2-40B4-BE49-F238E27FC236}">
                <a16:creationId xmlns:a16="http://schemas.microsoft.com/office/drawing/2014/main" id="{FC2FDAB7-1ADA-5536-1CB3-6657C9D2BDDC}"/>
              </a:ext>
            </a:extLst>
          </p:cNvPr>
          <p:cNvPicPr>
            <a:picLocks noGrp="1" noChangeAspect="1"/>
          </p:cNvPicPr>
          <p:nvPr>
            <p:ph idx="1"/>
          </p:nvPr>
        </p:nvPicPr>
        <p:blipFill>
          <a:blip r:embed="rId3"/>
          <a:stretch>
            <a:fillRect/>
          </a:stretch>
        </p:blipFill>
        <p:spPr>
          <a:xfrm>
            <a:off x="2201424" y="1046163"/>
            <a:ext cx="4741152" cy="3630612"/>
          </a:xfrm>
        </p:spPr>
      </p:pic>
    </p:spTree>
    <p:extLst>
      <p:ext uri="{BB962C8B-B14F-4D97-AF65-F5344CB8AC3E}">
        <p14:creationId xmlns:p14="http://schemas.microsoft.com/office/powerpoint/2010/main" val="2131763779"/>
      </p:ext>
    </p:extLst>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3AD47F2A-70DE-9CC2-DF7A-0937E1A303D0}"/>
              </a:ext>
            </a:extLst>
          </p:cNvPr>
          <p:cNvSpPr>
            <a:spLocks noGrp="1"/>
          </p:cNvSpPr>
          <p:nvPr>
            <p:ph type="body" sz="quarter" idx="10"/>
          </p:nvPr>
        </p:nvSpPr>
        <p:spPr/>
        <p:txBody>
          <a:bodyPr/>
          <a:lstStyle/>
          <a:p>
            <a:r>
              <a:rPr lang="en-CA"/>
              <a:t>Trends of Work Disruptions </a:t>
            </a:r>
          </a:p>
        </p:txBody>
      </p:sp>
      <p:sp>
        <p:nvSpPr>
          <p:cNvPr id="3" name="Slide Number Placeholder 2">
            <a:extLst>
              <a:ext uri="{FF2B5EF4-FFF2-40B4-BE49-F238E27FC236}">
                <a16:creationId xmlns:a16="http://schemas.microsoft.com/office/drawing/2014/main" id="{1A5CFEF2-67D0-4E7F-AC0E-3A6D2BB5936C}"/>
              </a:ext>
            </a:extLst>
          </p:cNvPr>
          <p:cNvSpPr>
            <a:spLocks noGrp="1"/>
          </p:cNvSpPr>
          <p:nvPr>
            <p:ph type="sldNum" sz="quarter" idx="11"/>
          </p:nvPr>
        </p:nvSpPr>
        <p:spPr/>
        <p:txBody>
          <a:bodyPr/>
          <a:lstStyle/>
          <a:p>
            <a:fld id="{3C2759AE-BA43-4097-8E6F-70CEDDBB45A8}" type="slidenum">
              <a:rPr lang="en-US" smtClean="0"/>
              <a:t>33</a:t>
            </a:fld>
            <a:endParaRPr lang="en-US"/>
          </a:p>
        </p:txBody>
      </p:sp>
      <p:pic>
        <p:nvPicPr>
          <p:cNvPr id="7" name="Picture 6">
            <a:extLst>
              <a:ext uri="{FF2B5EF4-FFF2-40B4-BE49-F238E27FC236}">
                <a16:creationId xmlns:a16="http://schemas.microsoft.com/office/drawing/2014/main" id="{8BD17169-9261-31DB-4601-A905BF27D947}"/>
              </a:ext>
            </a:extLst>
          </p:cNvPr>
          <p:cNvPicPr>
            <a:picLocks noChangeAspect="1"/>
          </p:cNvPicPr>
          <p:nvPr/>
        </p:nvPicPr>
        <p:blipFill>
          <a:blip r:embed="rId3"/>
          <a:stretch>
            <a:fillRect/>
          </a:stretch>
        </p:blipFill>
        <p:spPr>
          <a:xfrm>
            <a:off x="612247" y="1486410"/>
            <a:ext cx="7957396" cy="3059851"/>
          </a:xfrm>
          <a:prstGeom prst="rect">
            <a:avLst/>
          </a:prstGeom>
        </p:spPr>
      </p:pic>
      <p:sp>
        <p:nvSpPr>
          <p:cNvPr id="8" name="TextBox 7">
            <a:extLst>
              <a:ext uri="{FF2B5EF4-FFF2-40B4-BE49-F238E27FC236}">
                <a16:creationId xmlns:a16="http://schemas.microsoft.com/office/drawing/2014/main" id="{FADB26DC-3015-87E9-747E-23349DB862F7}"/>
              </a:ext>
            </a:extLst>
          </p:cNvPr>
          <p:cNvSpPr txBox="1"/>
          <p:nvPr/>
        </p:nvSpPr>
        <p:spPr>
          <a:xfrm rot="16200000">
            <a:off x="-747174" y="2885531"/>
            <a:ext cx="2227931" cy="261610"/>
          </a:xfrm>
          <a:prstGeom prst="rect">
            <a:avLst/>
          </a:prstGeom>
          <a:noFill/>
        </p:spPr>
        <p:txBody>
          <a:bodyPr wrap="square" rtlCol="0">
            <a:spAutoFit/>
          </a:bodyPr>
          <a:lstStyle/>
          <a:p>
            <a:pPr algn="ctr"/>
            <a:r>
              <a:rPr lang="en-US" sz="1100" b="1">
                <a:solidFill>
                  <a:srgbClr val="040404"/>
                </a:solidFill>
              </a:rPr>
              <a:t>Number of Labour Disruption</a:t>
            </a:r>
          </a:p>
        </p:txBody>
      </p:sp>
    </p:spTree>
    <p:extLst>
      <p:ext uri="{BB962C8B-B14F-4D97-AF65-F5344CB8AC3E}">
        <p14:creationId xmlns:p14="http://schemas.microsoft.com/office/powerpoint/2010/main" val="3941471920"/>
      </p:ext>
    </p:extLst>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7" name="Text Placeholder 1">
            <a:extLst>
              <a:ext uri="{FF2B5EF4-FFF2-40B4-BE49-F238E27FC236}">
                <a16:creationId xmlns:a16="http://schemas.microsoft.com/office/drawing/2014/main" id="{CBF1A7D6-3ED6-871A-049F-F9064A8DD02E}"/>
              </a:ext>
            </a:extLst>
          </p:cNvPr>
          <p:cNvSpPr>
            <a:spLocks noGrp="1"/>
          </p:cNvSpPr>
          <p:nvPr>
            <p:ph type="body" sz="quarter" idx="10"/>
          </p:nvPr>
        </p:nvSpPr>
        <p:spPr/>
        <p:txBody>
          <a:bodyPr/>
          <a:lstStyle/>
          <a:p>
            <a:r>
              <a:rPr lang="en-US"/>
              <a:t>Length of Strikes</a:t>
            </a:r>
          </a:p>
        </p:txBody>
      </p:sp>
      <p:sp>
        <p:nvSpPr>
          <p:cNvPr id="3" name="Slide Number Placeholder 2">
            <a:extLst>
              <a:ext uri="{FF2B5EF4-FFF2-40B4-BE49-F238E27FC236}">
                <a16:creationId xmlns:a16="http://schemas.microsoft.com/office/drawing/2014/main" id="{145C187C-B342-B7BE-7E45-8E08C12B9302}"/>
              </a:ext>
            </a:extLst>
          </p:cNvPr>
          <p:cNvSpPr>
            <a:spLocks noGrp="1"/>
          </p:cNvSpPr>
          <p:nvPr>
            <p:ph type="sldNum" sz="quarter" idx="11"/>
          </p:nvPr>
        </p:nvSpPr>
        <p:spPr/>
        <p:txBody>
          <a:bodyPr anchor="ctr">
            <a:normAutofit/>
          </a:bodyPr>
          <a:lstStyle/>
          <a:p>
            <a:pPr>
              <a:spcAft>
                <a:spcPts val="600"/>
              </a:spcAft>
            </a:pPr>
            <a:fld id="{3C2759AE-BA43-4097-8E6F-70CEDDBB45A8}" type="slidenum">
              <a:rPr lang="en-US" smtClean="0"/>
              <a:pPr>
                <a:spcAft>
                  <a:spcPts val="600"/>
                </a:spcAft>
              </a:pPr>
              <a:t>34</a:t>
            </a:fld>
            <a:endParaRPr lang="en-US"/>
          </a:p>
        </p:txBody>
      </p:sp>
      <p:pic>
        <p:nvPicPr>
          <p:cNvPr id="12" name="Picture 11">
            <a:extLst>
              <a:ext uri="{FF2B5EF4-FFF2-40B4-BE49-F238E27FC236}">
                <a16:creationId xmlns:a16="http://schemas.microsoft.com/office/drawing/2014/main" id="{7B486C1E-5EE8-0284-F3C7-405EB7A5F1E5}"/>
              </a:ext>
            </a:extLst>
          </p:cNvPr>
          <p:cNvPicPr>
            <a:picLocks noChangeAspect="1"/>
          </p:cNvPicPr>
          <p:nvPr/>
        </p:nvPicPr>
        <p:blipFill>
          <a:blip r:embed="rId3"/>
          <a:stretch>
            <a:fillRect/>
          </a:stretch>
        </p:blipFill>
        <p:spPr>
          <a:xfrm>
            <a:off x="443970" y="1190576"/>
            <a:ext cx="4640500" cy="3631191"/>
          </a:xfrm>
          <a:prstGeom prst="rect">
            <a:avLst/>
          </a:prstGeom>
          <a:noFill/>
          <a:ln>
            <a:solidFill>
              <a:schemeClr val="tx1"/>
            </a:solidFill>
          </a:ln>
        </p:spPr>
      </p:pic>
      <p:sp>
        <p:nvSpPr>
          <p:cNvPr id="13" name="TextBox 12">
            <a:extLst>
              <a:ext uri="{FF2B5EF4-FFF2-40B4-BE49-F238E27FC236}">
                <a16:creationId xmlns:a16="http://schemas.microsoft.com/office/drawing/2014/main" id="{BD667CF7-A4B8-29E0-B5BA-EB8E00264CEB}"/>
              </a:ext>
            </a:extLst>
          </p:cNvPr>
          <p:cNvSpPr txBox="1"/>
          <p:nvPr/>
        </p:nvSpPr>
        <p:spPr>
          <a:xfrm>
            <a:off x="5306351" y="1805842"/>
            <a:ext cx="3658973" cy="1569660"/>
          </a:xfrm>
          <a:prstGeom prst="rect">
            <a:avLst/>
          </a:prstGeom>
          <a:solidFill>
            <a:schemeClr val="accent3">
              <a:lumMod val="40000"/>
              <a:lumOff val="60000"/>
            </a:schemeClr>
          </a:solidFill>
        </p:spPr>
        <p:txBody>
          <a:bodyPr wrap="square" rtlCol="0">
            <a:spAutoFit/>
          </a:bodyPr>
          <a:lstStyle/>
          <a:p>
            <a:pPr algn="l"/>
            <a:r>
              <a:rPr lang="en-CA">
                <a:solidFill>
                  <a:schemeClr val="tx1"/>
                </a:solidFill>
              </a:rPr>
              <a:t>The average length of strikes in Canada has increased in the past decade </a:t>
            </a:r>
          </a:p>
        </p:txBody>
      </p:sp>
    </p:spTree>
    <p:extLst>
      <p:ext uri="{BB962C8B-B14F-4D97-AF65-F5344CB8AC3E}">
        <p14:creationId xmlns:p14="http://schemas.microsoft.com/office/powerpoint/2010/main" val="2775645435"/>
      </p:ext>
    </p:extLst>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1" name="Text Placeholder 10">
            <a:extLst>
              <a:ext uri="{FF2B5EF4-FFF2-40B4-BE49-F238E27FC236}">
                <a16:creationId xmlns:a16="http://schemas.microsoft.com/office/drawing/2014/main" id="{C6E6282A-C0E1-63CA-FB23-05B9F6512372}"/>
              </a:ext>
            </a:extLst>
          </p:cNvPr>
          <p:cNvSpPr>
            <a:spLocks noGrp="1"/>
          </p:cNvSpPr>
          <p:nvPr>
            <p:ph type="body" sz="quarter" idx="10"/>
          </p:nvPr>
        </p:nvSpPr>
        <p:spPr/>
        <p:txBody>
          <a:bodyPr/>
          <a:lstStyle/>
          <a:p>
            <a:r>
              <a:rPr lang="en-CA"/>
              <a:t>Labour Disruptions Trends </a:t>
            </a:r>
          </a:p>
        </p:txBody>
      </p:sp>
      <p:sp>
        <p:nvSpPr>
          <p:cNvPr id="3" name="Slide Number Placeholder 2">
            <a:extLst>
              <a:ext uri="{FF2B5EF4-FFF2-40B4-BE49-F238E27FC236}">
                <a16:creationId xmlns:a16="http://schemas.microsoft.com/office/drawing/2014/main" id="{9E07F7F1-9F90-ED2C-9334-2B715D855102}"/>
              </a:ext>
            </a:extLst>
          </p:cNvPr>
          <p:cNvSpPr>
            <a:spLocks noGrp="1"/>
          </p:cNvSpPr>
          <p:nvPr>
            <p:ph type="sldNum" sz="quarter" idx="11"/>
          </p:nvPr>
        </p:nvSpPr>
        <p:spPr/>
        <p:txBody>
          <a:bodyPr/>
          <a:lstStyle/>
          <a:p>
            <a:fld id="{3C2759AE-BA43-4097-8E6F-70CEDDBB45A8}" type="slidenum">
              <a:rPr lang="en-US" smtClean="0"/>
              <a:t>35</a:t>
            </a:fld>
            <a:endParaRPr lang="en-US"/>
          </a:p>
        </p:txBody>
      </p:sp>
      <p:graphicFrame>
        <p:nvGraphicFramePr>
          <p:cNvPr id="12" name="Content Placeholder 4">
            <a:extLst>
              <a:ext uri="{FF2B5EF4-FFF2-40B4-BE49-F238E27FC236}">
                <a16:creationId xmlns:a16="http://schemas.microsoft.com/office/drawing/2014/main" id="{200DD029-151D-85B9-ABA3-20C50F0F97EA}"/>
              </a:ext>
            </a:extLst>
          </p:cNvPr>
          <p:cNvGraphicFramePr>
            <a:graphicFrameLocks noGrp="1"/>
          </p:cNvGraphicFramePr>
          <p:nvPr>
            <p:ph idx="1"/>
            <p:extLst>
              <p:ext uri="{D42A27DB-BD31-4B8C-83A1-F6EECF244321}">
                <p14:modId xmlns:p14="http://schemas.microsoft.com/office/powerpoint/2010/main" val="2754081729"/>
              </p:ext>
            </p:extLst>
          </p:nvPr>
        </p:nvGraphicFramePr>
        <p:xfrm>
          <a:off x="127468" y="1617434"/>
          <a:ext cx="8756650" cy="2330098"/>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825100691"/>
      </p:ext>
    </p:extLst>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FD7179AB-E3CD-B792-482E-0045AEED2CB6}"/>
              </a:ext>
            </a:extLst>
          </p:cNvPr>
          <p:cNvSpPr>
            <a:spLocks noGrp="1"/>
          </p:cNvSpPr>
          <p:nvPr>
            <p:ph type="body" sz="quarter" idx="10"/>
          </p:nvPr>
        </p:nvSpPr>
        <p:spPr/>
        <p:txBody>
          <a:bodyPr/>
          <a:lstStyle/>
          <a:p>
            <a:r>
              <a:rPr lang="en-CA"/>
              <a:t>Failed Ratifications</a:t>
            </a:r>
          </a:p>
        </p:txBody>
      </p:sp>
      <p:sp>
        <p:nvSpPr>
          <p:cNvPr id="3" name="Slide Number Placeholder 2">
            <a:extLst>
              <a:ext uri="{FF2B5EF4-FFF2-40B4-BE49-F238E27FC236}">
                <a16:creationId xmlns:a16="http://schemas.microsoft.com/office/drawing/2014/main" id="{ECF07909-B156-76D4-E667-8C243B007DBA}"/>
              </a:ext>
            </a:extLst>
          </p:cNvPr>
          <p:cNvSpPr>
            <a:spLocks noGrp="1"/>
          </p:cNvSpPr>
          <p:nvPr>
            <p:ph type="sldNum" sz="quarter" idx="11"/>
          </p:nvPr>
        </p:nvSpPr>
        <p:spPr/>
        <p:txBody>
          <a:bodyPr/>
          <a:lstStyle/>
          <a:p>
            <a:fld id="{3C2759AE-BA43-4097-8E6F-70CEDDBB45A8}" type="slidenum">
              <a:rPr lang="en-US" smtClean="0"/>
              <a:t>36</a:t>
            </a:fld>
            <a:endParaRPr lang="en-US"/>
          </a:p>
        </p:txBody>
      </p:sp>
      <p:graphicFrame>
        <p:nvGraphicFramePr>
          <p:cNvPr id="5" name="Content Placeholder 4">
            <a:extLst>
              <a:ext uri="{FF2B5EF4-FFF2-40B4-BE49-F238E27FC236}">
                <a16:creationId xmlns:a16="http://schemas.microsoft.com/office/drawing/2014/main" id="{5EE52C3B-4297-3AE5-F082-B4A7293A2511}"/>
              </a:ext>
            </a:extLst>
          </p:cNvPr>
          <p:cNvGraphicFramePr>
            <a:graphicFrameLocks noGrp="1"/>
          </p:cNvGraphicFramePr>
          <p:nvPr>
            <p:ph idx="1"/>
            <p:extLst>
              <p:ext uri="{D42A27DB-BD31-4B8C-83A1-F6EECF244321}">
                <p14:modId xmlns:p14="http://schemas.microsoft.com/office/powerpoint/2010/main" val="3735450639"/>
              </p:ext>
            </p:extLst>
          </p:nvPr>
        </p:nvGraphicFramePr>
        <p:xfrm>
          <a:off x="239222" y="900196"/>
          <a:ext cx="8756650" cy="4022981"/>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2173476305"/>
      </p:ext>
    </p:extLst>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 Placeholder 4">
            <a:extLst>
              <a:ext uri="{FF2B5EF4-FFF2-40B4-BE49-F238E27FC236}">
                <a16:creationId xmlns:a16="http://schemas.microsoft.com/office/drawing/2014/main" id="{2914C0AC-4B63-CE57-5572-9114F57BEBAB}"/>
              </a:ext>
            </a:extLst>
          </p:cNvPr>
          <p:cNvSpPr>
            <a:spLocks noGrp="1"/>
          </p:cNvSpPr>
          <p:nvPr>
            <p:ph type="body" sz="quarter" idx="10"/>
          </p:nvPr>
        </p:nvSpPr>
        <p:spPr/>
        <p:txBody>
          <a:bodyPr/>
          <a:lstStyle/>
          <a:p>
            <a:r>
              <a:rPr lang="en-CA"/>
              <a:t>Conciliation </a:t>
            </a:r>
          </a:p>
        </p:txBody>
      </p:sp>
    </p:spTree>
    <p:extLst>
      <p:ext uri="{BB962C8B-B14F-4D97-AF65-F5344CB8AC3E}">
        <p14:creationId xmlns:p14="http://schemas.microsoft.com/office/powerpoint/2010/main" val="1676889426"/>
      </p:ext>
    </p:extLst>
  </p:cSld>
  <p:clrMapOvr>
    <a:masterClrMapping/>
  </p:clrMapOvr>
  <p:transition/>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1" name="Text Placeholder 10">
            <a:extLst>
              <a:ext uri="{FF2B5EF4-FFF2-40B4-BE49-F238E27FC236}">
                <a16:creationId xmlns:a16="http://schemas.microsoft.com/office/drawing/2014/main" id="{C6E6282A-C0E1-63CA-FB23-05B9F6512372}"/>
              </a:ext>
            </a:extLst>
          </p:cNvPr>
          <p:cNvSpPr>
            <a:spLocks noGrp="1"/>
          </p:cNvSpPr>
          <p:nvPr>
            <p:ph type="body" sz="quarter" idx="10"/>
          </p:nvPr>
        </p:nvSpPr>
        <p:spPr/>
        <p:txBody>
          <a:bodyPr/>
          <a:lstStyle/>
          <a:p>
            <a:r>
              <a:rPr lang="en-CA"/>
              <a:t>What is Conciliation?</a:t>
            </a:r>
          </a:p>
        </p:txBody>
      </p:sp>
      <p:sp>
        <p:nvSpPr>
          <p:cNvPr id="3" name="Slide Number Placeholder 2">
            <a:extLst>
              <a:ext uri="{FF2B5EF4-FFF2-40B4-BE49-F238E27FC236}">
                <a16:creationId xmlns:a16="http://schemas.microsoft.com/office/drawing/2014/main" id="{9E07F7F1-9F90-ED2C-9334-2B715D855102}"/>
              </a:ext>
            </a:extLst>
          </p:cNvPr>
          <p:cNvSpPr>
            <a:spLocks noGrp="1"/>
          </p:cNvSpPr>
          <p:nvPr>
            <p:ph type="sldNum" sz="quarter" idx="11"/>
          </p:nvPr>
        </p:nvSpPr>
        <p:spPr/>
        <p:txBody>
          <a:bodyPr/>
          <a:lstStyle/>
          <a:p>
            <a:fld id="{3C2759AE-BA43-4097-8E6F-70CEDDBB45A8}" type="slidenum">
              <a:rPr lang="en-US" smtClean="0"/>
              <a:t>38</a:t>
            </a:fld>
            <a:endParaRPr lang="en-US"/>
          </a:p>
        </p:txBody>
      </p:sp>
      <p:graphicFrame>
        <p:nvGraphicFramePr>
          <p:cNvPr id="12" name="Content Placeholder 4">
            <a:extLst>
              <a:ext uri="{FF2B5EF4-FFF2-40B4-BE49-F238E27FC236}">
                <a16:creationId xmlns:a16="http://schemas.microsoft.com/office/drawing/2014/main" id="{200DD029-151D-85B9-ABA3-20C50F0F97EA}"/>
              </a:ext>
            </a:extLst>
          </p:cNvPr>
          <p:cNvGraphicFramePr>
            <a:graphicFrameLocks noGrp="1"/>
          </p:cNvGraphicFramePr>
          <p:nvPr>
            <p:ph idx="1"/>
          </p:nvPr>
        </p:nvGraphicFramePr>
        <p:xfrm>
          <a:off x="578069" y="2091559"/>
          <a:ext cx="8306048" cy="1229710"/>
        </p:xfrm>
        <a:graphic>
          <a:graphicData uri="http://schemas.openxmlformats.org/drawingml/2006/diagram">
            <dgm:relIds xmlns:dgm="http://schemas.openxmlformats.org/drawingml/2006/diagram" r:dm="rId4" r:lo="rId5" r:qs="rId6" r:cs="rId7"/>
          </a:graphicData>
        </a:graphic>
      </p:graphicFrame>
      <p:sp>
        <p:nvSpPr>
          <p:cNvPr id="2" name="TextBox 1">
            <a:extLst>
              <a:ext uri="{FF2B5EF4-FFF2-40B4-BE49-F238E27FC236}">
                <a16:creationId xmlns:a16="http://schemas.microsoft.com/office/drawing/2014/main" id="{0F3EC59D-975C-D946-BDC0-FE3C58B141B4}"/>
              </a:ext>
            </a:extLst>
          </p:cNvPr>
          <p:cNvSpPr txBox="1"/>
          <p:nvPr/>
        </p:nvSpPr>
        <p:spPr>
          <a:xfrm>
            <a:off x="662152" y="1587521"/>
            <a:ext cx="7903779" cy="2769989"/>
          </a:xfrm>
          <a:prstGeom prst="rect">
            <a:avLst/>
          </a:prstGeom>
          <a:solidFill>
            <a:schemeClr val="accent3">
              <a:lumMod val="40000"/>
              <a:lumOff val="60000"/>
            </a:schemeClr>
          </a:solidFill>
          <a:effectLst>
            <a:outerShdw blurRad="50800" dist="38100" dir="2700000" algn="tl" rotWithShape="0">
              <a:prstClr val="black">
                <a:alpha val="40000"/>
              </a:prstClr>
            </a:outerShdw>
          </a:effectLst>
        </p:spPr>
        <p:txBody>
          <a:bodyPr wrap="square" rtlCol="0">
            <a:spAutoFit/>
          </a:bodyPr>
          <a:lstStyle/>
          <a:p>
            <a:pPr algn="l"/>
            <a:endParaRPr lang="en-CA" sz="2500">
              <a:solidFill>
                <a:schemeClr val="tx1"/>
              </a:solidFill>
            </a:endParaRPr>
          </a:p>
          <a:p>
            <a:pPr algn="l"/>
            <a:r>
              <a:rPr lang="en-CA" sz="2500">
                <a:solidFill>
                  <a:schemeClr val="tx1"/>
                </a:solidFill>
              </a:rPr>
              <a:t>Conciliation is a process by which a conciliation officer is appointed by the Minister of Labour, Immigration, Training and Skills Development (MLITSD) to meet with the union and employer to attempt to conclude a collective agreement</a:t>
            </a:r>
          </a:p>
          <a:p>
            <a:endParaRPr lang="en-CA" err="1">
              <a:solidFill>
                <a:schemeClr val="tx1"/>
              </a:solidFill>
            </a:endParaRPr>
          </a:p>
        </p:txBody>
      </p:sp>
      <p:sp>
        <p:nvSpPr>
          <p:cNvPr id="6" name="Rectangle: Rounded Corners 5">
            <a:extLst>
              <a:ext uri="{FF2B5EF4-FFF2-40B4-BE49-F238E27FC236}">
                <a16:creationId xmlns:a16="http://schemas.microsoft.com/office/drawing/2014/main" id="{4B126138-E293-8233-C217-EEFDF977D146}"/>
              </a:ext>
            </a:extLst>
          </p:cNvPr>
          <p:cNvSpPr/>
          <p:nvPr/>
        </p:nvSpPr>
        <p:spPr>
          <a:xfrm>
            <a:off x="428296" y="1253955"/>
            <a:ext cx="804041" cy="746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itchFamily="34" charset="0"/>
              <a:cs typeface="Arial" pitchFamily="34" charset="0"/>
            </a:endParaRPr>
          </a:p>
        </p:txBody>
      </p:sp>
      <p:pic>
        <p:nvPicPr>
          <p:cNvPr id="8" name="Graphic 7" descr="Group brainstorm with solid fill">
            <a:extLst>
              <a:ext uri="{FF2B5EF4-FFF2-40B4-BE49-F238E27FC236}">
                <a16:creationId xmlns:a16="http://schemas.microsoft.com/office/drawing/2014/main" id="{7E8C4C73-B698-4862-E6AA-9FD2B5859DC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8295" y="1184536"/>
            <a:ext cx="804041" cy="804041"/>
          </a:xfrm>
          <a:prstGeom prst="rect">
            <a:avLst/>
          </a:prstGeom>
        </p:spPr>
      </p:pic>
    </p:spTree>
    <p:extLst>
      <p:ext uri="{BB962C8B-B14F-4D97-AF65-F5344CB8AC3E}">
        <p14:creationId xmlns:p14="http://schemas.microsoft.com/office/powerpoint/2010/main" val="491377327"/>
      </p:ext>
    </p:extLst>
  </p:cSld>
  <p:clrMapOvr>
    <a:masterClrMapping/>
  </p:clrMapOvr>
  <p:transition/>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1" name="Text Placeholder 10">
            <a:extLst>
              <a:ext uri="{FF2B5EF4-FFF2-40B4-BE49-F238E27FC236}">
                <a16:creationId xmlns:a16="http://schemas.microsoft.com/office/drawing/2014/main" id="{C6E6282A-C0E1-63CA-FB23-05B9F6512372}"/>
              </a:ext>
            </a:extLst>
          </p:cNvPr>
          <p:cNvSpPr>
            <a:spLocks noGrp="1"/>
          </p:cNvSpPr>
          <p:nvPr>
            <p:ph type="body" sz="quarter" idx="10"/>
          </p:nvPr>
        </p:nvSpPr>
        <p:spPr/>
        <p:txBody>
          <a:bodyPr/>
          <a:lstStyle/>
          <a:p>
            <a:r>
              <a:rPr lang="en-CA"/>
              <a:t>Conciliation and the Ability to Strike</a:t>
            </a:r>
          </a:p>
        </p:txBody>
      </p:sp>
      <p:sp>
        <p:nvSpPr>
          <p:cNvPr id="3" name="Slide Number Placeholder 2">
            <a:extLst>
              <a:ext uri="{FF2B5EF4-FFF2-40B4-BE49-F238E27FC236}">
                <a16:creationId xmlns:a16="http://schemas.microsoft.com/office/drawing/2014/main" id="{9E07F7F1-9F90-ED2C-9334-2B715D855102}"/>
              </a:ext>
            </a:extLst>
          </p:cNvPr>
          <p:cNvSpPr>
            <a:spLocks noGrp="1"/>
          </p:cNvSpPr>
          <p:nvPr>
            <p:ph type="sldNum" sz="quarter" idx="11"/>
          </p:nvPr>
        </p:nvSpPr>
        <p:spPr/>
        <p:txBody>
          <a:bodyPr/>
          <a:lstStyle/>
          <a:p>
            <a:fld id="{3C2759AE-BA43-4097-8E6F-70CEDDBB45A8}" type="slidenum">
              <a:rPr lang="en-US" smtClean="0"/>
              <a:t>39</a:t>
            </a:fld>
            <a:endParaRPr lang="en-US"/>
          </a:p>
        </p:txBody>
      </p:sp>
      <p:graphicFrame>
        <p:nvGraphicFramePr>
          <p:cNvPr id="12" name="Content Placeholder 4">
            <a:extLst>
              <a:ext uri="{FF2B5EF4-FFF2-40B4-BE49-F238E27FC236}">
                <a16:creationId xmlns:a16="http://schemas.microsoft.com/office/drawing/2014/main" id="{200DD029-151D-85B9-ABA3-20C50F0F97EA}"/>
              </a:ext>
            </a:extLst>
          </p:cNvPr>
          <p:cNvGraphicFramePr>
            <a:graphicFrameLocks noGrp="1"/>
          </p:cNvGraphicFramePr>
          <p:nvPr>
            <p:ph idx="1"/>
          </p:nvPr>
        </p:nvGraphicFramePr>
        <p:xfrm>
          <a:off x="578069" y="2091559"/>
          <a:ext cx="8306048" cy="1229710"/>
        </p:xfrm>
        <a:graphic>
          <a:graphicData uri="http://schemas.openxmlformats.org/drawingml/2006/diagram">
            <dgm:relIds xmlns:dgm="http://schemas.openxmlformats.org/drawingml/2006/diagram" r:dm="rId4" r:lo="rId5" r:qs="rId6" r:cs="rId7"/>
          </a:graphicData>
        </a:graphic>
      </p:graphicFrame>
      <p:graphicFrame>
        <p:nvGraphicFramePr>
          <p:cNvPr id="5" name="Diagram 4">
            <a:extLst>
              <a:ext uri="{FF2B5EF4-FFF2-40B4-BE49-F238E27FC236}">
                <a16:creationId xmlns:a16="http://schemas.microsoft.com/office/drawing/2014/main" id="{D0B820F5-F248-CDC0-EF25-43B0BDDD1EDE}"/>
              </a:ext>
            </a:extLst>
          </p:cNvPr>
          <p:cNvGraphicFramePr/>
          <p:nvPr>
            <p:extLst>
              <p:ext uri="{D42A27DB-BD31-4B8C-83A1-F6EECF244321}">
                <p14:modId xmlns:p14="http://schemas.microsoft.com/office/powerpoint/2010/main" val="3072203698"/>
              </p:ext>
            </p:extLst>
          </p:nvPr>
        </p:nvGraphicFramePr>
        <p:xfrm>
          <a:off x="1524000" y="539750"/>
          <a:ext cx="6096000" cy="4064000"/>
        </p:xfrm>
        <a:graphic>
          <a:graphicData uri="http://schemas.openxmlformats.org/drawingml/2006/diagram">
            <dgm:relIds xmlns:dgm="http://schemas.openxmlformats.org/drawingml/2006/diagram" r:dm="rId9" r:lo="rId10" r:qs="rId11" r:cs="rId12"/>
          </a:graphicData>
        </a:graphic>
      </p:graphicFrame>
    </p:spTree>
    <p:extLst>
      <p:ext uri="{BB962C8B-B14F-4D97-AF65-F5344CB8AC3E}">
        <p14:creationId xmlns:p14="http://schemas.microsoft.com/office/powerpoint/2010/main" val="2102907583"/>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9" name="Text Placeholder 18">
            <a:extLst>
              <a:ext uri="{FF2B5EF4-FFF2-40B4-BE49-F238E27FC236}">
                <a16:creationId xmlns:a16="http://schemas.microsoft.com/office/drawing/2014/main" id="{32064589-BCFB-B3EC-B14F-20665BCC7589}"/>
              </a:ext>
            </a:extLst>
          </p:cNvPr>
          <p:cNvSpPr>
            <a:spLocks noGrp="1"/>
          </p:cNvSpPr>
          <p:nvPr>
            <p:ph type="body" sz="quarter" idx="10"/>
          </p:nvPr>
        </p:nvSpPr>
        <p:spPr/>
        <p:txBody>
          <a:bodyPr/>
          <a:lstStyle/>
          <a:p>
            <a:r>
              <a:rPr lang="en-CA"/>
              <a:t>Agenda</a:t>
            </a:r>
          </a:p>
        </p:txBody>
      </p:sp>
      <p:sp>
        <p:nvSpPr>
          <p:cNvPr id="23" name="Slide Number Placeholder 2">
            <a:extLst>
              <a:ext uri="{FF2B5EF4-FFF2-40B4-BE49-F238E27FC236}">
                <a16:creationId xmlns:a16="http://schemas.microsoft.com/office/drawing/2014/main" id="{7A95A3E4-742E-22A5-D54B-9409404D8D1C}"/>
              </a:ext>
            </a:extLst>
          </p:cNvPr>
          <p:cNvSpPr>
            <a:spLocks noGrp="1"/>
          </p:cNvSpPr>
          <p:nvPr>
            <p:ph type="sldNum" sz="quarter" idx="11"/>
          </p:nvPr>
        </p:nvSpPr>
        <p:spPr/>
        <p:txBody>
          <a:bodyPr/>
          <a:lstStyle/>
          <a:p>
            <a:pPr>
              <a:spcAft>
                <a:spcPts val="600"/>
              </a:spcAft>
            </a:pPr>
            <a:fld id="{3C2759AE-BA43-4097-8E6F-70CEDDBB45A8}" type="slidenum">
              <a:rPr lang="en-US" smtClean="0"/>
              <a:pPr>
                <a:spcAft>
                  <a:spcPts val="600"/>
                </a:spcAft>
              </a:pPr>
              <a:t>4</a:t>
            </a:fld>
            <a:endParaRPr lang="en-US"/>
          </a:p>
        </p:txBody>
      </p:sp>
      <p:sp>
        <p:nvSpPr>
          <p:cNvPr id="22" name="Text Placeholder 21">
            <a:extLst>
              <a:ext uri="{FF2B5EF4-FFF2-40B4-BE49-F238E27FC236}">
                <a16:creationId xmlns:a16="http://schemas.microsoft.com/office/drawing/2014/main" id="{1D249A2A-AD91-8B39-D3A8-0151BA25A59B}"/>
              </a:ext>
            </a:extLst>
          </p:cNvPr>
          <p:cNvSpPr>
            <a:spLocks noGrp="1"/>
          </p:cNvSpPr>
          <p:nvPr>
            <p:ph type="body" sz="quarter" idx="18"/>
          </p:nvPr>
        </p:nvSpPr>
        <p:spPr>
          <a:xfrm>
            <a:off x="957075" y="2861967"/>
            <a:ext cx="3862932" cy="411199"/>
          </a:xfrm>
        </p:spPr>
        <p:txBody>
          <a:bodyPr/>
          <a:lstStyle/>
          <a:p>
            <a:r>
              <a:rPr lang="en-CA" sz="2000" baseline="0"/>
              <a:t>Attendance Management</a:t>
            </a:r>
            <a:endParaRPr lang="en-CA" sz="2000"/>
          </a:p>
        </p:txBody>
      </p:sp>
      <p:pic>
        <p:nvPicPr>
          <p:cNvPr id="39" name="Picture Placeholder 38">
            <a:extLst>
              <a:ext uri="{FF2B5EF4-FFF2-40B4-BE49-F238E27FC236}">
                <a16:creationId xmlns:a16="http://schemas.microsoft.com/office/drawing/2014/main" id="{9E0E2CD9-AA4D-61C4-1AC4-C156084F18D1}"/>
              </a:ext>
            </a:extLst>
          </p:cNvPr>
          <p:cNvPicPr>
            <a:picLocks noGrp="1" noRot="1" noChangeAspect="1" noMove="1" noResize="1" noEditPoints="1" noAdjustHandles="1" noChangeArrowheads="1" noChangeShapeType="1" noCrop="1"/>
          </p:cNvPicPr>
          <p:nvPr>
            <p:ph type="pic" sz="quarter" idx="22"/>
          </p:nvPr>
        </p:nvPicPr>
        <p:blipFill>
          <a:blip r:embed="rId3">
            <a:extLst>
              <a:ext uri="{28A0092B-C50C-407E-A947-70E740481C1C}">
                <a14:useLocalDpi xmlns:a14="http://schemas.microsoft.com/office/drawing/2010/main" val="0"/>
              </a:ext>
            </a:extLst>
          </a:blip>
          <a:srcRect t="1502" b="1502"/>
          <a:stretch>
            <a:fillRect/>
          </a:stretch>
        </p:blipFill>
        <p:spPr/>
      </p:pic>
      <p:grpSp>
        <p:nvGrpSpPr>
          <p:cNvPr id="2" name="36">
            <a:extLst>
              <a:ext uri="{FF2B5EF4-FFF2-40B4-BE49-F238E27FC236}">
                <a16:creationId xmlns:a16="http://schemas.microsoft.com/office/drawing/2014/main" id="{1AA6D71F-E9EB-6678-BBC3-5DF66564C5AB}"/>
              </a:ext>
            </a:extLst>
          </p:cNvPr>
          <p:cNvGrpSpPr/>
          <p:nvPr/>
        </p:nvGrpSpPr>
        <p:grpSpPr>
          <a:xfrm>
            <a:off x="178719" y="2784308"/>
            <a:ext cx="547421" cy="606620"/>
            <a:chOff x="6986461" y="1730006"/>
            <a:chExt cx="825571" cy="914850"/>
          </a:xfrm>
        </p:grpSpPr>
        <p:sp>
          <p:nvSpPr>
            <p:cNvPr id="3" name="Freeform 5">
              <a:extLst>
                <a:ext uri="{FF2B5EF4-FFF2-40B4-BE49-F238E27FC236}">
                  <a16:creationId xmlns:a16="http://schemas.microsoft.com/office/drawing/2014/main" id="{FEED3CEA-2930-3E44-C448-B048CFE22793}"/>
                </a:ext>
              </a:extLst>
            </p:cNvPr>
            <p:cNvSpPr/>
            <p:nvPr userDrawn="1"/>
          </p:nvSpPr>
          <p:spPr bwMode="auto">
            <a:xfrm rot="5400000">
              <a:off x="6941822" y="1774645"/>
              <a:ext cx="914850" cy="825571"/>
            </a:xfrm>
            <a:custGeom>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A639A"/>
                </a:solidFill>
                <a:cs typeface="+mn-ea"/>
                <a:sym typeface="+mn-lt"/>
              </a:endParaRPr>
            </a:p>
          </p:txBody>
        </p:sp>
        <p:sp>
          <p:nvSpPr>
            <p:cNvPr id="4" name="Freeform 5">
              <a:extLst>
                <a:ext uri="{FF2B5EF4-FFF2-40B4-BE49-F238E27FC236}">
                  <a16:creationId xmlns:a16="http://schemas.microsoft.com/office/drawing/2014/main" id="{321ABA74-6833-E102-8094-0E1AF6E9962B}"/>
                </a:ext>
              </a:extLst>
            </p:cNvPr>
            <p:cNvSpPr/>
            <p:nvPr userDrawn="1"/>
          </p:nvSpPr>
          <p:spPr bwMode="auto">
            <a:xfrm rot="5400000">
              <a:off x="7079191" y="1898609"/>
              <a:ext cx="640107" cy="577639"/>
            </a:xfrm>
            <a:custGeom>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55000">
                  <a:schemeClr val="bg1"/>
                </a:gs>
                <a:gs pos="100000">
                  <a:schemeClr val="bg1">
                    <a:lumMod val="85000"/>
                  </a:schemeClr>
                </a:gs>
              </a:gsLst>
              <a:lin ang="13500000" scaled="1"/>
            </a:gradFill>
            <a:ln>
              <a:noFill/>
            </a:ln>
            <a:effectLst>
              <a:outerShdw blurRad="381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A639A"/>
                </a:solidFill>
                <a:cs typeface="+mn-ea"/>
                <a:sym typeface="+mn-lt"/>
              </a:endParaRPr>
            </a:p>
          </p:txBody>
        </p:sp>
        <p:sp>
          <p:nvSpPr>
            <p:cNvPr id="5" name="39">
              <a:extLst>
                <a:ext uri="{FF2B5EF4-FFF2-40B4-BE49-F238E27FC236}">
                  <a16:creationId xmlns:a16="http://schemas.microsoft.com/office/drawing/2014/main" id="{6EDADFE3-8849-5505-EBC7-F2B1BE1B57E0}"/>
                </a:ext>
              </a:extLst>
            </p:cNvPr>
            <p:cNvSpPr/>
            <p:nvPr userDrawn="1"/>
          </p:nvSpPr>
          <p:spPr>
            <a:xfrm>
              <a:off x="7020461" y="2004650"/>
              <a:ext cx="757579" cy="365554"/>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1500" b="1">
                  <a:solidFill>
                    <a:schemeClr val="accent1"/>
                  </a:solidFill>
                  <a:cs typeface="+mn-ea"/>
                  <a:sym typeface="+mn-lt"/>
                </a:rPr>
                <a:t>05</a:t>
              </a:r>
              <a:endParaRPr lang="zh-CN" altLang="en-US" sz="1500" b="1">
                <a:solidFill>
                  <a:schemeClr val="accent1"/>
                </a:solidFill>
                <a:cs typeface="+mn-ea"/>
                <a:sym typeface="+mn-lt"/>
              </a:endParaRPr>
            </a:p>
          </p:txBody>
        </p:sp>
      </p:grpSp>
      <p:grpSp>
        <p:nvGrpSpPr>
          <p:cNvPr id="18" name="36">
            <a:extLst>
              <a:ext uri="{FF2B5EF4-FFF2-40B4-BE49-F238E27FC236}">
                <a16:creationId xmlns:a16="http://schemas.microsoft.com/office/drawing/2014/main" id="{2E8AA3A3-9B72-3335-221E-F9584ED668D0}"/>
              </a:ext>
            </a:extLst>
          </p:cNvPr>
          <p:cNvGrpSpPr/>
          <p:nvPr/>
        </p:nvGrpSpPr>
        <p:grpSpPr>
          <a:xfrm>
            <a:off x="178718" y="1720946"/>
            <a:ext cx="547421" cy="606620"/>
            <a:chOff x="6986467" y="1730002"/>
            <a:chExt cx="825571" cy="914849"/>
          </a:xfrm>
        </p:grpSpPr>
        <p:sp>
          <p:nvSpPr>
            <p:cNvPr id="21" name="Freeform 5">
              <a:extLst>
                <a:ext uri="{FF2B5EF4-FFF2-40B4-BE49-F238E27FC236}">
                  <a16:creationId xmlns:a16="http://schemas.microsoft.com/office/drawing/2014/main" id="{94651EA5-4213-817A-79AF-607656AAEAB4}"/>
                </a:ext>
              </a:extLst>
            </p:cNvPr>
            <p:cNvSpPr/>
            <p:nvPr/>
          </p:nvSpPr>
          <p:spPr bwMode="auto">
            <a:xfrm rot="5400000">
              <a:off x="6941828" y="1774641"/>
              <a:ext cx="914849" cy="825571"/>
            </a:xfrm>
            <a:custGeom>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A6ACAC"/>
            </a:solidFill>
            <a:ln>
              <a:solidFill>
                <a:srgbClr val="A6ACA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A639A"/>
                </a:solidFill>
                <a:cs typeface="+mn-ea"/>
                <a:sym typeface="+mn-lt"/>
              </a:endParaRPr>
            </a:p>
          </p:txBody>
        </p:sp>
        <p:sp>
          <p:nvSpPr>
            <p:cNvPr id="24" name="Freeform 5">
              <a:extLst>
                <a:ext uri="{FF2B5EF4-FFF2-40B4-BE49-F238E27FC236}">
                  <a16:creationId xmlns:a16="http://schemas.microsoft.com/office/drawing/2014/main" id="{404C7C30-3A2E-CBC2-0D6A-D89E76C7E198}"/>
                </a:ext>
              </a:extLst>
            </p:cNvPr>
            <p:cNvSpPr/>
            <p:nvPr/>
          </p:nvSpPr>
          <p:spPr bwMode="auto">
            <a:xfrm rot="5400000">
              <a:off x="7079199" y="1898606"/>
              <a:ext cx="640107" cy="577641"/>
            </a:xfrm>
            <a:custGeom>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55000">
                  <a:schemeClr val="bg1"/>
                </a:gs>
                <a:gs pos="100000">
                  <a:schemeClr val="bg1">
                    <a:lumMod val="85000"/>
                  </a:schemeClr>
                </a:gs>
              </a:gsLst>
              <a:lin ang="13500000" scaled="1"/>
            </a:gradFill>
            <a:ln>
              <a:noFill/>
            </a:ln>
            <a:effectLst>
              <a:outerShdw blurRad="381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zh-CN" altLang="en-US" sz="1500">
                <a:solidFill>
                  <a:srgbClr val="4A639A"/>
                </a:solidFill>
                <a:cs typeface="+mn-ea"/>
                <a:sym typeface="+mn-lt"/>
              </a:endParaRPr>
            </a:p>
          </p:txBody>
        </p:sp>
        <p:sp>
          <p:nvSpPr>
            <p:cNvPr id="25" name="39">
              <a:extLst>
                <a:ext uri="{FF2B5EF4-FFF2-40B4-BE49-F238E27FC236}">
                  <a16:creationId xmlns:a16="http://schemas.microsoft.com/office/drawing/2014/main" id="{722A4DD0-BD14-2F86-7F4B-B835635F9CEC}"/>
                </a:ext>
              </a:extLst>
            </p:cNvPr>
            <p:cNvSpPr/>
            <p:nvPr/>
          </p:nvSpPr>
          <p:spPr>
            <a:xfrm>
              <a:off x="7020462" y="2004650"/>
              <a:ext cx="757580" cy="365553"/>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CN" sz="1500" b="1">
                  <a:solidFill>
                    <a:srgbClr val="A6ACAC"/>
                  </a:solidFill>
                  <a:cs typeface="+mn-ea"/>
                  <a:sym typeface="+mn-lt"/>
                </a:rPr>
                <a:t>04</a:t>
              </a:r>
              <a:endParaRPr lang="zh-CN" altLang="en-US" sz="1500" b="1">
                <a:solidFill>
                  <a:srgbClr val="A6ACAC"/>
                </a:solidFill>
                <a:cs typeface="+mn-ea"/>
                <a:sym typeface="+mn-lt"/>
              </a:endParaRPr>
            </a:p>
          </p:txBody>
        </p:sp>
      </p:grpSp>
      <p:sp>
        <p:nvSpPr>
          <p:cNvPr id="26" name="Text Placeholder 23">
            <a:extLst>
              <a:ext uri="{FF2B5EF4-FFF2-40B4-BE49-F238E27FC236}">
                <a16:creationId xmlns:a16="http://schemas.microsoft.com/office/drawing/2014/main" id="{49C46AB1-A2B7-DD57-3635-60CB67070806}"/>
              </a:ext>
            </a:extLst>
          </p:cNvPr>
          <p:cNvSpPr txBox="1"/>
          <p:nvPr/>
        </p:nvSpPr>
        <p:spPr bwMode="auto">
          <a:xfrm>
            <a:off x="957075" y="1825278"/>
            <a:ext cx="3862932" cy="411199"/>
          </a:xfrm>
          <a:prstGeom prst="rect">
            <a:avLst/>
          </a:prstGeom>
          <a:noFill/>
          <a:ln w="9525">
            <a:noFill/>
            <a:miter lim="800000"/>
          </a:ln>
        </p:spPr>
        <p:txBody>
          <a:bodyPr vert="horz" wrap="square" lIns="0" tIns="0" rIns="0" bIns="0" numCol="1" anchor="ctr" anchorCtr="0" compatLnSpc="1">
            <a:prstTxWarp prst="textNoShape">
              <a:avLst/>
            </a:prstTxWarp>
          </a:bodyPr>
          <a:lstStyle>
            <a:lvl1pPr marL="0" indent="0" algn="l" rtl="0" eaLnBrk="1" fontAlgn="base" hangingPunct="1">
              <a:lnSpc>
                <a:spcPct val="110000"/>
              </a:lnSpc>
              <a:spcBef>
                <a:spcPct val="20000"/>
              </a:spcBef>
              <a:spcAft>
                <a:spcPct val="0"/>
              </a:spcAft>
              <a:buSzPct val="75000"/>
              <a:buFont typeface="Times" pitchFamily="18" charset="0"/>
              <a:buNone/>
              <a:defRPr sz="2000" b="0">
                <a:solidFill>
                  <a:schemeClr val="tx1"/>
                </a:solidFill>
                <a:latin typeface="Arial" pitchFamily="34" charset="0"/>
                <a:ea typeface="+mn-ea"/>
                <a:cs typeface="Arial" pitchFamily="34" charset="0"/>
              </a:defRPr>
            </a:lvl1pPr>
            <a:lvl2pPr marL="685800" indent="-225425" algn="l" rtl="0" eaLnBrk="1" fontAlgn="base" hangingPunct="1">
              <a:lnSpc>
                <a:spcPct val="120000"/>
              </a:lnSpc>
              <a:spcBef>
                <a:spcPct val="20000"/>
              </a:spcBef>
              <a:spcAft>
                <a:spcPct val="0"/>
              </a:spcAft>
              <a:buSzPct val="75000"/>
              <a:buFont typeface="Times" pitchFamily="18" charset="0"/>
              <a:buChar char="•"/>
              <a:defRPr sz="2600">
                <a:solidFill>
                  <a:schemeClr val="tx1">
                    <a:lumMod val="85000"/>
                    <a:lumOff val="15000"/>
                  </a:schemeClr>
                </a:solidFill>
                <a:latin typeface="Arial" pitchFamily="34" charset="0"/>
                <a:ea typeface="+mn-ea"/>
                <a:cs typeface="Arial" pitchFamily="34" charset="0"/>
              </a:defRPr>
            </a:lvl2pPr>
            <a:lvl3pPr marL="1143000" indent="-228600"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Arial" pitchFamily="34" charset="0"/>
                <a:ea typeface="+mn-ea"/>
                <a:cs typeface="Arial" pitchFamily="34" charset="0"/>
              </a:defRPr>
            </a:lvl3pPr>
            <a:lvl4pPr marL="1600200" indent="-225425"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Arial" pitchFamily="34" charset="0"/>
                <a:ea typeface="+mn-ea"/>
                <a:cs typeface="Arial" pitchFamily="34" charset="0"/>
              </a:defRPr>
            </a:lvl4pPr>
            <a:lvl5pPr marL="2057400" indent="-228600"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Arial" pitchFamily="34" charset="0"/>
                <a:ea typeface="+mn-ea"/>
                <a:cs typeface="Arial" pitchFamily="34" charset="0"/>
              </a:defRPr>
            </a:lvl5pPr>
            <a:lvl6pPr marL="25146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6pPr>
            <a:lvl7pPr marL="29718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7pPr>
            <a:lvl8pPr marL="34290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8pPr>
            <a:lvl9pPr marL="38862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9pPr>
          </a:lstStyle>
          <a:p>
            <a:r>
              <a:rPr lang="en-CA" kern="0"/>
              <a:t>Bargaining Trends and Strategic Considerations</a:t>
            </a:r>
            <a:endParaRPr lang="en-CA" kern="0"/>
          </a:p>
        </p:txBody>
      </p:sp>
    </p:spTree>
    <p:extLst>
      <p:ext uri="{BB962C8B-B14F-4D97-AF65-F5344CB8AC3E}">
        <p14:creationId xmlns:p14="http://schemas.microsoft.com/office/powerpoint/2010/main" val="2575848900"/>
      </p:ext>
    </p:extLst>
  </p:cSld>
  <p:clrMapOvr>
    <a:masterClrMapping/>
  </p:clrMapOvr>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B42E3A13-9720-481C-BFA8-6F66EE2089F5}"/>
              </a:ext>
            </a:extLst>
          </p:cNvPr>
          <p:cNvSpPr>
            <a:spLocks noGrp="1"/>
          </p:cNvSpPr>
          <p:nvPr>
            <p:ph type="body" sz="quarter" idx="10"/>
          </p:nvPr>
        </p:nvSpPr>
        <p:spPr/>
        <p:txBody>
          <a:bodyPr/>
          <a:lstStyle/>
          <a:p>
            <a:r>
              <a:rPr lang="en-CA"/>
              <a:t>Early Reliance on Conciliation - Effects</a:t>
            </a:r>
          </a:p>
        </p:txBody>
      </p:sp>
      <p:sp>
        <p:nvSpPr>
          <p:cNvPr id="3" name="Slide Number Placeholder 2">
            <a:extLst>
              <a:ext uri="{FF2B5EF4-FFF2-40B4-BE49-F238E27FC236}">
                <a16:creationId xmlns:a16="http://schemas.microsoft.com/office/drawing/2014/main" id="{ADDFE309-4FA2-0623-6AF7-97A3C42AB401}"/>
              </a:ext>
            </a:extLst>
          </p:cNvPr>
          <p:cNvSpPr>
            <a:spLocks noGrp="1"/>
          </p:cNvSpPr>
          <p:nvPr>
            <p:ph type="sldNum" sz="quarter" idx="11"/>
          </p:nvPr>
        </p:nvSpPr>
        <p:spPr/>
        <p:txBody>
          <a:bodyPr/>
          <a:lstStyle/>
          <a:p>
            <a:fld id="{3C2759AE-BA43-4097-8E6F-70CEDDBB45A8}" type="slidenum">
              <a:rPr lang="en-US" smtClean="0"/>
              <a:t>40</a:t>
            </a:fld>
            <a:endParaRPr lang="en-US"/>
          </a:p>
        </p:txBody>
      </p:sp>
      <p:graphicFrame>
        <p:nvGraphicFramePr>
          <p:cNvPr id="9" name="Diagram 8">
            <a:extLst>
              <a:ext uri="{FF2B5EF4-FFF2-40B4-BE49-F238E27FC236}">
                <a16:creationId xmlns:a16="http://schemas.microsoft.com/office/drawing/2014/main" id="{450AF91B-C00A-F234-B641-4D4A3E5D5761}"/>
              </a:ext>
            </a:extLst>
          </p:cNvPr>
          <p:cNvGraphicFramePr/>
          <p:nvPr>
            <p:extLst>
              <p:ext uri="{D42A27DB-BD31-4B8C-83A1-F6EECF244321}">
                <p14:modId xmlns:p14="http://schemas.microsoft.com/office/powerpoint/2010/main" val="989814917"/>
              </p:ext>
            </p:extLst>
          </p:nvPr>
        </p:nvGraphicFramePr>
        <p:xfrm>
          <a:off x="259882" y="886901"/>
          <a:ext cx="8624236" cy="4218098"/>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3272252663"/>
      </p:ext>
    </p:extLst>
  </p:cSld>
  <p:clrMapOvr>
    <a:masterClrMapping/>
  </p:clrMapOvr>
  <p:transition/>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ext Placeholder 2">
            <a:extLst>
              <a:ext uri="{FF2B5EF4-FFF2-40B4-BE49-F238E27FC236}">
                <a16:creationId xmlns:a16="http://schemas.microsoft.com/office/drawing/2014/main" id="{FD1FD893-5ED4-05C6-B7B6-C91E7F35B2AC}"/>
              </a:ext>
            </a:extLst>
          </p:cNvPr>
          <p:cNvSpPr>
            <a:spLocks noGrp="1"/>
          </p:cNvSpPr>
          <p:nvPr>
            <p:ph type="body" sz="quarter" idx="10"/>
          </p:nvPr>
        </p:nvSpPr>
        <p:spPr>
          <a:xfrm>
            <a:off x="2918858" y="2072589"/>
            <a:ext cx="5579473" cy="1728566"/>
          </a:xfrm>
        </p:spPr>
        <p:txBody>
          <a:bodyPr/>
          <a:lstStyle/>
          <a:p>
            <a:r>
              <a:rPr lang="en-CA"/>
              <a:t>Attendance Management: General Principles</a:t>
            </a:r>
          </a:p>
          <a:p>
            <a:endParaRPr lang="en-CA"/>
          </a:p>
        </p:txBody>
      </p:sp>
    </p:spTree>
    <p:extLst>
      <p:ext uri="{BB962C8B-B14F-4D97-AF65-F5344CB8AC3E}">
        <p14:creationId xmlns:p14="http://schemas.microsoft.com/office/powerpoint/2010/main" val="1288934996"/>
      </p:ext>
    </p:extLst>
  </p:cSld>
  <p:clrMapOvr>
    <a:masterClrMapping/>
  </p:clrMapOvr>
  <p:transition/>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160409B6-2DEA-9626-6064-53D841383F5C}"/>
              </a:ext>
            </a:extLst>
          </p:cNvPr>
          <p:cNvSpPr>
            <a:spLocks noGrp="1"/>
          </p:cNvSpPr>
          <p:nvPr>
            <p:ph type="body" sz="quarter" idx="10"/>
          </p:nvPr>
        </p:nvSpPr>
        <p:spPr/>
        <p:txBody>
          <a:bodyPr/>
          <a:lstStyle/>
          <a:p>
            <a:r>
              <a:rPr lang="en-CA"/>
              <a:t>Overview	</a:t>
            </a:r>
          </a:p>
        </p:txBody>
      </p:sp>
      <p:sp>
        <p:nvSpPr>
          <p:cNvPr id="3" name="Slide Number Placeholder 2">
            <a:extLst>
              <a:ext uri="{FF2B5EF4-FFF2-40B4-BE49-F238E27FC236}">
                <a16:creationId xmlns:a16="http://schemas.microsoft.com/office/drawing/2014/main" id="{F2BD4473-8B48-4167-9DD7-0D7DE7B5195F}"/>
              </a:ext>
            </a:extLst>
          </p:cNvPr>
          <p:cNvSpPr>
            <a:spLocks noGrp="1"/>
          </p:cNvSpPr>
          <p:nvPr>
            <p:ph type="sldNum" sz="quarter" idx="11"/>
          </p:nvPr>
        </p:nvSpPr>
        <p:spPr/>
        <p:txBody>
          <a:bodyPr/>
          <a:lstStyle/>
          <a:p>
            <a:fld id="{3C2759AE-BA43-4097-8E6F-70CEDDBB45A8}" type="slidenum">
              <a:rPr lang="en-US" smtClean="0"/>
              <a:t>42</a:t>
            </a:fld>
            <a:endParaRPr lang="en-US"/>
          </a:p>
        </p:txBody>
      </p:sp>
      <p:graphicFrame>
        <p:nvGraphicFramePr>
          <p:cNvPr id="5" name="Content Placeholder 4">
            <a:extLst>
              <a:ext uri="{FF2B5EF4-FFF2-40B4-BE49-F238E27FC236}">
                <a16:creationId xmlns:a16="http://schemas.microsoft.com/office/drawing/2014/main" id="{323B0029-A9A6-72BE-5D0B-2B2111A96205}"/>
              </a:ext>
            </a:extLst>
          </p:cNvPr>
          <p:cNvGraphicFramePr>
            <a:graphicFrameLocks noGrp="1"/>
          </p:cNvGraphicFramePr>
          <p:nvPr>
            <p:ph idx="1"/>
            <p:extLst>
              <p:ext uri="{D42A27DB-BD31-4B8C-83A1-F6EECF244321}">
                <p14:modId xmlns:p14="http://schemas.microsoft.com/office/powerpoint/2010/main" val="2508214912"/>
              </p:ext>
            </p:extLst>
          </p:nvPr>
        </p:nvGraphicFramePr>
        <p:xfrm>
          <a:off x="193675" y="1046163"/>
          <a:ext cx="8756650" cy="3630612"/>
        </p:xfrm>
        <a:graphic>
          <a:graphicData uri="http://schemas.openxmlformats.org/drawingml/2006/diagram">
            <dgm:relIds xmlns:dgm="http://schemas.openxmlformats.org/drawingml/2006/diagram" r:dm="rId4" r:lo="rId5" r:qs="rId6" r:cs="rId7"/>
          </a:graphicData>
        </a:graphic>
      </p:graphicFrame>
      <p:sp>
        <p:nvSpPr>
          <p:cNvPr id="4" name="Oval 3">
            <a:extLst>
              <a:ext uri="{FF2B5EF4-FFF2-40B4-BE49-F238E27FC236}">
                <a16:creationId xmlns:a16="http://schemas.microsoft.com/office/drawing/2014/main" id="{25C5F32C-17B2-D867-4E26-ABA849505EA5}"/>
              </a:ext>
            </a:extLst>
          </p:cNvPr>
          <p:cNvSpPr/>
          <p:nvPr/>
        </p:nvSpPr>
        <p:spPr>
          <a:xfrm>
            <a:off x="193675" y="1046163"/>
            <a:ext cx="907653" cy="907653"/>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p:txBody>
      </p:sp>
      <p:sp>
        <p:nvSpPr>
          <p:cNvPr id="8" name="Oval 7">
            <a:extLst>
              <a:ext uri="{FF2B5EF4-FFF2-40B4-BE49-F238E27FC236}">
                <a16:creationId xmlns:a16="http://schemas.microsoft.com/office/drawing/2014/main" id="{7DB78A95-ADE0-0CCB-1729-291FCA598805}"/>
              </a:ext>
            </a:extLst>
          </p:cNvPr>
          <p:cNvSpPr/>
          <p:nvPr/>
        </p:nvSpPr>
        <p:spPr>
          <a:xfrm>
            <a:off x="362880" y="2282032"/>
            <a:ext cx="907653" cy="907653"/>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p:txBody>
      </p:sp>
    </p:spTree>
    <p:extLst>
      <p:ext uri="{BB962C8B-B14F-4D97-AF65-F5344CB8AC3E}">
        <p14:creationId xmlns:p14="http://schemas.microsoft.com/office/powerpoint/2010/main" val="790353224"/>
      </p:ext>
    </p:extLst>
  </p:cSld>
  <p:clrMapOvr>
    <a:masterClrMapping/>
  </p:clrMapOvr>
  <p:transition/>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46B07B99-A3AC-420E-8F91-CE2608CE1246}"/>
              </a:ext>
            </a:extLst>
          </p:cNvPr>
          <p:cNvSpPr>
            <a:spLocks noGrp="1"/>
          </p:cNvSpPr>
          <p:nvPr>
            <p:ph type="body" sz="quarter" idx="10"/>
          </p:nvPr>
        </p:nvSpPr>
        <p:spPr/>
        <p:txBody>
          <a:bodyPr/>
          <a:lstStyle/>
          <a:p>
            <a:r>
              <a:rPr lang="en-CA"/>
              <a:t>Absenteeism Rates</a:t>
            </a:r>
          </a:p>
        </p:txBody>
      </p:sp>
      <p:sp>
        <p:nvSpPr>
          <p:cNvPr id="4" name="Slide Number Placeholder 2">
            <a:extLst>
              <a:ext uri="{FF2B5EF4-FFF2-40B4-BE49-F238E27FC236}">
                <a16:creationId xmlns:a16="http://schemas.microsoft.com/office/drawing/2014/main" id="{04286242-BFCF-05B7-3878-7E842AD20B8F}"/>
              </a:ext>
            </a:extLst>
          </p:cNvPr>
          <p:cNvSpPr>
            <a:spLocks noGrp="1"/>
          </p:cNvSpPr>
          <p:nvPr>
            <p:ph type="sldNum" sz="quarter" idx="11"/>
          </p:nvPr>
        </p:nvSpPr>
        <p:spPr/>
        <p:txBody>
          <a:bodyPr/>
          <a:lstStyle/>
          <a:p>
            <a:pPr>
              <a:spcAft>
                <a:spcPts val="600"/>
              </a:spcAft>
            </a:pPr>
            <a:fld id="{3C2759AE-BA43-4097-8E6F-70CEDDBB45A8}" type="slidenum">
              <a:rPr lang="en-US" smtClean="0"/>
              <a:pPr>
                <a:spcAft>
                  <a:spcPts val="600"/>
                </a:spcAft>
              </a:pPr>
              <a:t>43</a:t>
            </a:fld>
            <a:endParaRPr lang="en-US"/>
          </a:p>
        </p:txBody>
      </p:sp>
      <p:sp>
        <p:nvSpPr>
          <p:cNvPr id="8" name="Rectangle 7">
            <a:extLst>
              <a:ext uri="{FF2B5EF4-FFF2-40B4-BE49-F238E27FC236}">
                <a16:creationId xmlns:a16="http://schemas.microsoft.com/office/drawing/2014/main" id="{640B5A40-4F18-4AFB-A1DA-2E9DD4717887}"/>
              </a:ext>
            </a:extLst>
          </p:cNvPr>
          <p:cNvSpPr/>
          <p:nvPr/>
        </p:nvSpPr>
        <p:spPr>
          <a:xfrm>
            <a:off x="430271" y="3998915"/>
            <a:ext cx="5465356" cy="369332"/>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CA" sz="1800" b="1" i="1" u="none" strike="noStrike" kern="1200" cap="none" spc="0" normalizeH="0" baseline="0" noProof="0">
                <a:ln>
                  <a:noFill/>
                </a:ln>
                <a:solidFill>
                  <a:srgbClr val="C00000"/>
                </a:solidFill>
                <a:effectLst/>
                <a:uLnTx/>
                <a:uFillTx/>
                <a:latin typeface="Arial"/>
                <a:ea typeface="ＭＳ Ｐゴシック" pitchFamily="-16" charset="-128"/>
                <a:cs typeface="+mn-cs"/>
              </a:rPr>
              <a:t>Source: Statistics Canada, Table 14-10-0196-01</a:t>
            </a:r>
          </a:p>
        </p:txBody>
      </p:sp>
      <p:pic>
        <p:nvPicPr>
          <p:cNvPr id="9" name="Picture 8">
            <a:extLst>
              <a:ext uri="{FF2B5EF4-FFF2-40B4-BE49-F238E27FC236}">
                <a16:creationId xmlns:a16="http://schemas.microsoft.com/office/drawing/2014/main" id="{88C4A84B-5A16-5225-6D85-10DE5182BEA1}"/>
              </a:ext>
            </a:extLst>
          </p:cNvPr>
          <p:cNvPicPr>
            <a:picLocks noChangeAspect="1"/>
          </p:cNvPicPr>
          <p:nvPr/>
        </p:nvPicPr>
        <p:blipFill>
          <a:blip r:embed="rId3"/>
          <a:stretch>
            <a:fillRect/>
          </a:stretch>
        </p:blipFill>
        <p:spPr>
          <a:xfrm>
            <a:off x="365587" y="1609887"/>
            <a:ext cx="8412826" cy="2401123"/>
          </a:xfrm>
          <a:prstGeom prst="rect">
            <a:avLst/>
          </a:prstGeom>
        </p:spPr>
      </p:pic>
      <p:pic>
        <p:nvPicPr>
          <p:cNvPr id="7" name="Picture 6">
            <a:extLst>
              <a:ext uri="{FF2B5EF4-FFF2-40B4-BE49-F238E27FC236}">
                <a16:creationId xmlns:a16="http://schemas.microsoft.com/office/drawing/2014/main" id="{A7A0F200-050E-4452-8811-8DC5C8F2E9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714" y="1222083"/>
            <a:ext cx="775607" cy="775607"/>
          </a:xfrm>
          <a:prstGeom prst="rect">
            <a:avLst/>
          </a:prstGeom>
        </p:spPr>
      </p:pic>
    </p:spTree>
    <p:extLst>
      <p:ext uri="{BB962C8B-B14F-4D97-AF65-F5344CB8AC3E}">
        <p14:creationId xmlns:p14="http://schemas.microsoft.com/office/powerpoint/2010/main" val="291670676"/>
      </p:ext>
    </p:extLst>
  </p:cSld>
  <p:clrMapOvr>
    <a:masterClrMapping/>
  </p:clrMapOvr>
  <p:transition/>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3B7883D8-D449-72C1-4F04-EDAAB121CD87}"/>
              </a:ext>
            </a:extLst>
          </p:cNvPr>
          <p:cNvSpPr>
            <a:spLocks noGrp="1"/>
          </p:cNvSpPr>
          <p:nvPr>
            <p:ph type="body" sz="quarter" idx="10"/>
          </p:nvPr>
        </p:nvSpPr>
        <p:spPr/>
        <p:txBody>
          <a:bodyPr/>
          <a:lstStyle/>
          <a:p>
            <a:r>
              <a:rPr lang="en-CA"/>
              <a:t>Why Do We care?</a:t>
            </a:r>
          </a:p>
        </p:txBody>
      </p:sp>
      <p:sp>
        <p:nvSpPr>
          <p:cNvPr id="3" name="Slide Number Placeholder 2">
            <a:extLst>
              <a:ext uri="{FF2B5EF4-FFF2-40B4-BE49-F238E27FC236}">
                <a16:creationId xmlns:a16="http://schemas.microsoft.com/office/drawing/2014/main" id="{5DD77180-2E5C-56BD-1FB5-B290FD2B1B0D}"/>
              </a:ext>
            </a:extLst>
          </p:cNvPr>
          <p:cNvSpPr>
            <a:spLocks noGrp="1"/>
          </p:cNvSpPr>
          <p:nvPr>
            <p:ph type="sldNum" sz="quarter" idx="11"/>
          </p:nvPr>
        </p:nvSpPr>
        <p:spPr/>
        <p:txBody>
          <a:bodyPr/>
          <a:lstStyle/>
          <a:p>
            <a:fld id="{3C2759AE-BA43-4097-8E6F-70CEDDBB45A8}" type="slidenum">
              <a:rPr lang="en-US" smtClean="0"/>
              <a:t>44</a:t>
            </a:fld>
            <a:endParaRPr lang="en-US"/>
          </a:p>
        </p:txBody>
      </p:sp>
      <p:pic>
        <p:nvPicPr>
          <p:cNvPr id="5" name="Picture 5" descr="Panel Discussion">
            <a:extLst>
              <a:ext uri="{FF2B5EF4-FFF2-40B4-BE49-F238E27FC236}">
                <a16:creationId xmlns:a16="http://schemas.microsoft.com/office/drawing/2014/main" id="{1B70F869-B7E0-CF73-ADE9-03A043237BBD}"/>
              </a:ext>
            </a:extLst>
          </p:cNvPr>
          <p:cNvPicPr>
            <a:picLocks noGrp="1" noChangeAspect="1" noChangeArrowheads="1"/>
          </p:cNvPicPr>
          <p:nvPr>
            <p:ph idx="1"/>
          </p:nvPr>
        </p:nvPicPr>
        <p:blipFill>
          <a:blip r:embed="rId3"/>
          <a:stretch>
            <a:fillRect/>
          </a:stretch>
        </p:blipFill>
        <p:spPr>
          <a:xfrm>
            <a:off x="2938691" y="1046163"/>
            <a:ext cx="3266617" cy="3630612"/>
          </a:xfrm>
          <a:noFill/>
          <a:ln w="38100">
            <a:solidFill>
              <a:srgbClr val="45A7BE"/>
            </a:solidFill>
          </a:ln>
        </p:spPr>
      </p:pic>
    </p:spTree>
    <p:extLst>
      <p:ext uri="{BB962C8B-B14F-4D97-AF65-F5344CB8AC3E}">
        <p14:creationId xmlns:p14="http://schemas.microsoft.com/office/powerpoint/2010/main" val="375870990"/>
      </p:ext>
    </p:extLst>
  </p:cSld>
  <p:clrMapOvr>
    <a:masterClrMapping/>
  </p:clrMapOvr>
  <p:transition/>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51CF6F8C-0134-46D5-8BB7-85E46EC453EA}"/>
              </a:ext>
            </a:extLst>
          </p:cNvPr>
          <p:cNvSpPr>
            <a:spLocks noGrp="1"/>
          </p:cNvSpPr>
          <p:nvPr>
            <p:ph type="body" sz="quarter" idx="10"/>
          </p:nvPr>
        </p:nvSpPr>
        <p:spPr/>
        <p:txBody>
          <a:bodyPr wrap="square" anchor="ctr">
            <a:normAutofit/>
          </a:bodyPr>
          <a:lstStyle/>
          <a:p>
            <a:r>
              <a:rPr lang="en-CA"/>
              <a:t>Attendance Management – Purpose and Rationale</a:t>
            </a:r>
          </a:p>
        </p:txBody>
      </p:sp>
      <p:sp>
        <p:nvSpPr>
          <p:cNvPr id="3" name="Slide Number Placeholder 2">
            <a:extLst>
              <a:ext uri="{FF2B5EF4-FFF2-40B4-BE49-F238E27FC236}">
                <a16:creationId xmlns:a16="http://schemas.microsoft.com/office/drawing/2014/main" id="{AD67C535-A12E-45B3-98CD-E378E1436441}"/>
              </a:ext>
            </a:extLst>
          </p:cNvPr>
          <p:cNvSpPr>
            <a:spLocks noGrp="1"/>
          </p:cNvSpPr>
          <p:nvPr>
            <p:ph type="sldNum"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3C2759AE-BA43-4097-8E6F-70CEDDBB45A8}" type="slidenum">
              <a:rPr kumimoji="0" lang="en-US" sz="1000" b="0" i="0" u="none" strike="noStrike" kern="1200" cap="none" spc="0" normalizeH="0" baseline="0" noProof="0" smtClean="0">
                <a:ln>
                  <a:noFill/>
                </a:ln>
                <a:solidFill>
                  <a:srgbClr val="000000"/>
                </a:solidFill>
                <a:effectLst/>
                <a:uLnTx/>
                <a:uFillTx/>
                <a:latin typeface="Century Gothic"/>
                <a:ea typeface="ＭＳ Ｐゴシック" pitchFamily="-16" charset="-128"/>
                <a:cs typeface="+mn-cs"/>
              </a:rPr>
              <a:pPr marL="0" marR="0" lvl="0" indent="0" algn="ctr" defTabSz="914400" rtl="0" eaLnBrk="0" fontAlgn="base" latinLnBrk="0" hangingPunct="0">
                <a:lnSpc>
                  <a:spcPct val="100000"/>
                </a:lnSpc>
                <a:spcBef>
                  <a:spcPct val="0"/>
                </a:spcBef>
                <a:spcAft>
                  <a:spcPct val="0"/>
                </a:spcAft>
                <a:buClrTx/>
                <a:buSzTx/>
                <a:buFontTx/>
                <a:buNone/>
                <a:defRPr/>
              </a:pPr>
              <a:t>45</a:t>
            </a:fld>
            <a:endParaRPr kumimoji="0" lang="en-US" sz="1000" b="0" i="0" u="none" strike="noStrike" kern="1200" cap="none" spc="0" normalizeH="0" baseline="0" noProof="0">
              <a:ln>
                <a:noFill/>
              </a:ln>
              <a:solidFill>
                <a:srgbClr val="000000"/>
              </a:solidFill>
              <a:effectLst/>
              <a:uLnTx/>
              <a:uFillTx/>
              <a:latin typeface="Century Gothic"/>
              <a:ea typeface="ＭＳ Ｐゴシック" pitchFamily="-16" charset="-128"/>
              <a:cs typeface="+mn-cs"/>
            </a:endParaRPr>
          </a:p>
        </p:txBody>
      </p:sp>
      <p:graphicFrame>
        <p:nvGraphicFramePr>
          <p:cNvPr id="5" name="Content Placeholder 4">
            <a:extLst>
              <a:ext uri="{FF2B5EF4-FFF2-40B4-BE49-F238E27FC236}">
                <a16:creationId xmlns:a16="http://schemas.microsoft.com/office/drawing/2014/main" id="{E88BC9D1-661B-465C-BA82-AB4EC78DE46A}"/>
              </a:ext>
            </a:extLst>
          </p:cNvPr>
          <p:cNvGraphicFramePr>
            <a:graphicFrameLocks noGrp="1"/>
          </p:cNvGraphicFramePr>
          <p:nvPr>
            <p:ph idx="1"/>
            <p:extLst>
              <p:ext uri="{D42A27DB-BD31-4B8C-83A1-F6EECF244321}">
                <p14:modId xmlns:p14="http://schemas.microsoft.com/office/powerpoint/2010/main" val="2120846438"/>
              </p:ext>
            </p:extLst>
          </p:nvPr>
        </p:nvGraphicFramePr>
        <p:xfrm>
          <a:off x="182247" y="1060175"/>
          <a:ext cx="8665788" cy="3586610"/>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2811604641"/>
      </p:ext>
    </p:extLst>
  </p:cSld>
  <p:clrMapOvr>
    <a:masterClrMapping/>
  </p:clrMapOvr>
  <p:transition/>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63F1DC2A-E9DD-4AF0-BA05-C0FE29E0AE91}"/>
              </a:ext>
            </a:extLst>
          </p:cNvPr>
          <p:cNvSpPr>
            <a:spLocks noGrp="1"/>
          </p:cNvSpPr>
          <p:nvPr>
            <p:ph type="body" sz="quarter" idx="10"/>
          </p:nvPr>
        </p:nvSpPr>
        <p:spPr/>
        <p:txBody>
          <a:bodyPr/>
          <a:lstStyle/>
          <a:p>
            <a:r>
              <a:rPr lang="en-CA"/>
              <a:t>Types of Absenteeism</a:t>
            </a:r>
          </a:p>
        </p:txBody>
      </p:sp>
      <p:sp>
        <p:nvSpPr>
          <p:cNvPr id="4" name="Slide Number Placeholder 2">
            <a:extLst>
              <a:ext uri="{FF2B5EF4-FFF2-40B4-BE49-F238E27FC236}">
                <a16:creationId xmlns:a16="http://schemas.microsoft.com/office/drawing/2014/main" id="{4AC8CFBB-8B07-BC5E-EA75-DB13B0035956}"/>
              </a:ext>
            </a:extLst>
          </p:cNvPr>
          <p:cNvSpPr>
            <a:spLocks noGrp="1"/>
          </p:cNvSpPr>
          <p:nvPr>
            <p:ph type="sldNum" sz="quarter" idx="11"/>
          </p:nvPr>
        </p:nvSpPr>
        <p:spPr/>
        <p:txBody>
          <a:bodyPr/>
          <a:lstStyle/>
          <a:p>
            <a:fld id="{3C2759AE-BA43-4097-8E6F-70CEDDBB45A8}" type="slidenum">
              <a:rPr lang="en-US" smtClean="0"/>
              <a:t>46</a:t>
            </a:fld>
            <a:endParaRPr lang="en-US"/>
          </a:p>
        </p:txBody>
      </p:sp>
      <p:graphicFrame>
        <p:nvGraphicFramePr>
          <p:cNvPr id="5" name="Content Placeholder 3">
            <a:extLst>
              <a:ext uri="{FF2B5EF4-FFF2-40B4-BE49-F238E27FC236}">
                <a16:creationId xmlns:a16="http://schemas.microsoft.com/office/drawing/2014/main" id="{D6646AA5-FB94-4F48-B501-05AC016B132A}"/>
              </a:ext>
            </a:extLst>
          </p:cNvPr>
          <p:cNvGraphicFramePr>
            <a:graphicFrameLocks noGrp="1"/>
          </p:cNvGraphicFramePr>
          <p:nvPr>
            <p:ph idx="1"/>
          </p:nvPr>
        </p:nvGraphicFramePr>
        <p:xfrm>
          <a:off x="193675" y="1046163"/>
          <a:ext cx="8756650" cy="3630612"/>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1918162964"/>
      </p:ext>
    </p:extLst>
  </p:cSld>
  <p:clrMapOvr>
    <a:masterClrMapping/>
  </p:clrMapOvr>
  <p:transition/>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EF3F7958-4909-25E1-0C10-C5ACAA8F5BFA}"/>
              </a:ext>
            </a:extLst>
          </p:cNvPr>
          <p:cNvSpPr>
            <a:spLocks noGrp="1"/>
          </p:cNvSpPr>
          <p:nvPr>
            <p:ph type="body" sz="quarter" idx="10"/>
          </p:nvPr>
        </p:nvSpPr>
        <p:spPr/>
        <p:txBody>
          <a:bodyPr/>
          <a:lstStyle/>
          <a:p>
            <a:r>
              <a:rPr lang="en-CA"/>
              <a:t>Addressing Absenteeism</a:t>
            </a:r>
          </a:p>
        </p:txBody>
      </p:sp>
      <p:sp>
        <p:nvSpPr>
          <p:cNvPr id="3" name="Slide Number Placeholder 2">
            <a:extLst>
              <a:ext uri="{FF2B5EF4-FFF2-40B4-BE49-F238E27FC236}">
                <a16:creationId xmlns:a16="http://schemas.microsoft.com/office/drawing/2014/main" id="{5E3B6F95-CF87-7CEF-4308-4260C8A7B94E}"/>
              </a:ext>
            </a:extLst>
          </p:cNvPr>
          <p:cNvSpPr>
            <a:spLocks noGrp="1"/>
          </p:cNvSpPr>
          <p:nvPr>
            <p:ph type="sldNum" sz="quarter" idx="11"/>
          </p:nvPr>
        </p:nvSpPr>
        <p:spPr/>
        <p:txBody>
          <a:bodyPr/>
          <a:lstStyle/>
          <a:p>
            <a:fld id="{3C2759AE-BA43-4097-8E6F-70CEDDBB45A8}" type="slidenum">
              <a:rPr lang="en-US" smtClean="0"/>
              <a:t>47</a:t>
            </a:fld>
            <a:endParaRPr lang="en-US"/>
          </a:p>
        </p:txBody>
      </p:sp>
      <p:graphicFrame>
        <p:nvGraphicFramePr>
          <p:cNvPr id="5" name="Content Placeholder 4">
            <a:extLst>
              <a:ext uri="{FF2B5EF4-FFF2-40B4-BE49-F238E27FC236}">
                <a16:creationId xmlns:a16="http://schemas.microsoft.com/office/drawing/2014/main" id="{E590132C-63E1-DB43-82C1-A55C01670CCE}"/>
              </a:ext>
            </a:extLst>
          </p:cNvPr>
          <p:cNvGraphicFramePr>
            <a:graphicFrameLocks noGrp="1"/>
          </p:cNvGraphicFramePr>
          <p:nvPr>
            <p:ph idx="1"/>
            <p:extLst>
              <p:ext uri="{D42A27DB-BD31-4B8C-83A1-F6EECF244321}">
                <p14:modId xmlns:p14="http://schemas.microsoft.com/office/powerpoint/2010/main" val="4101682059"/>
              </p:ext>
            </p:extLst>
          </p:nvPr>
        </p:nvGraphicFramePr>
        <p:xfrm>
          <a:off x="193675" y="1046163"/>
          <a:ext cx="8756650" cy="3630612"/>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2349525989"/>
      </p:ext>
    </p:extLst>
  </p:cSld>
  <p:clrMapOvr>
    <a:masterClrMapping/>
  </p:clrMapOvr>
  <p:transition/>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098E65D0-E914-ABCC-E5F3-750513FD4D39}"/>
              </a:ext>
            </a:extLst>
          </p:cNvPr>
          <p:cNvSpPr>
            <a:spLocks noGrp="1"/>
          </p:cNvSpPr>
          <p:nvPr>
            <p:ph type="body" sz="quarter" idx="10"/>
          </p:nvPr>
        </p:nvSpPr>
        <p:spPr/>
        <p:txBody>
          <a:bodyPr/>
          <a:lstStyle/>
          <a:p>
            <a:r>
              <a:rPr lang="en-CA"/>
              <a:t>Human Rights Considerations</a:t>
            </a:r>
          </a:p>
        </p:txBody>
      </p:sp>
      <p:sp>
        <p:nvSpPr>
          <p:cNvPr id="3" name="Slide Number Placeholder 2">
            <a:extLst>
              <a:ext uri="{FF2B5EF4-FFF2-40B4-BE49-F238E27FC236}">
                <a16:creationId xmlns:a16="http://schemas.microsoft.com/office/drawing/2014/main" id="{A32ABBC6-FC4A-982B-4B71-2D7F2682C5E5}"/>
              </a:ext>
            </a:extLst>
          </p:cNvPr>
          <p:cNvSpPr>
            <a:spLocks noGrp="1"/>
          </p:cNvSpPr>
          <p:nvPr>
            <p:ph type="sldNum" sz="quarter" idx="11"/>
          </p:nvPr>
        </p:nvSpPr>
        <p:spPr/>
        <p:txBody>
          <a:bodyPr/>
          <a:lstStyle/>
          <a:p>
            <a:fld id="{3C2759AE-BA43-4097-8E6F-70CEDDBB45A8}" type="slidenum">
              <a:rPr lang="en-US" smtClean="0"/>
              <a:t>48</a:t>
            </a:fld>
            <a:endParaRPr lang="en-US"/>
          </a:p>
        </p:txBody>
      </p:sp>
      <p:sp>
        <p:nvSpPr>
          <p:cNvPr id="4" name="Content Placeholder 3">
            <a:extLst>
              <a:ext uri="{FF2B5EF4-FFF2-40B4-BE49-F238E27FC236}">
                <a16:creationId xmlns:a16="http://schemas.microsoft.com/office/drawing/2014/main" id="{56390785-9662-D402-0188-93FDCC1E2001}"/>
              </a:ext>
            </a:extLst>
          </p:cNvPr>
          <p:cNvSpPr>
            <a:spLocks noGrp="1"/>
          </p:cNvSpPr>
          <p:nvPr>
            <p:ph idx="1"/>
          </p:nvPr>
        </p:nvSpPr>
        <p:spPr>
          <a:xfrm>
            <a:off x="194199" y="1046063"/>
            <a:ext cx="8371732" cy="3158075"/>
          </a:xfrm>
        </p:spPr>
        <p:txBody>
          <a:bodyPr/>
          <a:lstStyle/>
          <a:p>
            <a:r>
              <a:rPr lang="en-CA" sz="2400"/>
              <a:t>Are the absences related to a protected ground?</a:t>
            </a:r>
          </a:p>
          <a:p>
            <a:pPr marL="0" indent="0">
              <a:buNone/>
            </a:pPr>
            <a:endParaRPr lang="en-CA" sz="2400"/>
          </a:p>
          <a:p>
            <a:pPr marL="0" indent="0">
              <a:buNone/>
            </a:pPr>
            <a:endParaRPr lang="en-CA" sz="2400"/>
          </a:p>
          <a:p>
            <a:r>
              <a:rPr lang="en-CA" sz="2400"/>
              <a:t>If so, discipline or application of a policy or an Attendance Management Program may be “discriminatory”</a:t>
            </a:r>
          </a:p>
          <a:p>
            <a:r>
              <a:rPr lang="en-CA" sz="2400"/>
              <a:t>Duty to accommodate up to point of undue hardship</a:t>
            </a:r>
          </a:p>
          <a:p>
            <a:pPr marL="914400" lvl="2" indent="0">
              <a:buNone/>
            </a:pPr>
            <a:r>
              <a:rPr lang="en-CA">
                <a:sym typeface="Wingdings" panose="05000000000000000000" pitchFamily="2" charset="2"/>
              </a:rPr>
              <a:t> </a:t>
            </a:r>
            <a:r>
              <a:rPr lang="en-CA" sz="2000">
                <a:sym typeface="Wingdings" panose="05000000000000000000" pitchFamily="2" charset="2"/>
              </a:rPr>
              <a:t>Both s</a:t>
            </a:r>
            <a:r>
              <a:rPr lang="en-CA" sz="2000"/>
              <a:t>ubstantive and procedural components</a:t>
            </a:r>
          </a:p>
        </p:txBody>
      </p:sp>
      <p:graphicFrame>
        <p:nvGraphicFramePr>
          <p:cNvPr id="5" name="Diagram 4">
            <a:extLst>
              <a:ext uri="{FF2B5EF4-FFF2-40B4-BE49-F238E27FC236}">
                <a16:creationId xmlns:a16="http://schemas.microsoft.com/office/drawing/2014/main" id="{BEAC7D34-06BF-4853-C4FC-0CB52A428D37}"/>
              </a:ext>
            </a:extLst>
          </p:cNvPr>
          <p:cNvGraphicFramePr/>
          <p:nvPr>
            <p:extLst>
              <p:ext uri="{D42A27DB-BD31-4B8C-83A1-F6EECF244321}">
                <p14:modId xmlns:p14="http://schemas.microsoft.com/office/powerpoint/2010/main" val="2672600635"/>
              </p:ext>
            </p:extLst>
          </p:nvPr>
        </p:nvGraphicFramePr>
        <p:xfrm>
          <a:off x="578069" y="813019"/>
          <a:ext cx="6537434" cy="2508250"/>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2037504248"/>
      </p:ext>
    </p:extLst>
  </p:cSld>
  <p:clrMapOvr>
    <a:masterClrMapping/>
  </p:clrMapOvr>
  <p:transition/>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098E65D0-E914-ABCC-E5F3-750513FD4D39}"/>
              </a:ext>
            </a:extLst>
          </p:cNvPr>
          <p:cNvSpPr>
            <a:spLocks noGrp="1"/>
          </p:cNvSpPr>
          <p:nvPr>
            <p:ph type="body" sz="quarter" idx="10"/>
          </p:nvPr>
        </p:nvSpPr>
        <p:spPr/>
        <p:txBody>
          <a:bodyPr/>
          <a:lstStyle/>
          <a:p>
            <a:r>
              <a:rPr lang="en-CA"/>
              <a:t>Human Rights Considerations (Continued)</a:t>
            </a:r>
          </a:p>
        </p:txBody>
      </p:sp>
      <p:sp>
        <p:nvSpPr>
          <p:cNvPr id="3" name="Slide Number Placeholder 2">
            <a:extLst>
              <a:ext uri="{FF2B5EF4-FFF2-40B4-BE49-F238E27FC236}">
                <a16:creationId xmlns:a16="http://schemas.microsoft.com/office/drawing/2014/main" id="{A32ABBC6-FC4A-982B-4B71-2D7F2682C5E5}"/>
              </a:ext>
            </a:extLst>
          </p:cNvPr>
          <p:cNvSpPr>
            <a:spLocks noGrp="1"/>
          </p:cNvSpPr>
          <p:nvPr>
            <p:ph type="sldNum" sz="quarter" idx="11"/>
          </p:nvPr>
        </p:nvSpPr>
        <p:spPr/>
        <p:txBody>
          <a:bodyPr/>
          <a:lstStyle/>
          <a:p>
            <a:fld id="{3C2759AE-BA43-4097-8E6F-70CEDDBB45A8}" type="slidenum">
              <a:rPr lang="en-US" smtClean="0"/>
              <a:t>49</a:t>
            </a:fld>
            <a:endParaRPr lang="en-US"/>
          </a:p>
        </p:txBody>
      </p:sp>
      <p:sp>
        <p:nvSpPr>
          <p:cNvPr id="4" name="Content Placeholder 3">
            <a:extLst>
              <a:ext uri="{FF2B5EF4-FFF2-40B4-BE49-F238E27FC236}">
                <a16:creationId xmlns:a16="http://schemas.microsoft.com/office/drawing/2014/main" id="{56390785-9662-D402-0188-93FDCC1E2001}"/>
              </a:ext>
            </a:extLst>
          </p:cNvPr>
          <p:cNvSpPr>
            <a:spLocks noGrp="1"/>
          </p:cNvSpPr>
          <p:nvPr>
            <p:ph idx="1"/>
          </p:nvPr>
        </p:nvSpPr>
        <p:spPr/>
        <p:txBody>
          <a:bodyPr/>
          <a:lstStyle/>
          <a:p>
            <a:r>
              <a:rPr lang="en-CA" sz="2400"/>
              <a:t>It is important to be flexible when managing attendance and considering, on a case-by-case basis, the ability to accommodate</a:t>
            </a:r>
          </a:p>
          <a:p>
            <a:r>
              <a:rPr lang="en-CA" sz="2400"/>
              <a:t>Blind application of policy or AMP may be a breach of procedural duty</a:t>
            </a:r>
          </a:p>
          <a:p>
            <a:r>
              <a:rPr lang="en-CA" sz="2400"/>
              <a:t>Where an absence is due to a disability, an employer must consider</a:t>
            </a:r>
          </a:p>
          <a:p>
            <a:endParaRPr lang="en-CA"/>
          </a:p>
        </p:txBody>
      </p:sp>
      <p:sp>
        <p:nvSpPr>
          <p:cNvPr id="5" name="Rectangle 4">
            <a:extLst>
              <a:ext uri="{FF2B5EF4-FFF2-40B4-BE49-F238E27FC236}">
                <a16:creationId xmlns:a16="http://schemas.microsoft.com/office/drawing/2014/main" id="{BE8DFC58-B389-573D-B61B-FFF095FF0522}"/>
              </a:ext>
            </a:extLst>
          </p:cNvPr>
          <p:cNvSpPr/>
          <p:nvPr/>
        </p:nvSpPr>
        <p:spPr>
          <a:xfrm>
            <a:off x="853762" y="3747062"/>
            <a:ext cx="3385457" cy="668299"/>
          </a:xfrm>
          <a:prstGeom prst="rect">
            <a:avLst/>
          </a:prstGeom>
          <a:solidFill>
            <a:schemeClr val="bg1">
              <a:lumMod val="85000"/>
            </a:schemeClr>
          </a:solidFill>
          <a:ln>
            <a:solidFill>
              <a:srgbClr val="45A7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itchFamily="34" charset="0"/>
              <a:cs typeface="Arial" pitchFamily="34" charset="0"/>
            </a:endParaRPr>
          </a:p>
        </p:txBody>
      </p:sp>
      <p:sp>
        <p:nvSpPr>
          <p:cNvPr id="6" name="Rectangle 5">
            <a:extLst>
              <a:ext uri="{FF2B5EF4-FFF2-40B4-BE49-F238E27FC236}">
                <a16:creationId xmlns:a16="http://schemas.microsoft.com/office/drawing/2014/main" id="{E2609AED-952F-5C3F-261C-E35483226A0E}"/>
              </a:ext>
            </a:extLst>
          </p:cNvPr>
          <p:cNvSpPr/>
          <p:nvPr/>
        </p:nvSpPr>
        <p:spPr>
          <a:xfrm>
            <a:off x="4898783" y="3747061"/>
            <a:ext cx="3385457" cy="668299"/>
          </a:xfrm>
          <a:prstGeom prst="rect">
            <a:avLst/>
          </a:prstGeom>
          <a:solidFill>
            <a:schemeClr val="bg1">
              <a:lumMod val="85000"/>
            </a:schemeClr>
          </a:solidFill>
          <a:ln>
            <a:solidFill>
              <a:srgbClr val="45A7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itchFamily="34" charset="0"/>
              <a:cs typeface="Arial" pitchFamily="34" charset="0"/>
            </a:endParaRPr>
          </a:p>
        </p:txBody>
      </p:sp>
      <p:sp>
        <p:nvSpPr>
          <p:cNvPr id="8" name="TextBox 7">
            <a:extLst>
              <a:ext uri="{FF2B5EF4-FFF2-40B4-BE49-F238E27FC236}">
                <a16:creationId xmlns:a16="http://schemas.microsoft.com/office/drawing/2014/main" id="{D47EE3A1-0595-88E4-DCC2-F6E136ED8D11}"/>
              </a:ext>
            </a:extLst>
          </p:cNvPr>
          <p:cNvSpPr txBox="1"/>
          <p:nvPr/>
        </p:nvSpPr>
        <p:spPr>
          <a:xfrm>
            <a:off x="921848" y="3866604"/>
            <a:ext cx="3249284" cy="430887"/>
          </a:xfrm>
          <a:prstGeom prst="rect">
            <a:avLst/>
          </a:prstGeom>
          <a:noFill/>
        </p:spPr>
        <p:txBody>
          <a:bodyPr wrap="square" rtlCol="0">
            <a:spAutoFit/>
          </a:bodyPr>
          <a:lstStyle/>
          <a:p>
            <a:r>
              <a:rPr lang="en-CA" sz="2200">
                <a:solidFill>
                  <a:schemeClr val="tx1"/>
                </a:solidFill>
              </a:rPr>
              <a:t>Duty to Accommodate</a:t>
            </a:r>
          </a:p>
        </p:txBody>
      </p:sp>
      <p:sp>
        <p:nvSpPr>
          <p:cNvPr id="9" name="TextBox 8">
            <a:extLst>
              <a:ext uri="{FF2B5EF4-FFF2-40B4-BE49-F238E27FC236}">
                <a16:creationId xmlns:a16="http://schemas.microsoft.com/office/drawing/2014/main" id="{BDC41C5A-F0F8-3665-A401-26CE94771FED}"/>
              </a:ext>
            </a:extLst>
          </p:cNvPr>
          <p:cNvSpPr txBox="1"/>
          <p:nvPr/>
        </p:nvSpPr>
        <p:spPr>
          <a:xfrm>
            <a:off x="5381297" y="3866604"/>
            <a:ext cx="2438400" cy="430887"/>
          </a:xfrm>
          <a:prstGeom prst="rect">
            <a:avLst/>
          </a:prstGeom>
          <a:noFill/>
        </p:spPr>
        <p:txBody>
          <a:bodyPr wrap="square" rtlCol="0">
            <a:spAutoFit/>
          </a:bodyPr>
          <a:lstStyle/>
          <a:p>
            <a:r>
              <a:rPr lang="en-CA" sz="2200">
                <a:solidFill>
                  <a:schemeClr val="tx1"/>
                </a:solidFill>
              </a:rPr>
              <a:t>Undue Hardship</a:t>
            </a:r>
          </a:p>
        </p:txBody>
      </p:sp>
      <p:pic>
        <p:nvPicPr>
          <p:cNvPr id="16" name="Graphic 15" descr="Badge 1 with solid fill">
            <a:extLst>
              <a:ext uri="{FF2B5EF4-FFF2-40B4-BE49-F238E27FC236}">
                <a16:creationId xmlns:a16="http://schemas.microsoft.com/office/drawing/2014/main" id="{80C38F58-E547-93F0-7A93-AE82EC655C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0558" y="3640237"/>
            <a:ext cx="914400" cy="914400"/>
          </a:xfrm>
          <a:prstGeom prst="rect">
            <a:avLst/>
          </a:prstGeom>
        </p:spPr>
      </p:pic>
      <p:pic>
        <p:nvPicPr>
          <p:cNvPr id="18" name="Graphic 17" descr="Badge with solid fill">
            <a:extLst>
              <a:ext uri="{FF2B5EF4-FFF2-40B4-BE49-F238E27FC236}">
                <a16:creationId xmlns:a16="http://schemas.microsoft.com/office/drawing/2014/main" id="{2A42D94E-9CFB-77E6-A743-78B0B973F2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06793" y="3624010"/>
            <a:ext cx="914400" cy="914400"/>
          </a:xfrm>
          <a:prstGeom prst="rect">
            <a:avLst/>
          </a:prstGeom>
        </p:spPr>
      </p:pic>
    </p:spTree>
    <p:extLst>
      <p:ext uri="{BB962C8B-B14F-4D97-AF65-F5344CB8AC3E}">
        <p14:creationId xmlns:p14="http://schemas.microsoft.com/office/powerpoint/2010/main" val="3051234067"/>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Text Placeholder 9">
            <a:extLst>
              <a:ext uri="{FF2B5EF4-FFF2-40B4-BE49-F238E27FC236}">
                <a16:creationId xmlns:a16="http://schemas.microsoft.com/office/drawing/2014/main" id="{AC2F7778-E275-62E0-901F-E0707CFAE754}"/>
              </a:ext>
            </a:extLst>
          </p:cNvPr>
          <p:cNvSpPr>
            <a:spLocks noGrp="1"/>
          </p:cNvSpPr>
          <p:nvPr>
            <p:ph type="body" sz="quarter" idx="10"/>
          </p:nvPr>
        </p:nvSpPr>
        <p:spPr>
          <a:xfrm>
            <a:off x="2999053" y="1843377"/>
            <a:ext cx="5794218" cy="1728566"/>
          </a:xfrm>
        </p:spPr>
        <p:txBody>
          <a:bodyPr/>
          <a:lstStyle/>
          <a:p>
            <a:r>
              <a:rPr lang="en-CA"/>
              <a:t>Privacy in the Unionized Setting</a:t>
            </a:r>
          </a:p>
        </p:txBody>
      </p:sp>
    </p:spTree>
    <p:extLst>
      <p:ext uri="{BB962C8B-B14F-4D97-AF65-F5344CB8AC3E}">
        <p14:creationId xmlns:p14="http://schemas.microsoft.com/office/powerpoint/2010/main" val="878063931"/>
      </p:ext>
    </p:extLst>
  </p:cSld>
  <p:clrMapOvr>
    <a:masterClrMapping/>
  </p:clrMapOvr>
  <p:transition/>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6D0D94E9-C544-479D-B65F-9689FD4D99AC}"/>
              </a:ext>
            </a:extLst>
          </p:cNvPr>
          <p:cNvSpPr>
            <a:spLocks noGrp="1"/>
          </p:cNvSpPr>
          <p:nvPr>
            <p:ph type="body" sz="quarter" idx="10"/>
          </p:nvPr>
        </p:nvSpPr>
        <p:spPr/>
        <p:txBody>
          <a:bodyPr/>
          <a:lstStyle/>
          <a:p>
            <a:r>
              <a:rPr lang="en-CA"/>
              <a:t>Best Practices for Attendance Management</a:t>
            </a:r>
          </a:p>
        </p:txBody>
      </p:sp>
      <p:sp>
        <p:nvSpPr>
          <p:cNvPr id="3" name="Slide Number Placeholder 2">
            <a:extLst>
              <a:ext uri="{FF2B5EF4-FFF2-40B4-BE49-F238E27FC236}">
                <a16:creationId xmlns:a16="http://schemas.microsoft.com/office/drawing/2014/main" id="{7C5DE6CB-35B6-4410-AE6D-D3DC06586A98}"/>
              </a:ext>
            </a:extLst>
          </p:cNvPr>
          <p:cNvSpPr>
            <a:spLocks noGrp="1"/>
          </p:cNvSpPr>
          <p:nvPr>
            <p:ph type="sldNum"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3C2759AE-BA43-4097-8E6F-70CEDDBB45A8}" type="slidenum">
              <a:rPr kumimoji="0" lang="en-US" sz="1000" b="0" i="0" u="none" strike="noStrike" kern="1200" cap="none" spc="0" normalizeH="0" baseline="0" noProof="0" smtClean="0">
                <a:ln>
                  <a:noFill/>
                </a:ln>
                <a:solidFill>
                  <a:srgbClr val="000000"/>
                </a:solidFill>
                <a:effectLst/>
                <a:uLnTx/>
                <a:uFillTx/>
                <a:latin typeface="Century Gothic"/>
                <a:ea typeface="ＭＳ Ｐゴシック" pitchFamily="-16" charset="-128"/>
                <a:cs typeface="+mn-cs"/>
              </a:rPr>
              <a:pPr marL="0" marR="0" lvl="0" indent="0" algn="ctr" defTabSz="914400" rtl="0" eaLnBrk="0" fontAlgn="base" latinLnBrk="0" hangingPunct="0">
                <a:lnSpc>
                  <a:spcPct val="100000"/>
                </a:lnSpc>
                <a:spcBef>
                  <a:spcPct val="0"/>
                </a:spcBef>
                <a:spcAft>
                  <a:spcPct val="0"/>
                </a:spcAft>
                <a:buClrTx/>
                <a:buSzTx/>
                <a:buFontTx/>
                <a:buNone/>
                <a:defRPr/>
              </a:pPr>
              <a:t>50</a:t>
            </a:fld>
            <a:endParaRPr kumimoji="0" lang="en-US" sz="1000" b="0" i="0" u="none" strike="noStrike" kern="1200" cap="none" spc="0" normalizeH="0" baseline="0" noProof="0">
              <a:ln>
                <a:noFill/>
              </a:ln>
              <a:solidFill>
                <a:srgbClr val="000000"/>
              </a:solidFill>
              <a:effectLst/>
              <a:uLnTx/>
              <a:uFillTx/>
              <a:latin typeface="Century Gothic"/>
              <a:ea typeface="ＭＳ Ｐゴシック" pitchFamily="-16" charset="-128"/>
              <a:cs typeface="+mn-cs"/>
            </a:endParaRPr>
          </a:p>
        </p:txBody>
      </p:sp>
      <p:graphicFrame>
        <p:nvGraphicFramePr>
          <p:cNvPr id="5" name="Content Placeholder 4">
            <a:extLst>
              <a:ext uri="{FF2B5EF4-FFF2-40B4-BE49-F238E27FC236}">
                <a16:creationId xmlns:a16="http://schemas.microsoft.com/office/drawing/2014/main" id="{4FD5DC23-32F0-499D-8104-C4691A46CCA7}"/>
              </a:ext>
            </a:extLst>
          </p:cNvPr>
          <p:cNvGraphicFramePr>
            <a:graphicFrameLocks noGrp="1"/>
          </p:cNvGraphicFramePr>
          <p:nvPr>
            <p:ph idx="1"/>
          </p:nvPr>
        </p:nvGraphicFramePr>
        <p:xfrm>
          <a:off x="229014" y="1364215"/>
          <a:ext cx="8550275" cy="3150280"/>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1529238461"/>
      </p:ext>
    </p:extLst>
  </p:cSld>
  <p:clrMapOvr>
    <a:masterClrMapping/>
  </p:clrMapOvr>
  <p:transition/>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5B273D14-D69E-68EA-F3BF-B243DEADC7EF}"/>
              </a:ext>
            </a:extLst>
          </p:cNvPr>
          <p:cNvSpPr>
            <a:spLocks noGrp="1"/>
          </p:cNvSpPr>
          <p:nvPr>
            <p:ph type="body" sz="quarter" idx="10"/>
          </p:nvPr>
        </p:nvSpPr>
        <p:spPr/>
        <p:txBody>
          <a:bodyPr/>
          <a:lstStyle/>
          <a:p>
            <a:r>
              <a:rPr lang="en-CA"/>
              <a:t>Attendance Policies and AMPs</a:t>
            </a:r>
          </a:p>
        </p:txBody>
      </p:sp>
      <p:sp>
        <p:nvSpPr>
          <p:cNvPr id="3" name="Slide Number Placeholder 2">
            <a:extLst>
              <a:ext uri="{FF2B5EF4-FFF2-40B4-BE49-F238E27FC236}">
                <a16:creationId xmlns:a16="http://schemas.microsoft.com/office/drawing/2014/main" id="{DA47F394-1D7E-26FC-73CD-E4899DDEFE50}"/>
              </a:ext>
            </a:extLst>
          </p:cNvPr>
          <p:cNvSpPr>
            <a:spLocks noGrp="1"/>
          </p:cNvSpPr>
          <p:nvPr>
            <p:ph type="sldNum" sz="quarter" idx="11"/>
          </p:nvPr>
        </p:nvSpPr>
        <p:spPr/>
        <p:txBody>
          <a:bodyPr/>
          <a:lstStyle/>
          <a:p>
            <a:fld id="{3C2759AE-BA43-4097-8E6F-70CEDDBB45A8}" type="slidenum">
              <a:rPr lang="en-US" smtClean="0"/>
              <a:t>51</a:t>
            </a:fld>
            <a:endParaRPr lang="en-US"/>
          </a:p>
        </p:txBody>
      </p:sp>
      <p:graphicFrame>
        <p:nvGraphicFramePr>
          <p:cNvPr id="5" name="Diagram 4">
            <a:extLst>
              <a:ext uri="{FF2B5EF4-FFF2-40B4-BE49-F238E27FC236}">
                <a16:creationId xmlns:a16="http://schemas.microsoft.com/office/drawing/2014/main" id="{1D2932AA-5994-3D1E-86D1-4099D93737F0}"/>
              </a:ext>
            </a:extLst>
          </p:cNvPr>
          <p:cNvGraphicFramePr/>
          <p:nvPr>
            <p:extLst>
              <p:ext uri="{D42A27DB-BD31-4B8C-83A1-F6EECF244321}">
                <p14:modId xmlns:p14="http://schemas.microsoft.com/office/powerpoint/2010/main" val="2591495520"/>
              </p:ext>
            </p:extLst>
          </p:nvPr>
        </p:nvGraphicFramePr>
        <p:xfrm>
          <a:off x="735308" y="870194"/>
          <a:ext cx="8148810" cy="4064000"/>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2373035143"/>
      </p:ext>
    </p:extLst>
  </p:cSld>
  <p:clrMapOvr>
    <a:masterClrMapping/>
  </p:clrMapOvr>
  <p:transition/>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A2BC885C-4896-C22D-CE17-C173783AE846}"/>
              </a:ext>
            </a:extLst>
          </p:cNvPr>
          <p:cNvSpPr>
            <a:spLocks noGrp="1"/>
          </p:cNvSpPr>
          <p:nvPr>
            <p:ph type="body" sz="quarter" idx="10"/>
          </p:nvPr>
        </p:nvSpPr>
        <p:spPr/>
        <p:txBody>
          <a:bodyPr/>
          <a:lstStyle/>
          <a:p>
            <a:r>
              <a:rPr lang="en-CA"/>
              <a:t>Fundamentals of an AMP</a:t>
            </a:r>
          </a:p>
        </p:txBody>
      </p:sp>
      <p:sp>
        <p:nvSpPr>
          <p:cNvPr id="3" name="Slide Number Placeholder 2">
            <a:extLst>
              <a:ext uri="{FF2B5EF4-FFF2-40B4-BE49-F238E27FC236}">
                <a16:creationId xmlns:a16="http://schemas.microsoft.com/office/drawing/2014/main" id="{5623F210-0C62-9FCC-FE3E-19F2AA7F8A80}"/>
              </a:ext>
            </a:extLst>
          </p:cNvPr>
          <p:cNvSpPr>
            <a:spLocks noGrp="1"/>
          </p:cNvSpPr>
          <p:nvPr>
            <p:ph type="sldNum" sz="quarter" idx="11"/>
          </p:nvPr>
        </p:nvSpPr>
        <p:spPr/>
        <p:txBody>
          <a:bodyPr/>
          <a:lstStyle/>
          <a:p>
            <a:fld id="{3C2759AE-BA43-4097-8E6F-70CEDDBB45A8}" type="slidenum">
              <a:rPr lang="en-US" smtClean="0"/>
              <a:t>52</a:t>
            </a:fld>
            <a:endParaRPr lang="en-US"/>
          </a:p>
        </p:txBody>
      </p:sp>
      <p:graphicFrame>
        <p:nvGraphicFramePr>
          <p:cNvPr id="8" name="Content Placeholder 4">
            <a:extLst>
              <a:ext uri="{FF2B5EF4-FFF2-40B4-BE49-F238E27FC236}">
                <a16:creationId xmlns:a16="http://schemas.microsoft.com/office/drawing/2014/main" id="{D43CB059-D206-7219-925B-C6DA59F9700B}"/>
              </a:ext>
            </a:extLst>
          </p:cNvPr>
          <p:cNvGraphicFramePr>
            <a:graphicFrameLocks noGrp="1"/>
          </p:cNvGraphicFramePr>
          <p:nvPr>
            <p:ph idx="1"/>
            <p:extLst>
              <p:ext uri="{D42A27DB-BD31-4B8C-83A1-F6EECF244321}">
                <p14:modId xmlns:p14="http://schemas.microsoft.com/office/powerpoint/2010/main" val="3235126667"/>
              </p:ext>
            </p:extLst>
          </p:nvPr>
        </p:nvGraphicFramePr>
        <p:xfrm>
          <a:off x="193675" y="1046163"/>
          <a:ext cx="8756650" cy="3630612"/>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635197949"/>
      </p:ext>
    </p:extLst>
  </p:cSld>
  <p:clrMapOvr>
    <a:masterClrMapping/>
  </p:clrMapOvr>
  <p:transition/>
  <p:timing/>
</p:sld>
</file>

<file path=ppt/slides/slide5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24CD7A49-9B9D-B6A6-E9E8-184C5AF08DEC}"/>
              </a:ext>
            </a:extLst>
          </p:cNvPr>
          <p:cNvSpPr>
            <a:spLocks noGrp="1"/>
          </p:cNvSpPr>
          <p:nvPr>
            <p:ph type="body" sz="quarter" idx="10"/>
          </p:nvPr>
        </p:nvSpPr>
        <p:spPr/>
        <p:txBody>
          <a:bodyPr/>
          <a:lstStyle/>
          <a:p>
            <a:r>
              <a:rPr lang="en-CA"/>
              <a:t>The Fundamentals of an AMP</a:t>
            </a:r>
          </a:p>
        </p:txBody>
      </p:sp>
      <p:sp>
        <p:nvSpPr>
          <p:cNvPr id="3" name="Slide Number Placeholder 2">
            <a:extLst>
              <a:ext uri="{FF2B5EF4-FFF2-40B4-BE49-F238E27FC236}">
                <a16:creationId xmlns:a16="http://schemas.microsoft.com/office/drawing/2014/main" id="{BB86F9B1-8080-9D81-6B09-1CE620F55E88}"/>
              </a:ext>
            </a:extLst>
          </p:cNvPr>
          <p:cNvSpPr>
            <a:spLocks noGrp="1"/>
          </p:cNvSpPr>
          <p:nvPr>
            <p:ph type="sldNum" sz="quarter" idx="11"/>
          </p:nvPr>
        </p:nvSpPr>
        <p:spPr/>
        <p:txBody>
          <a:bodyPr/>
          <a:lstStyle/>
          <a:p>
            <a:fld id="{3C2759AE-BA43-4097-8E6F-70CEDDBB45A8}" type="slidenum">
              <a:rPr lang="en-US" smtClean="0"/>
              <a:t>53</a:t>
            </a:fld>
            <a:endParaRPr lang="en-US"/>
          </a:p>
        </p:txBody>
      </p:sp>
      <p:graphicFrame>
        <p:nvGraphicFramePr>
          <p:cNvPr id="5" name="Content Placeholder 4">
            <a:extLst>
              <a:ext uri="{FF2B5EF4-FFF2-40B4-BE49-F238E27FC236}">
                <a16:creationId xmlns:a16="http://schemas.microsoft.com/office/drawing/2014/main" id="{42D03C9F-DD9B-324A-88D1-C098E390C0F4}"/>
              </a:ext>
            </a:extLst>
          </p:cNvPr>
          <p:cNvGraphicFramePr>
            <a:graphicFrameLocks noGrp="1"/>
          </p:cNvGraphicFramePr>
          <p:nvPr>
            <p:ph idx="1"/>
            <p:extLst>
              <p:ext uri="{D42A27DB-BD31-4B8C-83A1-F6EECF244321}">
                <p14:modId xmlns:p14="http://schemas.microsoft.com/office/powerpoint/2010/main" val="376568028"/>
              </p:ext>
            </p:extLst>
          </p:nvPr>
        </p:nvGraphicFramePr>
        <p:xfrm>
          <a:off x="193675" y="1046163"/>
          <a:ext cx="8756650" cy="3630612"/>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1496076049"/>
      </p:ext>
    </p:extLst>
  </p:cSld>
  <p:clrMapOvr>
    <a:masterClrMapping/>
  </p:clrMapOvr>
  <p:transition/>
  <p:timing/>
</p:sld>
</file>

<file path=ppt/slides/slide5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E9E59CF4-39D4-4E21-AE46-8DB672FA4926}"/>
              </a:ext>
            </a:extLst>
          </p:cNvPr>
          <p:cNvSpPr>
            <a:spLocks noGrp="1"/>
          </p:cNvSpPr>
          <p:nvPr>
            <p:ph type="body" sz="quarter" idx="10"/>
          </p:nvPr>
        </p:nvSpPr>
        <p:spPr/>
        <p:txBody>
          <a:bodyPr/>
          <a:lstStyle/>
          <a:p>
            <a:r>
              <a:rPr lang="en-CA"/>
              <a:t>The Fundamentals of an AMP</a:t>
            </a:r>
          </a:p>
        </p:txBody>
      </p:sp>
      <p:sp>
        <p:nvSpPr>
          <p:cNvPr id="3" name="Slide Number Placeholder 2">
            <a:extLst>
              <a:ext uri="{FF2B5EF4-FFF2-40B4-BE49-F238E27FC236}">
                <a16:creationId xmlns:a16="http://schemas.microsoft.com/office/drawing/2014/main" id="{C91AFB3A-6272-1175-4473-1F4ED39C6AA2}"/>
              </a:ext>
            </a:extLst>
          </p:cNvPr>
          <p:cNvSpPr>
            <a:spLocks noGrp="1"/>
          </p:cNvSpPr>
          <p:nvPr>
            <p:ph type="sldNum" sz="quarter" idx="11"/>
          </p:nvPr>
        </p:nvSpPr>
        <p:spPr/>
        <p:txBody>
          <a:bodyPr/>
          <a:lstStyle/>
          <a:p>
            <a:fld id="{3C2759AE-BA43-4097-8E6F-70CEDDBB45A8}" type="slidenum">
              <a:rPr lang="en-US" smtClean="0"/>
              <a:t>54</a:t>
            </a:fld>
            <a:endParaRPr lang="en-US"/>
          </a:p>
        </p:txBody>
      </p:sp>
      <p:graphicFrame>
        <p:nvGraphicFramePr>
          <p:cNvPr id="5" name="Content Placeholder 4">
            <a:extLst>
              <a:ext uri="{FF2B5EF4-FFF2-40B4-BE49-F238E27FC236}">
                <a16:creationId xmlns:a16="http://schemas.microsoft.com/office/drawing/2014/main" id="{43B9A665-AD8F-4989-A5A5-DEF8CD7D9A1A}"/>
              </a:ext>
            </a:extLst>
          </p:cNvPr>
          <p:cNvGraphicFramePr>
            <a:graphicFrameLocks noGrp="1"/>
          </p:cNvGraphicFramePr>
          <p:nvPr>
            <p:ph idx="1"/>
            <p:extLst>
              <p:ext uri="{D42A27DB-BD31-4B8C-83A1-F6EECF244321}">
                <p14:modId xmlns:p14="http://schemas.microsoft.com/office/powerpoint/2010/main" val="1387147348"/>
              </p:ext>
            </p:extLst>
          </p:nvPr>
        </p:nvGraphicFramePr>
        <p:xfrm>
          <a:off x="193675" y="1046163"/>
          <a:ext cx="8756650" cy="3630612"/>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3748521663"/>
      </p:ext>
    </p:extLst>
  </p:cSld>
  <p:clrMapOvr>
    <a:masterClrMapping/>
  </p:clrMapOvr>
  <p:transition/>
  <p:timing/>
</p:sld>
</file>

<file path=ppt/slides/slide5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0C85619D-6B98-4ED0-870F-69C592661E5D}"/>
              </a:ext>
            </a:extLst>
          </p:cNvPr>
          <p:cNvSpPr>
            <a:spLocks noGrp="1"/>
          </p:cNvSpPr>
          <p:nvPr>
            <p:ph type="body" sz="quarter" idx="10"/>
          </p:nvPr>
        </p:nvSpPr>
        <p:spPr/>
        <p:txBody>
          <a:bodyPr/>
          <a:lstStyle/>
          <a:p>
            <a:r>
              <a:rPr lang="en-CA" sz="2400" b="0"/>
              <a:t>Discipline for Absenteeism</a:t>
            </a:r>
          </a:p>
        </p:txBody>
      </p:sp>
    </p:spTree>
    <p:extLst>
      <p:ext uri="{BB962C8B-B14F-4D97-AF65-F5344CB8AC3E}">
        <p14:creationId xmlns:p14="http://schemas.microsoft.com/office/powerpoint/2010/main" val="1340344718"/>
      </p:ext>
    </p:extLst>
  </p:cSld>
  <p:clrMapOvr>
    <a:masterClrMapping/>
  </p:clrMapOvr>
  <p:transition/>
  <p:timing/>
</p:sld>
</file>

<file path=ppt/slides/slide5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 Placeholder 3">
            <a:extLst>
              <a:ext uri="{FF2B5EF4-FFF2-40B4-BE49-F238E27FC236}">
                <a16:creationId xmlns:a16="http://schemas.microsoft.com/office/drawing/2014/main" id="{043C8360-3531-445D-AD9F-2CB35A5E1D1F}"/>
              </a:ext>
            </a:extLst>
          </p:cNvPr>
          <p:cNvSpPr>
            <a:spLocks noGrp="1"/>
          </p:cNvSpPr>
          <p:nvPr>
            <p:ph type="body" sz="quarter" idx="10"/>
          </p:nvPr>
        </p:nvSpPr>
        <p:spPr/>
        <p:txBody>
          <a:bodyPr/>
          <a:lstStyle/>
          <a:p>
            <a:r>
              <a:rPr lang="en-CA"/>
              <a:t>Purpose of Discipline </a:t>
            </a:r>
          </a:p>
        </p:txBody>
      </p:sp>
      <p:sp>
        <p:nvSpPr>
          <p:cNvPr id="2" name="Slide Number Placeholder 1">
            <a:extLst>
              <a:ext uri="{FF2B5EF4-FFF2-40B4-BE49-F238E27FC236}">
                <a16:creationId xmlns:a16="http://schemas.microsoft.com/office/drawing/2014/main" id="{B76D97E4-C564-C258-8F86-7AD1DD195B9E}"/>
              </a:ext>
            </a:extLst>
          </p:cNvPr>
          <p:cNvSpPr>
            <a:spLocks noGrp="1"/>
          </p:cNvSpPr>
          <p:nvPr>
            <p:ph type="sldNum"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3C2759AE-BA43-4097-8E6F-70CEDDBB45A8}" type="slidenum">
              <a:rPr kumimoji="0" lang="en-US" sz="1000" b="0" i="0" u="none" strike="noStrike" kern="1200" cap="none" spc="0" normalizeH="0" baseline="0" noProof="0" smtClean="0">
                <a:ln>
                  <a:noFill/>
                </a:ln>
                <a:solidFill>
                  <a:srgbClr val="000000"/>
                </a:solidFill>
                <a:effectLst/>
                <a:uLnTx/>
                <a:uFillTx/>
                <a:latin typeface="Century Gothic"/>
                <a:ea typeface="ＭＳ Ｐゴシック" pitchFamily="-16" charset="-128"/>
                <a:cs typeface="+mn-cs"/>
              </a:rPr>
              <a:pPr marL="0" marR="0" lvl="0" indent="0" algn="ctr" defTabSz="914400" rtl="0" eaLnBrk="0" fontAlgn="base" latinLnBrk="0" hangingPunct="0">
                <a:lnSpc>
                  <a:spcPct val="100000"/>
                </a:lnSpc>
                <a:spcBef>
                  <a:spcPct val="0"/>
                </a:spcBef>
                <a:spcAft>
                  <a:spcPct val="0"/>
                </a:spcAft>
                <a:buClrTx/>
                <a:buSzTx/>
                <a:buFontTx/>
                <a:buNone/>
                <a:defRPr/>
              </a:pPr>
              <a:t>56</a:t>
            </a:fld>
            <a:endParaRPr kumimoji="0" lang="en-US" sz="1000" b="0" i="0" u="none" strike="noStrike" kern="1200" cap="none" spc="0" normalizeH="0" baseline="0" noProof="0">
              <a:ln>
                <a:noFill/>
              </a:ln>
              <a:solidFill>
                <a:srgbClr val="000000"/>
              </a:solidFill>
              <a:effectLst/>
              <a:uLnTx/>
              <a:uFillTx/>
              <a:latin typeface="Century Gothic"/>
              <a:ea typeface="ＭＳ Ｐゴシック" pitchFamily="-16" charset="-128"/>
              <a:cs typeface="+mn-cs"/>
            </a:endParaRPr>
          </a:p>
        </p:txBody>
      </p:sp>
      <p:graphicFrame>
        <p:nvGraphicFramePr>
          <p:cNvPr id="5" name="Content Placeholder 4">
            <a:extLst>
              <a:ext uri="{FF2B5EF4-FFF2-40B4-BE49-F238E27FC236}">
                <a16:creationId xmlns:a16="http://schemas.microsoft.com/office/drawing/2014/main" id="{FB95DBEA-FD6F-46E8-968C-FE5A6DEE747F}"/>
              </a:ext>
            </a:extLst>
          </p:cNvPr>
          <p:cNvGraphicFramePr>
            <a:graphicFrameLocks noGrp="1"/>
          </p:cNvGraphicFramePr>
          <p:nvPr>
            <p:ph idx="1"/>
          </p:nvPr>
        </p:nvGraphicFramePr>
        <p:xfrm>
          <a:off x="193675" y="1035908"/>
          <a:ext cx="8756650" cy="3630612"/>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192643601"/>
      </p:ext>
    </p:extLst>
  </p:cSld>
  <p:clrMapOvr>
    <a:masterClrMapping/>
  </p:clrMapOvr>
  <p:transition/>
  <p:timing/>
</p:sld>
</file>

<file path=ppt/slides/slide5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C85E29A0-4F06-4C34-BA86-A08E5BC89BEA}"/>
              </a:ext>
            </a:extLst>
          </p:cNvPr>
          <p:cNvSpPr>
            <a:spLocks noGrp="1"/>
          </p:cNvSpPr>
          <p:nvPr>
            <p:ph type="body" sz="quarter" idx="10"/>
          </p:nvPr>
        </p:nvSpPr>
        <p:spPr/>
        <p:txBody>
          <a:bodyPr/>
          <a:lstStyle/>
          <a:p>
            <a:r>
              <a:rPr lang="en-CA"/>
              <a:t>Progressive Discipline </a:t>
            </a:r>
          </a:p>
        </p:txBody>
      </p:sp>
      <p:sp>
        <p:nvSpPr>
          <p:cNvPr id="3" name="Slide Number Placeholder 2">
            <a:extLst>
              <a:ext uri="{FF2B5EF4-FFF2-40B4-BE49-F238E27FC236}">
                <a16:creationId xmlns:a16="http://schemas.microsoft.com/office/drawing/2014/main" id="{1DF25ECD-A1FC-4F6E-AC0B-DF716B8B68D3}"/>
              </a:ext>
            </a:extLst>
          </p:cNvPr>
          <p:cNvSpPr>
            <a:spLocks noGrp="1"/>
          </p:cNvSpPr>
          <p:nvPr>
            <p:ph type="sldNum"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3C2759AE-BA43-4097-8E6F-70CEDDBB45A8}" type="slidenum">
              <a:rPr kumimoji="0" lang="en-US" sz="1000" b="0" i="0" u="none" strike="noStrike" kern="1200" cap="none" spc="0" normalizeH="0" baseline="0" noProof="0" smtClean="0">
                <a:ln>
                  <a:noFill/>
                </a:ln>
                <a:solidFill>
                  <a:srgbClr val="000000"/>
                </a:solidFill>
                <a:effectLst/>
                <a:uLnTx/>
                <a:uFillTx/>
                <a:latin typeface="Century Gothic"/>
                <a:ea typeface="ＭＳ Ｐゴシック" pitchFamily="-16" charset="-128"/>
                <a:cs typeface="+mn-cs"/>
              </a:rPr>
              <a:pPr marL="0" marR="0" lvl="0" indent="0" algn="ctr" defTabSz="914400" rtl="0" eaLnBrk="0" fontAlgn="base" latinLnBrk="0" hangingPunct="0">
                <a:lnSpc>
                  <a:spcPct val="100000"/>
                </a:lnSpc>
                <a:spcBef>
                  <a:spcPct val="0"/>
                </a:spcBef>
                <a:spcAft>
                  <a:spcPct val="0"/>
                </a:spcAft>
                <a:buClrTx/>
                <a:buSzTx/>
                <a:buFontTx/>
                <a:buNone/>
                <a:defRPr/>
              </a:pPr>
              <a:t>57</a:t>
            </a:fld>
            <a:endParaRPr kumimoji="0" lang="en-US" sz="1000" b="0" i="0" u="none" strike="noStrike" kern="1200" cap="none" spc="0" normalizeH="0" baseline="0" noProof="0">
              <a:ln>
                <a:noFill/>
              </a:ln>
              <a:solidFill>
                <a:srgbClr val="000000"/>
              </a:solidFill>
              <a:effectLst/>
              <a:uLnTx/>
              <a:uFillTx/>
              <a:latin typeface="Century Gothic"/>
              <a:ea typeface="ＭＳ Ｐゴシック" pitchFamily="-16" charset="-128"/>
              <a:cs typeface="+mn-cs"/>
            </a:endParaRPr>
          </a:p>
        </p:txBody>
      </p:sp>
      <p:graphicFrame>
        <p:nvGraphicFramePr>
          <p:cNvPr id="5" name="Content Placeholder 4">
            <a:extLst>
              <a:ext uri="{FF2B5EF4-FFF2-40B4-BE49-F238E27FC236}">
                <a16:creationId xmlns:a16="http://schemas.microsoft.com/office/drawing/2014/main" id="{9C208CD3-C710-4A82-8FBD-9B8E73FED3AF}"/>
              </a:ext>
            </a:extLst>
          </p:cNvPr>
          <p:cNvGraphicFramePr>
            <a:graphicFrameLocks noGrp="1"/>
          </p:cNvGraphicFramePr>
          <p:nvPr>
            <p:ph idx="1"/>
            <p:extLst>
              <p:ext uri="{D42A27DB-BD31-4B8C-83A1-F6EECF244321}">
                <p14:modId xmlns:p14="http://schemas.microsoft.com/office/powerpoint/2010/main" val="1664847523"/>
              </p:ext>
            </p:extLst>
          </p:nvPr>
        </p:nvGraphicFramePr>
        <p:xfrm>
          <a:off x="496887" y="1505177"/>
          <a:ext cx="8150225" cy="2840037"/>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3366768419"/>
      </p:ext>
    </p:extLst>
  </p:cSld>
  <p:clrMapOvr>
    <a:masterClrMapping/>
  </p:clrMapOvr>
  <p:transition/>
  <p:timing/>
</p:sld>
</file>

<file path=ppt/slides/slide5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D8D1805D-6663-4AD9-8319-55C91D7E9D46}"/>
              </a:ext>
            </a:extLst>
          </p:cNvPr>
          <p:cNvSpPr>
            <a:spLocks noGrp="1"/>
          </p:cNvSpPr>
          <p:nvPr>
            <p:ph type="body" sz="quarter" idx="10"/>
          </p:nvPr>
        </p:nvSpPr>
        <p:spPr/>
        <p:txBody>
          <a:bodyPr/>
          <a:lstStyle/>
          <a:p>
            <a:r>
              <a:rPr lang="en-CA"/>
              <a:t>Supervisory Communications </a:t>
            </a:r>
          </a:p>
        </p:txBody>
      </p:sp>
      <p:sp>
        <p:nvSpPr>
          <p:cNvPr id="3" name="Slide Number Placeholder 2">
            <a:extLst>
              <a:ext uri="{FF2B5EF4-FFF2-40B4-BE49-F238E27FC236}">
                <a16:creationId xmlns:a16="http://schemas.microsoft.com/office/drawing/2014/main" id="{F63B4599-3BE5-46A0-9E16-8960FB886C4E}"/>
              </a:ext>
            </a:extLst>
          </p:cNvPr>
          <p:cNvSpPr>
            <a:spLocks noGrp="1"/>
          </p:cNvSpPr>
          <p:nvPr>
            <p:ph type="sldNum"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3C2759AE-BA43-4097-8E6F-70CEDDBB45A8}" type="slidenum">
              <a:rPr kumimoji="0" lang="en-US" sz="1000" b="0" i="0" u="none" strike="noStrike" kern="1200" cap="none" spc="0" normalizeH="0" baseline="0" noProof="0" smtClean="0">
                <a:ln>
                  <a:noFill/>
                </a:ln>
                <a:solidFill>
                  <a:srgbClr val="000000"/>
                </a:solidFill>
                <a:effectLst/>
                <a:uLnTx/>
                <a:uFillTx/>
                <a:latin typeface="Century Gothic"/>
                <a:ea typeface="ＭＳ Ｐゴシック" pitchFamily="-16" charset="-128"/>
                <a:cs typeface="+mn-cs"/>
              </a:rPr>
              <a:pPr marL="0" marR="0" lvl="0" indent="0" algn="ctr" defTabSz="914400" rtl="0" eaLnBrk="0" fontAlgn="base" latinLnBrk="0" hangingPunct="0">
                <a:lnSpc>
                  <a:spcPct val="100000"/>
                </a:lnSpc>
                <a:spcBef>
                  <a:spcPct val="0"/>
                </a:spcBef>
                <a:spcAft>
                  <a:spcPct val="0"/>
                </a:spcAft>
                <a:buClrTx/>
                <a:buSzTx/>
                <a:buFontTx/>
                <a:buNone/>
                <a:defRPr/>
              </a:pPr>
              <a:t>58</a:t>
            </a:fld>
            <a:endParaRPr kumimoji="0" lang="en-US" sz="1000" b="0" i="0" u="none" strike="noStrike" kern="1200" cap="none" spc="0" normalizeH="0" baseline="0" noProof="0">
              <a:ln>
                <a:noFill/>
              </a:ln>
              <a:solidFill>
                <a:srgbClr val="000000"/>
              </a:solidFill>
              <a:effectLst/>
              <a:uLnTx/>
              <a:uFillTx/>
              <a:latin typeface="Century Gothic"/>
              <a:ea typeface="ＭＳ Ｐゴシック" pitchFamily="-16" charset="-128"/>
              <a:cs typeface="+mn-cs"/>
            </a:endParaRPr>
          </a:p>
        </p:txBody>
      </p:sp>
      <p:graphicFrame>
        <p:nvGraphicFramePr>
          <p:cNvPr id="5" name="Content Placeholder 4">
            <a:extLst>
              <a:ext uri="{FF2B5EF4-FFF2-40B4-BE49-F238E27FC236}">
                <a16:creationId xmlns:a16="http://schemas.microsoft.com/office/drawing/2014/main" id="{DC35483A-E558-456C-A31D-4D7CDD451F71}"/>
              </a:ext>
            </a:extLst>
          </p:cNvPr>
          <p:cNvGraphicFramePr>
            <a:graphicFrameLocks noGrp="1"/>
          </p:cNvGraphicFramePr>
          <p:nvPr>
            <p:ph idx="1"/>
            <p:extLst>
              <p:ext uri="{D42A27DB-BD31-4B8C-83A1-F6EECF244321}">
                <p14:modId xmlns:p14="http://schemas.microsoft.com/office/powerpoint/2010/main" val="477536334"/>
              </p:ext>
            </p:extLst>
          </p:nvPr>
        </p:nvGraphicFramePr>
        <p:xfrm>
          <a:off x="384016" y="1247830"/>
          <a:ext cx="8375968" cy="3540622"/>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217782961"/>
      </p:ext>
    </p:extLst>
  </p:cSld>
  <p:clrMapOvr>
    <a:masterClrMapping/>
  </p:clrMapOvr>
  <p:transition/>
  <p:timing/>
</p:sld>
</file>

<file path=ppt/slides/slide5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0A3B9008-6ADF-4012-998E-38AF38C8AD2A}"/>
              </a:ext>
            </a:extLst>
          </p:cNvPr>
          <p:cNvSpPr>
            <a:spLocks noGrp="1"/>
          </p:cNvSpPr>
          <p:nvPr>
            <p:ph type="body" sz="quarter" idx="10"/>
          </p:nvPr>
        </p:nvSpPr>
        <p:spPr/>
        <p:txBody>
          <a:bodyPr/>
          <a:lstStyle/>
          <a:p>
            <a:r>
              <a:rPr lang="en-CA"/>
              <a:t>Discipline Process – Steps </a:t>
            </a:r>
          </a:p>
        </p:txBody>
      </p:sp>
      <p:sp>
        <p:nvSpPr>
          <p:cNvPr id="3" name="Slide Number Placeholder 2">
            <a:extLst>
              <a:ext uri="{FF2B5EF4-FFF2-40B4-BE49-F238E27FC236}">
                <a16:creationId xmlns:a16="http://schemas.microsoft.com/office/drawing/2014/main" id="{CB7B50D7-CE1D-4FFD-9EFB-5C0B56367840}"/>
              </a:ext>
            </a:extLst>
          </p:cNvPr>
          <p:cNvSpPr>
            <a:spLocks noGrp="1"/>
          </p:cNvSpPr>
          <p:nvPr>
            <p:ph type="sldNum"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3C2759AE-BA43-4097-8E6F-70CEDDBB45A8}" type="slidenum">
              <a:rPr kumimoji="0" lang="en-US" sz="1000" b="0" i="0" u="none" strike="noStrike" kern="1200" cap="none" spc="0" normalizeH="0" baseline="0" noProof="0" smtClean="0">
                <a:ln>
                  <a:noFill/>
                </a:ln>
                <a:solidFill>
                  <a:srgbClr val="000000"/>
                </a:solidFill>
                <a:effectLst/>
                <a:uLnTx/>
                <a:uFillTx/>
                <a:latin typeface="Century Gothic"/>
                <a:ea typeface="ＭＳ Ｐゴシック" pitchFamily="-16" charset="-128"/>
                <a:cs typeface="+mn-cs"/>
              </a:rPr>
              <a:pPr marL="0" marR="0" lvl="0" indent="0" algn="ctr" defTabSz="914400" rtl="0" eaLnBrk="0" fontAlgn="base" latinLnBrk="0" hangingPunct="0">
                <a:lnSpc>
                  <a:spcPct val="100000"/>
                </a:lnSpc>
                <a:spcBef>
                  <a:spcPct val="0"/>
                </a:spcBef>
                <a:spcAft>
                  <a:spcPct val="0"/>
                </a:spcAft>
                <a:buClrTx/>
                <a:buSzTx/>
                <a:buFontTx/>
                <a:buNone/>
                <a:defRPr/>
              </a:pPr>
              <a:t>59</a:t>
            </a:fld>
            <a:endParaRPr kumimoji="0" lang="en-US" sz="1000" b="0" i="0" u="none" strike="noStrike" kern="1200" cap="none" spc="0" normalizeH="0" baseline="0" noProof="0">
              <a:ln>
                <a:noFill/>
              </a:ln>
              <a:solidFill>
                <a:srgbClr val="000000"/>
              </a:solidFill>
              <a:effectLst/>
              <a:uLnTx/>
              <a:uFillTx/>
              <a:latin typeface="Century Gothic"/>
              <a:ea typeface="ＭＳ Ｐゴシック" pitchFamily="-16" charset="-128"/>
              <a:cs typeface="+mn-cs"/>
            </a:endParaRPr>
          </a:p>
        </p:txBody>
      </p:sp>
      <p:graphicFrame>
        <p:nvGraphicFramePr>
          <p:cNvPr id="5" name="Content Placeholder 4">
            <a:extLst>
              <a:ext uri="{FF2B5EF4-FFF2-40B4-BE49-F238E27FC236}">
                <a16:creationId xmlns:a16="http://schemas.microsoft.com/office/drawing/2014/main" id="{D6877A23-683E-4937-9C8C-EA1D95F1E37E}"/>
              </a:ext>
            </a:extLst>
          </p:cNvPr>
          <p:cNvGraphicFramePr>
            <a:graphicFrameLocks noGrp="1"/>
          </p:cNvGraphicFramePr>
          <p:nvPr>
            <p:ph idx="1"/>
          </p:nvPr>
        </p:nvGraphicFramePr>
        <p:xfrm>
          <a:off x="193674" y="1046163"/>
          <a:ext cx="8690443" cy="3775604"/>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2023892054"/>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 Placeholder 4">
            <a:extLst>
              <a:ext uri="{FF2B5EF4-FFF2-40B4-BE49-F238E27FC236}">
                <a16:creationId xmlns:a16="http://schemas.microsoft.com/office/drawing/2014/main" id="{18AE5760-E5DA-46B1-8870-36AA85EAAD54}"/>
              </a:ext>
            </a:extLst>
          </p:cNvPr>
          <p:cNvSpPr>
            <a:spLocks noGrp="1"/>
          </p:cNvSpPr>
          <p:nvPr>
            <p:ph type="body" sz="quarter" idx="10"/>
          </p:nvPr>
        </p:nvSpPr>
        <p:spPr>
          <a:xfrm>
            <a:off x="1091488" y="64795"/>
            <a:ext cx="7792630" cy="539015"/>
          </a:xfrm>
        </p:spPr>
        <p:txBody>
          <a:bodyPr/>
          <a:lstStyle/>
          <a:p>
            <a:r>
              <a:rPr lang="en-CA"/>
              <a:t>Privacy in the Unionized Setting</a:t>
            </a:r>
          </a:p>
        </p:txBody>
      </p:sp>
      <p:sp>
        <p:nvSpPr>
          <p:cNvPr id="6" name="Slide Number Placeholder 5">
            <a:extLst>
              <a:ext uri="{FF2B5EF4-FFF2-40B4-BE49-F238E27FC236}">
                <a16:creationId xmlns:a16="http://schemas.microsoft.com/office/drawing/2014/main" id="{77F077FE-78E3-459A-8ECC-377B18EF7C0E}"/>
              </a:ext>
            </a:extLst>
          </p:cNvPr>
          <p:cNvSpPr>
            <a:spLocks noGrp="1"/>
          </p:cNvSpPr>
          <p:nvPr>
            <p:ph type="sldNum"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3C2759AE-BA43-4097-8E6F-70CEDDBB45A8}" type="slidenum">
              <a:rPr kumimoji="0" lang="en-US" sz="1000" b="0" i="0" u="none" strike="noStrike" kern="1200" cap="none" spc="0" normalizeH="0" baseline="0" noProof="0" smtClean="0">
                <a:ln>
                  <a:noFill/>
                </a:ln>
                <a:solidFill>
                  <a:srgbClr val="000000"/>
                </a:solidFill>
                <a:effectLst/>
                <a:uLnTx/>
                <a:uFillTx/>
                <a:latin typeface="Arial"/>
                <a:ea typeface="ＭＳ Ｐゴシック" pitchFamily="-16" charset="-128"/>
                <a:cs typeface="+mn-cs"/>
              </a:rPr>
              <a:pPr marL="0" marR="0" lvl="0" indent="0" algn="ctr" defTabSz="914400" rtl="0" eaLnBrk="0" fontAlgn="base" latinLnBrk="0" hangingPunct="0">
                <a:lnSpc>
                  <a:spcPct val="100000"/>
                </a:lnSpc>
                <a:spcBef>
                  <a:spcPct val="0"/>
                </a:spcBef>
                <a:spcAft>
                  <a:spcPct val="0"/>
                </a:spcAft>
                <a:buClrTx/>
                <a:buSzTx/>
                <a:buFontTx/>
                <a:buNone/>
                <a:defRPr/>
              </a:pPr>
              <a:t>6</a:t>
            </a:fld>
            <a:endParaRPr kumimoji="0" lang="en-US" sz="1000" b="0" i="0" u="none" strike="noStrike" kern="1200" cap="none" spc="0" normalizeH="0" baseline="0" noProof="0">
              <a:ln>
                <a:noFill/>
              </a:ln>
              <a:solidFill>
                <a:srgbClr val="000000"/>
              </a:solidFill>
              <a:effectLst/>
              <a:uLnTx/>
              <a:uFillTx/>
              <a:latin typeface="Arial"/>
              <a:ea typeface="ＭＳ Ｐゴシック" pitchFamily="-16" charset="-128"/>
              <a:cs typeface="+mn-cs"/>
            </a:endParaRPr>
          </a:p>
        </p:txBody>
      </p:sp>
      <p:graphicFrame>
        <p:nvGraphicFramePr>
          <p:cNvPr id="2" name="Content Placeholder 1">
            <a:extLst>
              <a:ext uri="{FF2B5EF4-FFF2-40B4-BE49-F238E27FC236}">
                <a16:creationId xmlns:a16="http://schemas.microsoft.com/office/drawing/2014/main" id="{76541380-9FAA-E38F-C262-F2366F48870B}"/>
              </a:ext>
            </a:extLst>
          </p:cNvPr>
          <p:cNvGraphicFramePr>
            <a:graphicFrameLocks noGrp="1"/>
          </p:cNvGraphicFramePr>
          <p:nvPr>
            <p:ph idx="1"/>
            <p:extLst>
              <p:ext uri="{D42A27DB-BD31-4B8C-83A1-F6EECF244321}">
                <p14:modId xmlns:p14="http://schemas.microsoft.com/office/powerpoint/2010/main" val="588990209"/>
              </p:ext>
            </p:extLst>
          </p:nvPr>
        </p:nvGraphicFramePr>
        <p:xfrm>
          <a:off x="194198" y="1270917"/>
          <a:ext cx="8755603" cy="3048507"/>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329865196"/>
      </p:ext>
    </p:extLst>
  </p:cSld>
  <p:clrMapOvr>
    <a:masterClrMapping/>
  </p:clrMapOvr>
  <p:transition/>
  <p:timing/>
</p:sld>
</file>

<file path=ppt/slides/slide6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4B2D88BB-51A8-A502-3866-3AE144A594EA}"/>
              </a:ext>
            </a:extLst>
          </p:cNvPr>
          <p:cNvSpPr>
            <a:spLocks noGrp="1"/>
          </p:cNvSpPr>
          <p:nvPr>
            <p:ph type="body" sz="quarter" idx="10"/>
          </p:nvPr>
        </p:nvSpPr>
        <p:spPr/>
        <p:txBody>
          <a:bodyPr/>
          <a:lstStyle/>
          <a:p>
            <a:r>
              <a:rPr lang="en-CA"/>
              <a:t>What Does the Case Law Say?</a:t>
            </a:r>
          </a:p>
        </p:txBody>
      </p:sp>
      <p:sp>
        <p:nvSpPr>
          <p:cNvPr id="3" name="Slide Number Placeholder 2">
            <a:extLst>
              <a:ext uri="{FF2B5EF4-FFF2-40B4-BE49-F238E27FC236}">
                <a16:creationId xmlns:a16="http://schemas.microsoft.com/office/drawing/2014/main" id="{AD3EE33F-A7F8-C2FF-B0B2-8299E12E64BA}"/>
              </a:ext>
            </a:extLst>
          </p:cNvPr>
          <p:cNvSpPr>
            <a:spLocks noGrp="1"/>
          </p:cNvSpPr>
          <p:nvPr>
            <p:ph type="sldNum" sz="quarter" idx="11"/>
          </p:nvPr>
        </p:nvSpPr>
        <p:spPr/>
        <p:txBody>
          <a:bodyPr/>
          <a:lstStyle/>
          <a:p>
            <a:fld id="{3C2759AE-BA43-4097-8E6F-70CEDDBB45A8}" type="slidenum">
              <a:rPr lang="en-US" smtClean="0"/>
              <a:t>60</a:t>
            </a:fld>
            <a:endParaRPr lang="en-US"/>
          </a:p>
        </p:txBody>
      </p:sp>
      <p:sp>
        <p:nvSpPr>
          <p:cNvPr id="5" name="Rectangle 4">
            <a:extLst>
              <a:ext uri="{FF2B5EF4-FFF2-40B4-BE49-F238E27FC236}">
                <a16:creationId xmlns:a16="http://schemas.microsoft.com/office/drawing/2014/main" id="{6A36515D-5DF3-FE83-4C8A-63969CA27705}"/>
              </a:ext>
            </a:extLst>
          </p:cNvPr>
          <p:cNvSpPr/>
          <p:nvPr/>
        </p:nvSpPr>
        <p:spPr>
          <a:xfrm>
            <a:off x="213425" y="1220104"/>
            <a:ext cx="8736376" cy="2418245"/>
          </a:xfrm>
          <a:prstGeom prst="rect">
            <a:avLst/>
          </a:prstGeom>
          <a:solidFill>
            <a:srgbClr val="CDD2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itchFamily="34" charset="0"/>
              <a:cs typeface="Arial" pitchFamily="34" charset="0"/>
            </a:endParaRPr>
          </a:p>
        </p:txBody>
      </p:sp>
      <p:sp>
        <p:nvSpPr>
          <p:cNvPr id="4" name="Content Placeholder 3">
            <a:extLst>
              <a:ext uri="{FF2B5EF4-FFF2-40B4-BE49-F238E27FC236}">
                <a16:creationId xmlns:a16="http://schemas.microsoft.com/office/drawing/2014/main" id="{307BAC43-6F42-F0E6-CA8D-E4B735D91DE8}"/>
              </a:ext>
            </a:extLst>
          </p:cNvPr>
          <p:cNvSpPr>
            <a:spLocks noGrp="1"/>
          </p:cNvSpPr>
          <p:nvPr>
            <p:ph idx="1"/>
          </p:nvPr>
        </p:nvSpPr>
        <p:spPr>
          <a:xfrm>
            <a:off x="194198" y="1220104"/>
            <a:ext cx="8755603" cy="3239498"/>
          </a:xfrm>
        </p:spPr>
        <p:txBody>
          <a:bodyPr/>
          <a:lstStyle/>
          <a:p>
            <a:pPr>
              <a:lnSpc>
                <a:spcPct val="150000"/>
              </a:lnSpc>
            </a:pPr>
            <a:r>
              <a:rPr lang="en-CA" sz="2400" i="1">
                <a:solidFill>
                  <a:srgbClr val="1F1F1F"/>
                </a:solidFill>
                <a:effectLst/>
                <a:latin typeface="+mj-lt"/>
              </a:rPr>
              <a:t>Central East Lhin and ONA (N.S.), Re, </a:t>
            </a:r>
            <a:r>
              <a:rPr lang="en-CA" sz="2400">
                <a:solidFill>
                  <a:srgbClr val="1F1F1F"/>
                </a:solidFill>
                <a:effectLst/>
                <a:latin typeface="+mj-lt"/>
              </a:rPr>
              <a:t>2019</a:t>
            </a:r>
          </a:p>
          <a:p>
            <a:pPr>
              <a:lnSpc>
                <a:spcPct val="150000"/>
              </a:lnSpc>
            </a:pPr>
            <a:r>
              <a:rPr lang="pt-BR" sz="2400" i="1">
                <a:solidFill>
                  <a:srgbClr val="1F1F1F"/>
                </a:solidFill>
                <a:effectLst/>
                <a:latin typeface="+mj-lt"/>
              </a:rPr>
              <a:t>Algoma Tubes Inc. and USW, Local 9548 </a:t>
            </a:r>
            <a:r>
              <a:rPr lang="pt-BR" sz="2400" i="0">
                <a:solidFill>
                  <a:srgbClr val="1F1F1F"/>
                </a:solidFill>
                <a:effectLst/>
                <a:latin typeface="+mj-lt"/>
              </a:rPr>
              <a:t>(Vaz), </a:t>
            </a:r>
            <a:r>
              <a:rPr lang="pt-BR" sz="2400" i="1">
                <a:solidFill>
                  <a:srgbClr val="1F1F1F"/>
                </a:solidFill>
                <a:effectLst/>
                <a:latin typeface="+mj-lt"/>
              </a:rPr>
              <a:t>Re</a:t>
            </a:r>
            <a:r>
              <a:rPr lang="pt-BR" sz="2400" i="0">
                <a:solidFill>
                  <a:srgbClr val="1F1F1F"/>
                </a:solidFill>
                <a:effectLst/>
                <a:latin typeface="+mj-lt"/>
              </a:rPr>
              <a:t>, 2019 </a:t>
            </a:r>
          </a:p>
          <a:p>
            <a:pPr>
              <a:lnSpc>
                <a:spcPct val="150000"/>
              </a:lnSpc>
            </a:pPr>
            <a:r>
              <a:rPr lang="pt-BR" sz="2400" i="1">
                <a:solidFill>
                  <a:srgbClr val="1F1F1F"/>
                </a:solidFill>
                <a:effectLst/>
                <a:latin typeface="+mj-lt"/>
              </a:rPr>
              <a:t>Canada Post Corp. v. C.U.P.W</a:t>
            </a:r>
            <a:r>
              <a:rPr lang="pt-BR" sz="2400" i="0">
                <a:solidFill>
                  <a:srgbClr val="1F1F1F"/>
                </a:solidFill>
                <a:effectLst/>
                <a:latin typeface="+mj-lt"/>
              </a:rPr>
              <a:t>, 1990</a:t>
            </a:r>
          </a:p>
        </p:txBody>
      </p:sp>
    </p:spTree>
    <p:extLst>
      <p:ext uri="{BB962C8B-B14F-4D97-AF65-F5344CB8AC3E}">
        <p14:creationId xmlns:p14="http://schemas.microsoft.com/office/powerpoint/2010/main" val="3570990466"/>
      </p:ext>
    </p:extLst>
  </p:cSld>
  <p:clrMapOvr>
    <a:masterClrMapping/>
  </p:clrMapOvr>
  <p:transition/>
  <p:timing/>
</p:sld>
</file>

<file path=ppt/slides/slide6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D43405AC-DA81-499A-AEED-A25D7FE34D6B}"/>
              </a:ext>
            </a:extLst>
          </p:cNvPr>
          <p:cNvSpPr>
            <a:spLocks noGrp="1"/>
          </p:cNvSpPr>
          <p:nvPr>
            <p:ph type="body" sz="quarter" idx="10"/>
          </p:nvPr>
        </p:nvSpPr>
        <p:spPr/>
        <p:txBody>
          <a:bodyPr/>
          <a:lstStyle/>
          <a:p>
            <a:r>
              <a:rPr lang="en-CA"/>
              <a:t>The Decision to Discipline</a:t>
            </a:r>
          </a:p>
        </p:txBody>
      </p:sp>
      <p:sp>
        <p:nvSpPr>
          <p:cNvPr id="3" name="Slide Number Placeholder 2">
            <a:extLst>
              <a:ext uri="{FF2B5EF4-FFF2-40B4-BE49-F238E27FC236}">
                <a16:creationId xmlns:a16="http://schemas.microsoft.com/office/drawing/2014/main" id="{54AF2A47-E98A-4D6C-B493-51CED57B7D45}"/>
              </a:ext>
            </a:extLst>
          </p:cNvPr>
          <p:cNvSpPr>
            <a:spLocks noGrp="1"/>
          </p:cNvSpPr>
          <p:nvPr>
            <p:ph type="sldNum"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3C2759AE-BA43-4097-8E6F-70CEDDBB45A8}" type="slidenum">
              <a:rPr kumimoji="0" lang="en-US" sz="1000" b="0" i="0" u="none" strike="noStrike" kern="1200" cap="none" spc="0" normalizeH="0" baseline="0" noProof="0" smtClean="0">
                <a:ln>
                  <a:noFill/>
                </a:ln>
                <a:solidFill>
                  <a:srgbClr val="000000"/>
                </a:solidFill>
                <a:effectLst/>
                <a:uLnTx/>
                <a:uFillTx/>
                <a:latin typeface="Century Gothic"/>
                <a:ea typeface="ＭＳ Ｐゴシック" pitchFamily="-16" charset="-128"/>
                <a:cs typeface="+mn-cs"/>
              </a:rPr>
              <a:pPr marL="0" marR="0" lvl="0" indent="0" algn="ctr" defTabSz="914400" rtl="0" eaLnBrk="0" fontAlgn="base" latinLnBrk="0" hangingPunct="0">
                <a:lnSpc>
                  <a:spcPct val="100000"/>
                </a:lnSpc>
                <a:spcBef>
                  <a:spcPct val="0"/>
                </a:spcBef>
                <a:spcAft>
                  <a:spcPct val="0"/>
                </a:spcAft>
                <a:buClrTx/>
                <a:buSzTx/>
                <a:buFontTx/>
                <a:buNone/>
                <a:defRPr/>
              </a:pPr>
              <a:t>61</a:t>
            </a:fld>
            <a:endParaRPr kumimoji="0" lang="en-US" sz="1000" b="0" i="0" u="none" strike="noStrike" kern="1200" cap="none" spc="0" normalizeH="0" baseline="0" noProof="0">
              <a:ln>
                <a:noFill/>
              </a:ln>
              <a:solidFill>
                <a:srgbClr val="000000"/>
              </a:solidFill>
              <a:effectLst/>
              <a:uLnTx/>
              <a:uFillTx/>
              <a:latin typeface="Century Gothic"/>
              <a:ea typeface="ＭＳ Ｐゴシック" pitchFamily="-16" charset="-128"/>
              <a:cs typeface="+mn-cs"/>
            </a:endParaRPr>
          </a:p>
        </p:txBody>
      </p:sp>
      <p:sp>
        <p:nvSpPr>
          <p:cNvPr id="5" name="Rectangle 3">
            <a:extLst>
              <a:ext uri="{FF2B5EF4-FFF2-40B4-BE49-F238E27FC236}">
                <a16:creationId xmlns:a16="http://schemas.microsoft.com/office/drawing/2014/main" id="{E7719797-1367-4D10-9921-EC13288176B5}"/>
              </a:ext>
            </a:extLst>
          </p:cNvPr>
          <p:cNvSpPr txBox="1">
            <a:spLocks noChangeArrowheads="1"/>
          </p:cNvSpPr>
          <p:nvPr/>
        </p:nvSpPr>
        <p:spPr bwMode="auto">
          <a:xfrm>
            <a:off x="194198" y="1208093"/>
            <a:ext cx="8755603" cy="3345656"/>
          </a:xfrm>
          <a:prstGeom prst="rect">
            <a:avLst/>
          </a:prstGeom>
          <a:noFill/>
          <a:ln w="9525">
            <a:noFill/>
            <a:miter lim="800000"/>
          </a:ln>
        </p:spPr>
        <p:txBody>
          <a:bodyPr vert="horz" wrap="square" lIns="137160" tIns="91440" rIns="137160" bIns="91440" numCol="1" anchor="t" anchorCtr="0" compatLnSpc="1">
            <a:prstTxWarp prst="textNoShape">
              <a:avLst/>
            </a:prstTxWarp>
            <a:noAutofit/>
          </a:bodyPr>
          <a:lstStyle>
            <a:lvl1pPr marL="228600" indent="-228600" algn="l" rtl="0" eaLnBrk="1" fontAlgn="base" hangingPunct="1">
              <a:lnSpc>
                <a:spcPct val="110000"/>
              </a:lnSpc>
              <a:spcBef>
                <a:spcPct val="20000"/>
              </a:spcBef>
              <a:spcAft>
                <a:spcPct val="0"/>
              </a:spcAft>
              <a:buSzPct val="75000"/>
              <a:buFont typeface="Times" pitchFamily="18" charset="0"/>
              <a:buChar char="•"/>
              <a:defRPr sz="2900">
                <a:solidFill>
                  <a:schemeClr val="tx1">
                    <a:lumMod val="85000"/>
                    <a:lumOff val="15000"/>
                  </a:schemeClr>
                </a:solidFill>
                <a:latin typeface="+mn-lt"/>
                <a:ea typeface="+mn-ea"/>
                <a:cs typeface="Arial" pitchFamily="34" charset="0"/>
              </a:defRPr>
            </a:lvl1pPr>
            <a:lvl2pPr marL="685800" indent="-225425" algn="l" rtl="0" eaLnBrk="1" fontAlgn="base" hangingPunct="1">
              <a:lnSpc>
                <a:spcPct val="120000"/>
              </a:lnSpc>
              <a:spcBef>
                <a:spcPct val="20000"/>
              </a:spcBef>
              <a:spcAft>
                <a:spcPct val="0"/>
              </a:spcAft>
              <a:buSzPct val="75000"/>
              <a:buFont typeface="Times" pitchFamily="18" charset="0"/>
              <a:buChar char="•"/>
              <a:defRPr sz="2600">
                <a:solidFill>
                  <a:schemeClr val="tx1">
                    <a:lumMod val="85000"/>
                    <a:lumOff val="15000"/>
                  </a:schemeClr>
                </a:solidFill>
                <a:latin typeface="+mn-lt"/>
                <a:ea typeface="+mn-ea"/>
                <a:cs typeface="Arial" pitchFamily="34" charset="0"/>
              </a:defRPr>
            </a:lvl2pPr>
            <a:lvl3pPr marL="1143000" indent="-228600"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mn-lt"/>
                <a:ea typeface="+mn-ea"/>
                <a:cs typeface="Arial" pitchFamily="34" charset="0"/>
              </a:defRPr>
            </a:lvl3pPr>
            <a:lvl4pPr marL="1600200" indent="-225425"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mn-lt"/>
                <a:ea typeface="+mn-ea"/>
                <a:cs typeface="Arial" pitchFamily="34" charset="0"/>
              </a:defRPr>
            </a:lvl4pPr>
            <a:lvl5pPr marL="2057400" indent="-228600"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mn-lt"/>
                <a:ea typeface="+mn-ea"/>
                <a:cs typeface="Arial" pitchFamily="34" charset="0"/>
              </a:defRPr>
            </a:lvl5pPr>
            <a:lvl6pPr marL="25146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6pPr>
            <a:lvl7pPr marL="29718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7pPr>
            <a:lvl8pPr marL="34290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8pPr>
            <a:lvl9pPr marL="38862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9pPr>
          </a:lstStyle>
          <a:p>
            <a:pPr>
              <a:lnSpc>
                <a:spcPct val="100000"/>
              </a:lnSpc>
              <a:defRPr/>
            </a:pPr>
            <a:r>
              <a:rPr kumimoji="0" lang="en-CA" sz="2400" b="0" i="0" u="none" strike="noStrike" kern="0" cap="none" spc="0" normalizeH="0" baseline="0" noProof="0">
                <a:ln>
                  <a:noFill/>
                </a:ln>
                <a:solidFill>
                  <a:srgbClr val="000000">
                    <a:lumMod val="85000"/>
                    <a:lumOff val="15000"/>
                  </a:srgbClr>
                </a:solidFill>
                <a:effectLst/>
                <a:uLnTx/>
                <a:uFillTx/>
                <a:latin typeface="Arial" pitchFamily="34" charset="0"/>
                <a:ea typeface="+mn-ea"/>
                <a:cs typeface="Arial" pitchFamily="34" charset="0"/>
              </a:rPr>
              <a:t>The penalty should “fit the crime”</a:t>
            </a:r>
          </a:p>
          <a:p>
            <a:pPr marL="685800" marR="0" lvl="1" indent="-225425" algn="l" defTabSz="914400" rtl="0" eaLnBrk="1" fontAlgn="base" latinLnBrk="0" hangingPunct="1">
              <a:lnSpc>
                <a:spcPct val="110000"/>
              </a:lnSpc>
              <a:spcBef>
                <a:spcPct val="20000"/>
              </a:spcBef>
              <a:spcAft>
                <a:spcPct val="0"/>
              </a:spcAft>
              <a:buClrTx/>
              <a:buSzPct val="75000"/>
              <a:buFont typeface="Times" pitchFamily="18" charset="0"/>
              <a:buChar char="•"/>
              <a:defRPr/>
            </a:pPr>
            <a:endParaRPr kumimoji="0" lang="en-CA" sz="2400" b="0" i="0" u="none" strike="noStrike" kern="0" cap="none" spc="0" normalizeH="0" baseline="0" noProof="0">
              <a:ln>
                <a:noFill/>
              </a:ln>
              <a:solidFill>
                <a:srgbClr val="000000">
                  <a:lumMod val="85000"/>
                  <a:lumOff val="15000"/>
                </a:srgbClr>
              </a:solidFill>
              <a:effectLst/>
              <a:uLnTx/>
              <a:uFillTx/>
              <a:latin typeface="Century Gothic"/>
              <a:ea typeface="+mn-ea"/>
              <a:cs typeface="Arial" pitchFamily="34" charset="0"/>
            </a:endParaRPr>
          </a:p>
          <a:p>
            <a:pPr marL="685800" marR="0" lvl="1" indent="-225425" algn="l" defTabSz="914400" rtl="0" eaLnBrk="1" fontAlgn="base" latinLnBrk="0" hangingPunct="1">
              <a:lnSpc>
                <a:spcPct val="110000"/>
              </a:lnSpc>
              <a:spcBef>
                <a:spcPct val="20000"/>
              </a:spcBef>
              <a:spcAft>
                <a:spcPct val="0"/>
              </a:spcAft>
              <a:buClrTx/>
              <a:buSzPct val="75000"/>
              <a:buFont typeface="Times" pitchFamily="18" charset="0"/>
              <a:buChar char="•"/>
              <a:defRPr/>
            </a:pPr>
            <a:endParaRPr kumimoji="0" lang="en-US" sz="2400" b="0" i="0" u="none" strike="noStrike" kern="0" cap="none" spc="0" normalizeH="0" baseline="0" noProof="0">
              <a:ln>
                <a:noFill/>
              </a:ln>
              <a:solidFill>
                <a:srgbClr val="000000">
                  <a:lumMod val="85000"/>
                  <a:lumOff val="15000"/>
                </a:srgbClr>
              </a:solidFill>
              <a:effectLst/>
              <a:uLnTx/>
              <a:uFillTx/>
              <a:latin typeface="Century Gothic"/>
              <a:ea typeface="+mn-ea"/>
              <a:cs typeface="Arial" pitchFamily="34" charset="0"/>
            </a:endParaRPr>
          </a:p>
        </p:txBody>
      </p:sp>
      <p:graphicFrame>
        <p:nvGraphicFramePr>
          <p:cNvPr id="6" name="Diagram 5">
            <a:extLst>
              <a:ext uri="{FF2B5EF4-FFF2-40B4-BE49-F238E27FC236}">
                <a16:creationId xmlns:a16="http://schemas.microsoft.com/office/drawing/2014/main" id="{628C597B-646A-4A84-9D85-28520195716F}"/>
              </a:ext>
            </a:extLst>
          </p:cNvPr>
          <p:cNvGraphicFramePr/>
          <p:nvPr/>
        </p:nvGraphicFramePr>
        <p:xfrm>
          <a:off x="194199" y="1872736"/>
          <a:ext cx="8755602" cy="2830483"/>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2947865709"/>
      </p:ext>
    </p:extLst>
  </p:cSld>
  <p:clrMapOvr>
    <a:masterClrMapping/>
  </p:clrMapOvr>
  <p:transition/>
  <p:timing/>
</p:sld>
</file>

<file path=ppt/slides/slide6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F60FB2B7-B5C0-46E7-80C1-DAF1FC69E7F9}"/>
              </a:ext>
            </a:extLst>
          </p:cNvPr>
          <p:cNvSpPr>
            <a:spLocks noGrp="1"/>
          </p:cNvSpPr>
          <p:nvPr>
            <p:ph type="body" sz="quarter" idx="10"/>
          </p:nvPr>
        </p:nvSpPr>
        <p:spPr/>
        <p:txBody>
          <a:bodyPr/>
          <a:lstStyle/>
          <a:p>
            <a:r>
              <a:rPr lang="en-CA"/>
              <a:t>The Decision to Discipline </a:t>
            </a:r>
          </a:p>
        </p:txBody>
      </p:sp>
      <p:sp>
        <p:nvSpPr>
          <p:cNvPr id="3" name="Slide Number Placeholder 2">
            <a:extLst>
              <a:ext uri="{FF2B5EF4-FFF2-40B4-BE49-F238E27FC236}">
                <a16:creationId xmlns:a16="http://schemas.microsoft.com/office/drawing/2014/main" id="{4705AAB2-F017-41FC-BA7D-F65644AB0EFB}"/>
              </a:ext>
            </a:extLst>
          </p:cNvPr>
          <p:cNvSpPr>
            <a:spLocks noGrp="1"/>
          </p:cNvSpPr>
          <p:nvPr>
            <p:ph type="sldNum"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3C2759AE-BA43-4097-8E6F-70CEDDBB45A8}" type="slidenum">
              <a:rPr kumimoji="0" lang="en-US" sz="1000" b="0" i="0" u="none" strike="noStrike" kern="1200" cap="none" spc="0" normalizeH="0" baseline="0" noProof="0" smtClean="0">
                <a:ln>
                  <a:noFill/>
                </a:ln>
                <a:solidFill>
                  <a:srgbClr val="000000"/>
                </a:solidFill>
                <a:effectLst/>
                <a:uLnTx/>
                <a:uFillTx/>
                <a:latin typeface="Century Gothic"/>
                <a:ea typeface="ＭＳ Ｐゴシック" pitchFamily="-16" charset="-128"/>
                <a:cs typeface="+mn-cs"/>
              </a:rPr>
              <a:pPr marL="0" marR="0" lvl="0" indent="0" algn="ctr" defTabSz="914400" rtl="0" eaLnBrk="0" fontAlgn="base" latinLnBrk="0" hangingPunct="0">
                <a:lnSpc>
                  <a:spcPct val="100000"/>
                </a:lnSpc>
                <a:spcBef>
                  <a:spcPct val="0"/>
                </a:spcBef>
                <a:spcAft>
                  <a:spcPct val="0"/>
                </a:spcAft>
                <a:buClrTx/>
                <a:buSzTx/>
                <a:buFontTx/>
                <a:buNone/>
                <a:defRPr/>
              </a:pPr>
              <a:t>62</a:t>
            </a:fld>
            <a:endParaRPr kumimoji="0" lang="en-US" sz="1000" b="0" i="0" u="none" strike="noStrike" kern="1200" cap="none" spc="0" normalizeH="0" baseline="0" noProof="0">
              <a:ln>
                <a:noFill/>
              </a:ln>
              <a:solidFill>
                <a:srgbClr val="000000"/>
              </a:solidFill>
              <a:effectLst/>
              <a:uLnTx/>
              <a:uFillTx/>
              <a:latin typeface="Century Gothic"/>
              <a:ea typeface="ＭＳ Ｐゴシック" pitchFamily="-16" charset="-128"/>
              <a:cs typeface="+mn-cs"/>
            </a:endParaRPr>
          </a:p>
        </p:txBody>
      </p:sp>
      <p:sp>
        <p:nvSpPr>
          <p:cNvPr id="5" name="Rectangle 3">
            <a:extLst>
              <a:ext uri="{FF2B5EF4-FFF2-40B4-BE49-F238E27FC236}">
                <a16:creationId xmlns:a16="http://schemas.microsoft.com/office/drawing/2014/main" id="{6C838CBC-2838-41E2-A5F3-5B572292CE97}"/>
              </a:ext>
            </a:extLst>
          </p:cNvPr>
          <p:cNvSpPr txBox="1">
            <a:spLocks noChangeArrowheads="1"/>
          </p:cNvSpPr>
          <p:nvPr/>
        </p:nvSpPr>
        <p:spPr bwMode="auto">
          <a:xfrm>
            <a:off x="128515" y="1185839"/>
            <a:ext cx="8755603" cy="3345656"/>
          </a:xfrm>
          <a:prstGeom prst="rect">
            <a:avLst/>
          </a:prstGeom>
          <a:noFill/>
          <a:ln w="9525">
            <a:noFill/>
            <a:miter lim="800000"/>
          </a:ln>
        </p:spPr>
        <p:txBody>
          <a:bodyPr vert="horz" wrap="square" lIns="137160" tIns="91440" rIns="137160" bIns="91440" numCol="1" anchor="t" anchorCtr="0" compatLnSpc="1">
            <a:prstTxWarp prst="textNoShape">
              <a:avLst/>
            </a:prstTxWarp>
            <a:noAutofit/>
          </a:bodyPr>
          <a:lstStyle>
            <a:lvl1pPr marL="228600" indent="-228600" algn="l" rtl="0" eaLnBrk="1" fontAlgn="base" hangingPunct="1">
              <a:lnSpc>
                <a:spcPct val="110000"/>
              </a:lnSpc>
              <a:spcBef>
                <a:spcPct val="20000"/>
              </a:spcBef>
              <a:spcAft>
                <a:spcPct val="0"/>
              </a:spcAft>
              <a:buSzPct val="75000"/>
              <a:buFont typeface="Times" pitchFamily="18" charset="0"/>
              <a:buChar char="•"/>
              <a:defRPr sz="2900">
                <a:solidFill>
                  <a:schemeClr val="tx1">
                    <a:lumMod val="85000"/>
                    <a:lumOff val="15000"/>
                  </a:schemeClr>
                </a:solidFill>
                <a:latin typeface="+mn-lt"/>
                <a:ea typeface="+mn-ea"/>
                <a:cs typeface="Arial" pitchFamily="34" charset="0"/>
              </a:defRPr>
            </a:lvl1pPr>
            <a:lvl2pPr marL="685800" indent="-225425" algn="l" rtl="0" eaLnBrk="1" fontAlgn="base" hangingPunct="1">
              <a:lnSpc>
                <a:spcPct val="120000"/>
              </a:lnSpc>
              <a:spcBef>
                <a:spcPct val="20000"/>
              </a:spcBef>
              <a:spcAft>
                <a:spcPct val="0"/>
              </a:spcAft>
              <a:buSzPct val="75000"/>
              <a:buFont typeface="Times" pitchFamily="18" charset="0"/>
              <a:buChar char="•"/>
              <a:defRPr sz="2600">
                <a:solidFill>
                  <a:schemeClr val="tx1">
                    <a:lumMod val="85000"/>
                    <a:lumOff val="15000"/>
                  </a:schemeClr>
                </a:solidFill>
                <a:latin typeface="+mn-lt"/>
                <a:ea typeface="+mn-ea"/>
                <a:cs typeface="Arial" pitchFamily="34" charset="0"/>
              </a:defRPr>
            </a:lvl2pPr>
            <a:lvl3pPr marL="1143000" indent="-228600"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mn-lt"/>
                <a:ea typeface="+mn-ea"/>
                <a:cs typeface="Arial" pitchFamily="34" charset="0"/>
              </a:defRPr>
            </a:lvl3pPr>
            <a:lvl4pPr marL="1600200" indent="-225425"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mn-lt"/>
                <a:ea typeface="+mn-ea"/>
                <a:cs typeface="Arial" pitchFamily="34" charset="0"/>
              </a:defRPr>
            </a:lvl4pPr>
            <a:lvl5pPr marL="2057400" indent="-228600"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mn-lt"/>
                <a:ea typeface="+mn-ea"/>
                <a:cs typeface="Arial" pitchFamily="34" charset="0"/>
              </a:defRPr>
            </a:lvl5pPr>
            <a:lvl6pPr marL="25146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6pPr>
            <a:lvl7pPr marL="29718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7pPr>
            <a:lvl8pPr marL="34290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8pPr>
            <a:lvl9pPr marL="38862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9pPr>
          </a:lstStyle>
          <a:p>
            <a:pPr marL="228600" marR="0" lvl="0" indent="-228600" algn="l" defTabSz="914400" rtl="0" eaLnBrk="1" fontAlgn="base" latinLnBrk="0" hangingPunct="1">
              <a:lnSpc>
                <a:spcPct val="100000"/>
              </a:lnSpc>
              <a:spcBef>
                <a:spcPct val="20000"/>
              </a:spcBef>
              <a:spcAft>
                <a:spcPct val="0"/>
              </a:spcAft>
              <a:buClrTx/>
              <a:buSzPct val="75000"/>
              <a:buFont typeface="Times" pitchFamily="18" charset="0"/>
              <a:buChar char="•"/>
              <a:defRPr/>
            </a:pPr>
            <a:r>
              <a:rPr kumimoji="0" lang="en-CA" sz="2400" b="0" i="0" u="none" strike="noStrike" kern="0" cap="none" spc="0" normalizeH="0" baseline="0" noProof="0">
                <a:ln>
                  <a:noFill/>
                </a:ln>
                <a:solidFill>
                  <a:srgbClr val="000000">
                    <a:lumMod val="85000"/>
                    <a:lumOff val="15000"/>
                  </a:srgbClr>
                </a:solidFill>
                <a:effectLst/>
                <a:uLnTx/>
                <a:uFillTx/>
                <a:latin typeface="Arial" pitchFamily="34" charset="0"/>
                <a:ea typeface="+mn-ea"/>
                <a:cs typeface="Arial" pitchFamily="34" charset="0"/>
              </a:rPr>
              <a:t>Mitigating factors </a:t>
            </a:r>
          </a:p>
          <a:p>
            <a:pPr marL="228600" marR="0" lvl="0" indent="-228600" algn="l" defTabSz="914400" rtl="0" eaLnBrk="1" fontAlgn="base" latinLnBrk="0" hangingPunct="1">
              <a:lnSpc>
                <a:spcPct val="100000"/>
              </a:lnSpc>
              <a:spcBef>
                <a:spcPct val="20000"/>
              </a:spcBef>
              <a:spcAft>
                <a:spcPct val="0"/>
              </a:spcAft>
              <a:buClrTx/>
              <a:buSzPct val="75000"/>
              <a:buFont typeface="Times" pitchFamily="18" charset="0"/>
              <a:buNone/>
              <a:defRPr/>
            </a:pPr>
            <a:endParaRPr kumimoji="0" lang="en-CA" sz="2400" b="0" i="0" u="none" strike="noStrike" kern="0" cap="none" spc="0" normalizeH="0" baseline="0" noProof="0">
              <a:ln>
                <a:noFill/>
              </a:ln>
              <a:solidFill>
                <a:srgbClr val="000000">
                  <a:lumMod val="85000"/>
                  <a:lumOff val="15000"/>
                </a:srgbClr>
              </a:solidFill>
              <a:effectLst/>
              <a:uLnTx/>
              <a:uFillTx/>
              <a:latin typeface="Arial" pitchFamily="34" charset="0"/>
              <a:ea typeface="+mn-ea"/>
              <a:cs typeface="Arial" pitchFamily="34" charset="0"/>
            </a:endParaRPr>
          </a:p>
          <a:p>
            <a:pPr marL="685800" marR="0" lvl="1" indent="-225425" algn="l" defTabSz="914400" rtl="0" eaLnBrk="1" fontAlgn="base" latinLnBrk="0" hangingPunct="1">
              <a:lnSpc>
                <a:spcPct val="110000"/>
              </a:lnSpc>
              <a:spcBef>
                <a:spcPct val="20000"/>
              </a:spcBef>
              <a:spcAft>
                <a:spcPct val="0"/>
              </a:spcAft>
              <a:buClrTx/>
              <a:buSzPct val="75000"/>
              <a:buFont typeface="Times" pitchFamily="18" charset="0"/>
              <a:buChar char="•"/>
              <a:defRPr/>
            </a:pPr>
            <a:endParaRPr kumimoji="0" lang="en-CA" sz="2400" b="0" i="0" u="none" strike="noStrike" kern="0" cap="none" spc="0" normalizeH="0" baseline="0" noProof="0">
              <a:ln>
                <a:noFill/>
              </a:ln>
              <a:solidFill>
                <a:srgbClr val="000000">
                  <a:lumMod val="85000"/>
                  <a:lumOff val="15000"/>
                </a:srgbClr>
              </a:solidFill>
              <a:effectLst/>
              <a:uLnTx/>
              <a:uFillTx/>
              <a:latin typeface="Arial" pitchFamily="34" charset="0"/>
              <a:ea typeface="+mn-ea"/>
              <a:cs typeface="Arial" pitchFamily="34" charset="0"/>
            </a:endParaRPr>
          </a:p>
        </p:txBody>
      </p:sp>
      <p:graphicFrame>
        <p:nvGraphicFramePr>
          <p:cNvPr id="6" name="Diagram 5">
            <a:extLst>
              <a:ext uri="{FF2B5EF4-FFF2-40B4-BE49-F238E27FC236}">
                <a16:creationId xmlns:a16="http://schemas.microsoft.com/office/drawing/2014/main" id="{4462C37E-BE67-4829-8DEA-960F9DFA968D}"/>
              </a:ext>
            </a:extLst>
          </p:cNvPr>
          <p:cNvGraphicFramePr/>
          <p:nvPr/>
        </p:nvGraphicFramePr>
        <p:xfrm>
          <a:off x="153709" y="2072815"/>
          <a:ext cx="8705214" cy="2530929"/>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3758244123"/>
      </p:ext>
    </p:extLst>
  </p:cSld>
  <p:clrMapOvr>
    <a:masterClrMapping/>
  </p:clrMapOvr>
  <p:transition/>
  <p:timing/>
</p:sld>
</file>

<file path=ppt/slides/slide6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D43405AC-DA81-499A-AEED-A25D7FE34D6B}"/>
              </a:ext>
            </a:extLst>
          </p:cNvPr>
          <p:cNvSpPr>
            <a:spLocks noGrp="1"/>
          </p:cNvSpPr>
          <p:nvPr>
            <p:ph type="body" sz="quarter" idx="10"/>
          </p:nvPr>
        </p:nvSpPr>
        <p:spPr/>
        <p:txBody>
          <a:bodyPr/>
          <a:lstStyle/>
          <a:p>
            <a:r>
              <a:rPr lang="en-CA"/>
              <a:t>Determine Degree of Discipline</a:t>
            </a:r>
          </a:p>
        </p:txBody>
      </p:sp>
      <p:sp>
        <p:nvSpPr>
          <p:cNvPr id="3" name="Slide Number Placeholder 2">
            <a:extLst>
              <a:ext uri="{FF2B5EF4-FFF2-40B4-BE49-F238E27FC236}">
                <a16:creationId xmlns:a16="http://schemas.microsoft.com/office/drawing/2014/main" id="{54AF2A47-E98A-4D6C-B493-51CED57B7D45}"/>
              </a:ext>
            </a:extLst>
          </p:cNvPr>
          <p:cNvSpPr>
            <a:spLocks noGrp="1"/>
          </p:cNvSpPr>
          <p:nvPr>
            <p:ph type="sldNum"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3C2759AE-BA43-4097-8E6F-70CEDDBB45A8}" type="slidenum">
              <a:rPr kumimoji="0" lang="en-US" sz="1000" b="0" i="0" u="none" strike="noStrike" kern="1200" cap="none" spc="0" normalizeH="0" baseline="0" noProof="0" smtClean="0">
                <a:ln>
                  <a:noFill/>
                </a:ln>
                <a:solidFill>
                  <a:srgbClr val="000000"/>
                </a:solidFill>
                <a:effectLst/>
                <a:uLnTx/>
                <a:uFillTx/>
                <a:latin typeface="Century Gothic"/>
                <a:ea typeface="ＭＳ Ｐゴシック" pitchFamily="-16" charset="-128"/>
                <a:cs typeface="+mn-cs"/>
              </a:rPr>
              <a:pPr marL="0" marR="0" lvl="0" indent="0" algn="ctr" defTabSz="914400" rtl="0" eaLnBrk="0" fontAlgn="base" latinLnBrk="0" hangingPunct="0">
                <a:lnSpc>
                  <a:spcPct val="100000"/>
                </a:lnSpc>
                <a:spcBef>
                  <a:spcPct val="0"/>
                </a:spcBef>
                <a:spcAft>
                  <a:spcPct val="0"/>
                </a:spcAft>
                <a:buClrTx/>
                <a:buSzTx/>
                <a:buFontTx/>
                <a:buNone/>
                <a:defRPr/>
              </a:pPr>
              <a:t>63</a:t>
            </a:fld>
            <a:endParaRPr kumimoji="0" lang="en-US" sz="1000" b="0" i="0" u="none" strike="noStrike" kern="1200" cap="none" spc="0" normalizeH="0" baseline="0" noProof="0">
              <a:ln>
                <a:noFill/>
              </a:ln>
              <a:solidFill>
                <a:srgbClr val="000000"/>
              </a:solidFill>
              <a:effectLst/>
              <a:uLnTx/>
              <a:uFillTx/>
              <a:latin typeface="Century Gothic"/>
              <a:ea typeface="ＭＳ Ｐゴシック" pitchFamily="-16" charset="-128"/>
              <a:cs typeface="+mn-cs"/>
            </a:endParaRPr>
          </a:p>
        </p:txBody>
      </p:sp>
      <p:graphicFrame>
        <p:nvGraphicFramePr>
          <p:cNvPr id="7" name="Content Placeholder 4">
            <a:extLst>
              <a:ext uri="{FF2B5EF4-FFF2-40B4-BE49-F238E27FC236}">
                <a16:creationId xmlns:a16="http://schemas.microsoft.com/office/drawing/2014/main" id="{9CD30CC5-1E96-404B-BD24-3077F089ADFD}"/>
              </a:ext>
            </a:extLst>
          </p:cNvPr>
          <p:cNvGraphicFramePr>
            <a:graphicFrameLocks noGrp="1"/>
          </p:cNvGraphicFramePr>
          <p:nvPr>
            <p:ph idx="1"/>
          </p:nvPr>
        </p:nvGraphicFramePr>
        <p:xfrm>
          <a:off x="194199" y="1718258"/>
          <a:ext cx="8689919" cy="2822820"/>
        </p:xfrm>
        <a:graphic>
          <a:graphicData uri="http://schemas.openxmlformats.org/drawingml/2006/diagram">
            <dgm:relIds xmlns:dgm="http://schemas.openxmlformats.org/drawingml/2006/diagram" r:dm="rId4" r:lo="rId5" r:qs="rId6" r:cs="rId7"/>
          </a:graphicData>
        </a:graphic>
      </p:graphicFrame>
      <p:sp>
        <p:nvSpPr>
          <p:cNvPr id="5" name="Rectangle 3">
            <a:extLst>
              <a:ext uri="{FF2B5EF4-FFF2-40B4-BE49-F238E27FC236}">
                <a16:creationId xmlns:a16="http://schemas.microsoft.com/office/drawing/2014/main" id="{E7719797-1367-4D10-9921-EC13288176B5}"/>
              </a:ext>
            </a:extLst>
          </p:cNvPr>
          <p:cNvSpPr txBox="1">
            <a:spLocks noChangeArrowheads="1"/>
          </p:cNvSpPr>
          <p:nvPr/>
        </p:nvSpPr>
        <p:spPr bwMode="auto">
          <a:xfrm>
            <a:off x="194199" y="1094014"/>
            <a:ext cx="7872116" cy="2955472"/>
          </a:xfrm>
          <a:prstGeom prst="rect">
            <a:avLst/>
          </a:prstGeom>
          <a:noFill/>
          <a:ln w="9525">
            <a:noFill/>
            <a:miter lim="800000"/>
          </a:ln>
        </p:spPr>
        <p:txBody>
          <a:bodyPr vert="horz" wrap="square" lIns="137160" tIns="91440" rIns="137160" bIns="91440" numCol="1" anchor="t" anchorCtr="0" compatLnSpc="1">
            <a:prstTxWarp prst="textNoShape">
              <a:avLst/>
            </a:prstTxWarp>
            <a:noAutofit/>
          </a:bodyPr>
          <a:lstStyle>
            <a:lvl1pPr marL="228600" indent="-228600" algn="l" rtl="0" eaLnBrk="1" fontAlgn="base" hangingPunct="1">
              <a:lnSpc>
                <a:spcPct val="110000"/>
              </a:lnSpc>
              <a:spcBef>
                <a:spcPct val="20000"/>
              </a:spcBef>
              <a:spcAft>
                <a:spcPct val="0"/>
              </a:spcAft>
              <a:buSzPct val="75000"/>
              <a:buFont typeface="Times" pitchFamily="18" charset="0"/>
              <a:buChar char="•"/>
              <a:defRPr sz="2900">
                <a:solidFill>
                  <a:schemeClr val="tx1">
                    <a:lumMod val="85000"/>
                    <a:lumOff val="15000"/>
                  </a:schemeClr>
                </a:solidFill>
                <a:latin typeface="+mn-lt"/>
                <a:ea typeface="+mn-ea"/>
                <a:cs typeface="Arial" pitchFamily="34" charset="0"/>
              </a:defRPr>
            </a:lvl1pPr>
            <a:lvl2pPr marL="685800" indent="-225425" algn="l" rtl="0" eaLnBrk="1" fontAlgn="base" hangingPunct="1">
              <a:lnSpc>
                <a:spcPct val="120000"/>
              </a:lnSpc>
              <a:spcBef>
                <a:spcPct val="20000"/>
              </a:spcBef>
              <a:spcAft>
                <a:spcPct val="0"/>
              </a:spcAft>
              <a:buSzPct val="75000"/>
              <a:buFont typeface="Times" pitchFamily="18" charset="0"/>
              <a:buChar char="•"/>
              <a:defRPr sz="2600">
                <a:solidFill>
                  <a:schemeClr val="tx1">
                    <a:lumMod val="85000"/>
                    <a:lumOff val="15000"/>
                  </a:schemeClr>
                </a:solidFill>
                <a:latin typeface="+mn-lt"/>
                <a:ea typeface="+mn-ea"/>
                <a:cs typeface="Arial" pitchFamily="34" charset="0"/>
              </a:defRPr>
            </a:lvl2pPr>
            <a:lvl3pPr marL="1143000" indent="-228600"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mn-lt"/>
                <a:ea typeface="+mn-ea"/>
                <a:cs typeface="Arial" pitchFamily="34" charset="0"/>
              </a:defRPr>
            </a:lvl3pPr>
            <a:lvl4pPr marL="1600200" indent="-225425"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mn-lt"/>
                <a:ea typeface="+mn-ea"/>
                <a:cs typeface="Arial" pitchFamily="34" charset="0"/>
              </a:defRPr>
            </a:lvl4pPr>
            <a:lvl5pPr marL="2057400" indent="-228600" algn="l" rtl="0" eaLnBrk="1" fontAlgn="base" hangingPunct="1">
              <a:spcBef>
                <a:spcPct val="20000"/>
              </a:spcBef>
              <a:spcAft>
                <a:spcPct val="0"/>
              </a:spcAft>
              <a:buSzPct val="75000"/>
              <a:buFont typeface="Times" pitchFamily="18" charset="0"/>
              <a:buChar char="•"/>
              <a:defRPr sz="2400">
                <a:solidFill>
                  <a:schemeClr val="tx1">
                    <a:lumMod val="85000"/>
                    <a:lumOff val="15000"/>
                  </a:schemeClr>
                </a:solidFill>
                <a:latin typeface="+mn-lt"/>
                <a:ea typeface="+mn-ea"/>
                <a:cs typeface="Arial" pitchFamily="34" charset="0"/>
              </a:defRPr>
            </a:lvl5pPr>
            <a:lvl6pPr marL="25146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6pPr>
            <a:lvl7pPr marL="29718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7pPr>
            <a:lvl8pPr marL="34290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8pPr>
            <a:lvl9pPr marL="3886200" indent="-228600" algn="l" rtl="0" eaLnBrk="1" fontAlgn="base" hangingPunct="1">
              <a:spcBef>
                <a:spcPct val="20000"/>
              </a:spcBef>
              <a:spcAft>
                <a:spcPct val="0"/>
              </a:spcAft>
              <a:buSzPct val="75000"/>
              <a:buFont typeface="Times" pitchFamily="18" charset="0"/>
              <a:buChar char="•"/>
              <a:defRPr sz="2400">
                <a:solidFill>
                  <a:schemeClr val="tx1"/>
                </a:solidFill>
                <a:latin typeface="+mn-lt"/>
                <a:ea typeface="+mn-ea"/>
              </a:defRPr>
            </a:lvl9pPr>
          </a:lstStyle>
          <a:p>
            <a:pPr marL="228600" marR="0" lvl="0" indent="-228600" algn="l" defTabSz="914400" rtl="0" eaLnBrk="1" fontAlgn="base" latinLnBrk="0" hangingPunct="1">
              <a:lnSpc>
                <a:spcPct val="100000"/>
              </a:lnSpc>
              <a:spcBef>
                <a:spcPct val="20000"/>
              </a:spcBef>
              <a:spcAft>
                <a:spcPct val="0"/>
              </a:spcAft>
              <a:buClrTx/>
              <a:buSzPct val="75000"/>
              <a:buFont typeface="Times" pitchFamily="18" charset="0"/>
              <a:buChar char="•"/>
              <a:defRPr/>
            </a:pPr>
            <a:r>
              <a:rPr kumimoji="0" lang="en-CA" sz="2400" b="0" i="0" u="none" strike="noStrike" kern="0" cap="none" spc="0" normalizeH="0" baseline="0" noProof="0">
                <a:ln>
                  <a:noFill/>
                </a:ln>
                <a:solidFill>
                  <a:srgbClr val="000000">
                    <a:lumMod val="85000"/>
                    <a:lumOff val="15000"/>
                  </a:srgbClr>
                </a:solidFill>
                <a:effectLst/>
                <a:uLnTx/>
                <a:uFillTx/>
                <a:latin typeface="Arial" pitchFamily="34" charset="0"/>
                <a:ea typeface="+mn-ea"/>
                <a:cs typeface="Arial" pitchFamily="34" charset="0"/>
              </a:rPr>
              <a:t>Factors</a:t>
            </a:r>
          </a:p>
          <a:p>
            <a:pPr marL="685800" marR="0" lvl="1" indent="-225425" algn="l" defTabSz="914400" rtl="0" eaLnBrk="1" fontAlgn="base" latinLnBrk="0" hangingPunct="1">
              <a:lnSpc>
                <a:spcPct val="110000"/>
              </a:lnSpc>
              <a:spcBef>
                <a:spcPct val="20000"/>
              </a:spcBef>
              <a:spcAft>
                <a:spcPct val="0"/>
              </a:spcAft>
              <a:buClrTx/>
              <a:buSzPct val="75000"/>
              <a:buFont typeface="Times" pitchFamily="18" charset="0"/>
              <a:buChar char="•"/>
              <a:defRPr/>
            </a:pPr>
            <a:endParaRPr kumimoji="0" lang="en-CA" sz="2400" b="0" i="0" u="none" strike="noStrike" kern="0" cap="none" spc="0" normalizeH="0" baseline="0" noProof="0">
              <a:ln>
                <a:noFill/>
              </a:ln>
              <a:solidFill>
                <a:srgbClr val="000000">
                  <a:lumMod val="85000"/>
                  <a:lumOff val="15000"/>
                </a:srgbClr>
              </a:solidFill>
              <a:effectLst/>
              <a:uLnTx/>
              <a:uFillTx/>
              <a:latin typeface="Century Gothic"/>
              <a:ea typeface="+mn-ea"/>
              <a:cs typeface="Arial" pitchFamily="34" charset="0"/>
            </a:endParaRPr>
          </a:p>
          <a:p>
            <a:pPr marL="685800" marR="0" lvl="1" indent="-225425" algn="l" defTabSz="914400" rtl="0" eaLnBrk="1" fontAlgn="base" latinLnBrk="0" hangingPunct="1">
              <a:lnSpc>
                <a:spcPct val="110000"/>
              </a:lnSpc>
              <a:spcBef>
                <a:spcPct val="20000"/>
              </a:spcBef>
              <a:spcAft>
                <a:spcPct val="0"/>
              </a:spcAft>
              <a:buClrTx/>
              <a:buSzPct val="75000"/>
              <a:buFont typeface="Times" pitchFamily="18" charset="0"/>
              <a:buChar char="•"/>
              <a:defRPr/>
            </a:pPr>
            <a:endParaRPr kumimoji="0" lang="en-US" sz="2400" b="0" i="0" u="none" strike="noStrike" kern="0" cap="none" spc="0" normalizeH="0" baseline="0" noProof="0">
              <a:ln>
                <a:noFill/>
              </a:ln>
              <a:solidFill>
                <a:srgbClr val="000000">
                  <a:lumMod val="85000"/>
                  <a:lumOff val="15000"/>
                </a:srgbClr>
              </a:solidFill>
              <a:effectLst/>
              <a:uLnTx/>
              <a:uFillTx/>
              <a:latin typeface="Century Gothic"/>
              <a:ea typeface="+mn-ea"/>
              <a:cs typeface="Arial" pitchFamily="34" charset="0"/>
            </a:endParaRPr>
          </a:p>
        </p:txBody>
      </p:sp>
    </p:spTree>
    <p:extLst>
      <p:ext uri="{BB962C8B-B14F-4D97-AF65-F5344CB8AC3E}">
        <p14:creationId xmlns:p14="http://schemas.microsoft.com/office/powerpoint/2010/main" val="2182606077"/>
      </p:ext>
    </p:extLst>
  </p:cSld>
  <p:clrMapOvr>
    <a:masterClrMapping/>
  </p:clrMapOvr>
  <p:transition/>
  <p:timing/>
</p:sld>
</file>

<file path=ppt/slides/slide6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BF02282C-6A5D-4D9B-A55A-93DDF48B077B}"/>
              </a:ext>
            </a:extLst>
          </p:cNvPr>
          <p:cNvSpPr>
            <a:spLocks noGrp="1"/>
          </p:cNvSpPr>
          <p:nvPr>
            <p:ph type="body" sz="quarter" idx="10"/>
          </p:nvPr>
        </p:nvSpPr>
        <p:spPr/>
        <p:txBody>
          <a:bodyPr/>
          <a:lstStyle/>
          <a:p>
            <a:r>
              <a:rPr lang="en-CA"/>
              <a:t>It’s Not What You Know…</a:t>
            </a:r>
          </a:p>
        </p:txBody>
      </p:sp>
      <p:sp>
        <p:nvSpPr>
          <p:cNvPr id="3" name="Slide Number Placeholder 2">
            <a:extLst>
              <a:ext uri="{FF2B5EF4-FFF2-40B4-BE49-F238E27FC236}">
                <a16:creationId xmlns:a16="http://schemas.microsoft.com/office/drawing/2014/main" id="{96AC5553-CEBC-415B-9B1A-4C81953DD266}"/>
              </a:ext>
            </a:extLst>
          </p:cNvPr>
          <p:cNvSpPr>
            <a:spLocks noGrp="1"/>
          </p:cNvSpPr>
          <p:nvPr>
            <p:ph type="sldNum"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3C2759AE-BA43-4097-8E6F-70CEDDBB45A8}" type="slidenum">
              <a:rPr kumimoji="0" lang="en-US" sz="1000" b="0" i="0" u="none" strike="noStrike" kern="1200" cap="none" spc="0" normalizeH="0" baseline="0" noProof="0" smtClean="0">
                <a:ln>
                  <a:noFill/>
                </a:ln>
                <a:solidFill>
                  <a:srgbClr val="000000"/>
                </a:solidFill>
                <a:effectLst/>
                <a:uLnTx/>
                <a:uFillTx/>
                <a:latin typeface="Century Gothic"/>
                <a:ea typeface="ＭＳ Ｐゴシック" pitchFamily="-16" charset="-128"/>
                <a:cs typeface="+mn-cs"/>
              </a:rPr>
              <a:pPr marL="0" marR="0" lvl="0" indent="0" algn="ctr" defTabSz="914400" rtl="0" eaLnBrk="0" fontAlgn="base" latinLnBrk="0" hangingPunct="0">
                <a:lnSpc>
                  <a:spcPct val="100000"/>
                </a:lnSpc>
                <a:spcBef>
                  <a:spcPct val="0"/>
                </a:spcBef>
                <a:spcAft>
                  <a:spcPct val="0"/>
                </a:spcAft>
                <a:buClrTx/>
                <a:buSzTx/>
                <a:buFontTx/>
                <a:buNone/>
                <a:defRPr/>
              </a:pPr>
              <a:t>64</a:t>
            </a:fld>
            <a:endParaRPr kumimoji="0" lang="en-US" sz="1000" b="0" i="0" u="none" strike="noStrike" kern="1200" cap="none" spc="0" normalizeH="0" baseline="0" noProof="0">
              <a:ln>
                <a:noFill/>
              </a:ln>
              <a:solidFill>
                <a:srgbClr val="000000"/>
              </a:solidFill>
              <a:effectLst/>
              <a:uLnTx/>
              <a:uFillTx/>
              <a:latin typeface="Century Gothic"/>
              <a:ea typeface="ＭＳ Ｐゴシック" pitchFamily="-16" charset="-128"/>
              <a:cs typeface="+mn-cs"/>
            </a:endParaRPr>
          </a:p>
        </p:txBody>
      </p:sp>
      <p:pic>
        <p:nvPicPr>
          <p:cNvPr id="5" name="Picture 4" descr="Electronic-Evidence.jpg">
            <a:extLst>
              <a:ext uri="{FF2B5EF4-FFF2-40B4-BE49-F238E27FC236}">
                <a16:creationId xmlns:a16="http://schemas.microsoft.com/office/drawing/2014/main" id="{29AC34EE-D063-48FC-85D7-18597685899A}"/>
              </a:ext>
            </a:extLst>
          </p:cNvPr>
          <p:cNvPicPr>
            <a:picLocks noChangeAspect="1"/>
          </p:cNvPicPr>
          <p:nvPr/>
        </p:nvPicPr>
        <p:blipFill>
          <a:blip r:embed="rId3"/>
          <a:srcRect b="9938"/>
          <a:stretch>
            <a:fillRect/>
          </a:stretch>
        </p:blipFill>
        <p:spPr>
          <a:xfrm>
            <a:off x="4392646" y="1404869"/>
            <a:ext cx="3958294" cy="3067050"/>
          </a:xfrm>
          <a:prstGeom prst="rect">
            <a:avLst/>
          </a:prstGeom>
        </p:spPr>
      </p:pic>
      <p:sp>
        <p:nvSpPr>
          <p:cNvPr id="6" name="Rectangle 5">
            <a:extLst>
              <a:ext uri="{FF2B5EF4-FFF2-40B4-BE49-F238E27FC236}">
                <a16:creationId xmlns:a16="http://schemas.microsoft.com/office/drawing/2014/main" id="{A8E178C1-51F2-4FBC-A6EF-AF30BCD89FB7}"/>
              </a:ext>
            </a:extLst>
          </p:cNvPr>
          <p:cNvSpPr/>
          <p:nvPr/>
        </p:nvSpPr>
        <p:spPr>
          <a:xfrm>
            <a:off x="733407" y="1404869"/>
            <a:ext cx="3429000" cy="3067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CA" sz="24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7" name="Rectangle 6">
            <a:extLst>
              <a:ext uri="{FF2B5EF4-FFF2-40B4-BE49-F238E27FC236}">
                <a16:creationId xmlns:a16="http://schemas.microsoft.com/office/drawing/2014/main" id="{314F1C33-4399-41AB-970A-4DDDBEF39360}"/>
              </a:ext>
            </a:extLst>
          </p:cNvPr>
          <p:cNvSpPr/>
          <p:nvPr/>
        </p:nvSpPr>
        <p:spPr>
          <a:xfrm>
            <a:off x="846068" y="2129094"/>
            <a:ext cx="3086100" cy="1384995"/>
          </a:xfrm>
          <a:prstGeom prst="rect">
            <a:avLst/>
          </a:prstGeom>
        </p:spPr>
        <p:txBody>
          <a:bodyPr wrap="square">
            <a:spAutoFit/>
          </a:bodyPr>
          <a:lstStyle/>
          <a:p>
            <a:pPr marL="552450" marR="0" lvl="0" indent="-552450" algn="ctr" defTabSz="914400" rtl="0" eaLnBrk="1" fontAlgn="base" latinLnBrk="0" hangingPunct="1">
              <a:lnSpc>
                <a:spcPct val="100000"/>
              </a:lnSpc>
              <a:spcBef>
                <a:spcPct val="0"/>
              </a:spcBef>
              <a:spcAft>
                <a:spcPct val="0"/>
              </a:spcAft>
              <a:buClrTx/>
              <a:buSzTx/>
              <a:buFontTx/>
              <a:buNone/>
              <a:defRPr/>
            </a:pPr>
            <a:endParaRPr kumimoji="0" lang="en-CA" sz="2800" b="1" i="0" u="none" strike="noStrike" kern="1200" cap="none" spc="0" normalizeH="0" baseline="0" noProof="0">
              <a:ln>
                <a:noFill/>
              </a:ln>
              <a:solidFill>
                <a:srgbClr val="FFFFFF"/>
              </a:solidFill>
              <a:effectLst/>
              <a:uLnTx/>
              <a:uFillTx/>
              <a:latin typeface="Arial"/>
              <a:ea typeface="ＭＳ Ｐゴシック" pitchFamily="-16" charset="-128"/>
              <a:cs typeface="+mn-cs"/>
            </a:endParaRPr>
          </a:p>
          <a:p>
            <a:pPr marL="552450" marR="0" lvl="0" indent="-552450" algn="ctr" defTabSz="914400" rtl="0" eaLnBrk="1" fontAlgn="base" latinLnBrk="0" hangingPunct="1">
              <a:lnSpc>
                <a:spcPct val="100000"/>
              </a:lnSpc>
              <a:spcBef>
                <a:spcPct val="0"/>
              </a:spcBef>
              <a:spcAft>
                <a:spcPct val="0"/>
              </a:spcAft>
              <a:buClrTx/>
              <a:buSzTx/>
              <a:buFontTx/>
              <a:buNone/>
              <a:defRPr/>
            </a:pPr>
            <a:r>
              <a:rPr kumimoji="0" lang="en-CA" sz="2800" b="0" i="0" u="none" strike="noStrike" kern="1200" cap="none" spc="0" normalizeH="0" baseline="0" noProof="0">
                <a:ln>
                  <a:noFill/>
                </a:ln>
                <a:solidFill>
                  <a:srgbClr val="FFFFFF"/>
                </a:solidFill>
                <a:effectLst/>
                <a:uLnTx/>
                <a:uFillTx/>
                <a:latin typeface="Arial"/>
                <a:ea typeface="ＭＳ Ｐゴシック" pitchFamily="-16" charset="-128"/>
                <a:cs typeface="+mn-cs"/>
              </a:rPr>
              <a:t>It’s What </a:t>
            </a:r>
          </a:p>
          <a:p>
            <a:pPr marL="552450" marR="0" lvl="0" indent="-552450" algn="ctr" defTabSz="914400" rtl="0" eaLnBrk="1" fontAlgn="base" latinLnBrk="0" hangingPunct="1">
              <a:lnSpc>
                <a:spcPct val="100000"/>
              </a:lnSpc>
              <a:spcBef>
                <a:spcPct val="0"/>
              </a:spcBef>
              <a:spcAft>
                <a:spcPct val="0"/>
              </a:spcAft>
              <a:buClrTx/>
              <a:buSzTx/>
              <a:buFontTx/>
              <a:buNone/>
              <a:defRPr/>
            </a:pPr>
            <a:r>
              <a:rPr kumimoji="0" lang="en-CA" sz="2800" b="0" i="0" u="none" strike="noStrike" kern="1200" cap="none" spc="0" normalizeH="0" baseline="0" noProof="0">
                <a:ln>
                  <a:noFill/>
                </a:ln>
                <a:solidFill>
                  <a:srgbClr val="FFFFFF"/>
                </a:solidFill>
                <a:effectLst/>
                <a:uLnTx/>
                <a:uFillTx/>
                <a:latin typeface="Arial"/>
                <a:ea typeface="ＭＳ Ｐゴシック" pitchFamily="-16" charset="-128"/>
                <a:cs typeface="+mn-cs"/>
              </a:rPr>
              <a:t>You Can Prove!</a:t>
            </a:r>
            <a:endParaRPr kumimoji="0" lang="en-US" sz="2800" b="0" i="0" u="none" strike="noStrike" kern="1200" cap="none" spc="0" normalizeH="0" baseline="0" noProof="0">
              <a:ln>
                <a:noFill/>
              </a:ln>
              <a:solidFill>
                <a:srgbClr val="FFFFFF"/>
              </a:solidFill>
              <a:effectLst/>
              <a:uLnTx/>
              <a:uFillTx/>
              <a:latin typeface="Arial"/>
              <a:ea typeface="ＭＳ Ｐゴシック" pitchFamily="-16" charset="-128"/>
              <a:cs typeface="+mn-cs"/>
            </a:endParaRPr>
          </a:p>
        </p:txBody>
      </p:sp>
    </p:spTree>
    <p:extLst>
      <p:ext uri="{BB962C8B-B14F-4D97-AF65-F5344CB8AC3E}">
        <p14:creationId xmlns:p14="http://schemas.microsoft.com/office/powerpoint/2010/main" val="5655888"/>
      </p:ext>
    </p:extLst>
  </p:cSld>
  <p:clrMapOvr>
    <a:masterClrMapping/>
  </p:clrMapOvr>
  <p:transition/>
  <p:timing/>
</p:sld>
</file>

<file path=ppt/slides/slide6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ext Placeholder 2">
            <a:extLst>
              <a:ext uri="{FF2B5EF4-FFF2-40B4-BE49-F238E27FC236}">
                <a16:creationId xmlns:a16="http://schemas.microsoft.com/office/drawing/2014/main" id="{12D7D552-2BD0-0467-4501-50B0C59E7C47}"/>
              </a:ext>
            </a:extLst>
          </p:cNvPr>
          <p:cNvSpPr>
            <a:spLocks noGrp="1"/>
          </p:cNvSpPr>
          <p:nvPr>
            <p:ph type="body" sz="quarter" idx="10"/>
          </p:nvPr>
        </p:nvSpPr>
        <p:spPr/>
        <p:txBody>
          <a:bodyPr/>
          <a:lstStyle/>
          <a:p>
            <a:r>
              <a:rPr lang="en-CA"/>
              <a:t>Questions and Answers</a:t>
            </a:r>
          </a:p>
        </p:txBody>
      </p:sp>
      <p:sp>
        <p:nvSpPr>
          <p:cNvPr id="2" name="Slide Number Placeholder 1">
            <a:extLst>
              <a:ext uri="{FF2B5EF4-FFF2-40B4-BE49-F238E27FC236}">
                <a16:creationId xmlns:a16="http://schemas.microsoft.com/office/drawing/2014/main" id="{3D51FFD7-BC04-FF75-BC87-D3B2B5BA2AD4}"/>
              </a:ext>
            </a:extLst>
          </p:cNvPr>
          <p:cNvSpPr>
            <a:spLocks noGrp="1"/>
          </p:cNvSpPr>
          <p:nvPr>
            <p:ph type="sldNum" sz="quarter" idx="11"/>
          </p:nvPr>
        </p:nvSpPr>
        <p:spPr/>
        <p:txBody>
          <a:bodyPr/>
          <a:lstStyle/>
          <a:p>
            <a:fld id="{3C2759AE-BA43-4097-8E6F-70CEDDBB45A8}" type="slidenum">
              <a:rPr lang="en-US" smtClean="0"/>
              <a:t>65</a:t>
            </a:fld>
            <a:endParaRPr lang="en-US"/>
          </a:p>
        </p:txBody>
      </p:sp>
    </p:spTree>
    <p:extLst>
      <p:ext uri="{BB962C8B-B14F-4D97-AF65-F5344CB8AC3E}">
        <p14:creationId xmlns:p14="http://schemas.microsoft.com/office/powerpoint/2010/main" val="2819914204"/>
      </p:ext>
    </p:extLst>
  </p:cSld>
  <p:clrMapOvr>
    <a:masterClrMapping/>
  </p:clrMapOvr>
  <p:transition/>
  <p:timing/>
</p:sld>
</file>

<file path=ppt/slides/slide6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Tree>
    <p:extLst>
      <p:ext uri="{BB962C8B-B14F-4D97-AF65-F5344CB8AC3E}">
        <p14:creationId xmlns:p14="http://schemas.microsoft.com/office/powerpoint/2010/main" val="3241468572"/>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41D4EB3A-46A9-48BB-0612-374BCF00BC07}"/>
              </a:ext>
            </a:extLst>
          </p:cNvPr>
          <p:cNvSpPr>
            <a:spLocks noGrp="1"/>
          </p:cNvSpPr>
          <p:nvPr>
            <p:ph type="body" sz="quarter" idx="10"/>
          </p:nvPr>
        </p:nvSpPr>
        <p:spPr/>
        <p:txBody>
          <a:bodyPr wrap="square" anchor="ctr">
            <a:normAutofit/>
          </a:bodyPr>
          <a:lstStyle/>
          <a:p>
            <a:r>
              <a:rPr lang="en-CA"/>
              <a:t>Electronic Monitoring</a:t>
            </a:r>
          </a:p>
        </p:txBody>
      </p:sp>
      <p:sp>
        <p:nvSpPr>
          <p:cNvPr id="3" name="Slide Number Placeholder 2">
            <a:extLst>
              <a:ext uri="{FF2B5EF4-FFF2-40B4-BE49-F238E27FC236}">
                <a16:creationId xmlns:a16="http://schemas.microsoft.com/office/drawing/2014/main" id="{E9FDF011-4758-9402-E72E-8A16C5551044}"/>
              </a:ext>
            </a:extLst>
          </p:cNvPr>
          <p:cNvSpPr>
            <a:spLocks noGrp="1"/>
          </p:cNvSpPr>
          <p:nvPr>
            <p:ph type="sldNum" sz="quarter" idx="11"/>
          </p:nvPr>
        </p:nvSpPr>
        <p:spPr/>
        <p:txBody>
          <a:bodyPr anchor="ctr">
            <a:normAutofit/>
          </a:bodyPr>
          <a:lstStyle/>
          <a:p>
            <a:pPr marL="0" marR="0" lvl="0" indent="0" defTabSz="914400" rtl="0" eaLnBrk="0" fontAlgn="base" latinLnBrk="0" hangingPunct="0">
              <a:spcBef>
                <a:spcPct val="0"/>
              </a:spcBef>
              <a:spcAft>
                <a:spcPts val="600"/>
              </a:spcAft>
              <a:buClrTx/>
              <a:buSzTx/>
              <a:buFontTx/>
              <a:buNone/>
              <a:defRPr/>
            </a:pPr>
            <a:fld id="{3C2759AE-BA43-4097-8E6F-70CEDDBB45A8}" type="slidenum">
              <a:rPr kumimoji="0" lang="en-US" b="0" i="0" u="none" strike="noStrike" kern="1200" cap="none" spc="0" normalizeH="0" baseline="0" noProof="0" smtClean="0">
                <a:ln>
                  <a:noFill/>
                </a:ln>
                <a:effectLst/>
                <a:uLnTx/>
                <a:uFillTx/>
              </a:rPr>
              <a:pPr marL="0" marR="0" lvl="0" indent="0" defTabSz="914400" rtl="0" eaLnBrk="0" fontAlgn="base" latinLnBrk="0" hangingPunct="0">
                <a:spcBef>
                  <a:spcPct val="0"/>
                </a:spcBef>
                <a:spcAft>
                  <a:spcPts val="600"/>
                </a:spcAft>
                <a:buClrTx/>
                <a:buSzTx/>
                <a:buFontTx/>
                <a:buNone/>
                <a:defRPr/>
              </a:pPr>
              <a:t>7</a:t>
            </a:fld>
            <a:endParaRPr kumimoji="0" lang="en-US" b="0" i="0" u="none" strike="noStrike" kern="1200" cap="none" spc="0" normalizeH="0" baseline="0" noProof="0">
              <a:ln>
                <a:noFill/>
              </a:ln>
              <a:effectLst/>
              <a:uLnTx/>
              <a:uFillTx/>
            </a:endParaRPr>
          </a:p>
        </p:txBody>
      </p:sp>
      <p:graphicFrame>
        <p:nvGraphicFramePr>
          <p:cNvPr id="7" name="Diagram 6">
            <a:extLst>
              <a:ext uri="{FF2B5EF4-FFF2-40B4-BE49-F238E27FC236}">
                <a16:creationId xmlns:a16="http://schemas.microsoft.com/office/drawing/2014/main" id="{BD54490B-711D-5551-0105-4E3466938AF6}"/>
              </a:ext>
            </a:extLst>
          </p:cNvPr>
          <p:cNvGraphicFramePr/>
          <p:nvPr>
            <p:extLst>
              <p:ext uri="{D42A27DB-BD31-4B8C-83A1-F6EECF244321}">
                <p14:modId xmlns:p14="http://schemas.microsoft.com/office/powerpoint/2010/main" val="3847984821"/>
              </p:ext>
            </p:extLst>
          </p:nvPr>
        </p:nvGraphicFramePr>
        <p:xfrm>
          <a:off x="0" y="870194"/>
          <a:ext cx="8884118" cy="4064000"/>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2202397112"/>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41D4EB3A-46A9-48BB-0612-374BCF00BC07}"/>
              </a:ext>
            </a:extLst>
          </p:cNvPr>
          <p:cNvSpPr>
            <a:spLocks noGrp="1"/>
          </p:cNvSpPr>
          <p:nvPr>
            <p:ph type="body" sz="quarter" idx="10"/>
          </p:nvPr>
        </p:nvSpPr>
        <p:spPr/>
        <p:txBody>
          <a:bodyPr/>
          <a:lstStyle/>
          <a:p>
            <a:r>
              <a:rPr lang="en-CA"/>
              <a:t>Employee Surveillance</a:t>
            </a:r>
          </a:p>
        </p:txBody>
      </p:sp>
      <p:sp>
        <p:nvSpPr>
          <p:cNvPr id="3" name="Slide Number Placeholder 2">
            <a:extLst>
              <a:ext uri="{FF2B5EF4-FFF2-40B4-BE49-F238E27FC236}">
                <a16:creationId xmlns:a16="http://schemas.microsoft.com/office/drawing/2014/main" id="{E9FDF011-4758-9402-E72E-8A16C5551044}"/>
              </a:ext>
            </a:extLst>
          </p:cNvPr>
          <p:cNvSpPr>
            <a:spLocks noGrp="1"/>
          </p:cNvSpPr>
          <p:nvPr>
            <p:ph type="sldNum"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fld id="{3C2759AE-BA43-4097-8E6F-70CEDDBB45A8}" type="slidenum">
              <a:rPr kumimoji="0" lang="en-US" sz="1000" b="0" i="0" u="none" strike="noStrike" kern="1200" cap="none" spc="0" normalizeH="0" baseline="0" noProof="0" smtClean="0">
                <a:ln>
                  <a:noFill/>
                </a:ln>
                <a:solidFill>
                  <a:srgbClr val="000000"/>
                </a:solidFill>
                <a:effectLst/>
                <a:uLnTx/>
                <a:uFillTx/>
                <a:latin typeface="Arial"/>
                <a:ea typeface="ＭＳ Ｐゴシック" pitchFamily="-16" charset="-128"/>
                <a:cs typeface="+mn-cs"/>
              </a:rPr>
              <a:pPr marL="0" marR="0" lvl="0" indent="0" algn="ctr" defTabSz="914400" rtl="0" eaLnBrk="0" fontAlgn="base" latinLnBrk="0" hangingPunct="0">
                <a:lnSpc>
                  <a:spcPct val="100000"/>
                </a:lnSpc>
                <a:spcBef>
                  <a:spcPct val="0"/>
                </a:spcBef>
                <a:spcAft>
                  <a:spcPct val="0"/>
                </a:spcAft>
                <a:buClrTx/>
                <a:buSzTx/>
                <a:buFontTx/>
                <a:buNone/>
                <a:defRPr/>
              </a:pPr>
              <a:t>8</a:t>
            </a:fld>
            <a:endParaRPr kumimoji="0" lang="en-US" sz="1000" b="0" i="0" u="none" strike="noStrike" kern="1200" cap="none" spc="0" normalizeH="0" baseline="0" noProof="0">
              <a:ln>
                <a:noFill/>
              </a:ln>
              <a:solidFill>
                <a:srgbClr val="000000"/>
              </a:solidFill>
              <a:effectLst/>
              <a:uLnTx/>
              <a:uFillTx/>
              <a:latin typeface="Arial"/>
              <a:ea typeface="ＭＳ Ｐゴシック" pitchFamily="-16" charset="-128"/>
              <a:cs typeface="+mn-cs"/>
            </a:endParaRPr>
          </a:p>
        </p:txBody>
      </p:sp>
      <p:sp>
        <p:nvSpPr>
          <p:cNvPr id="6" name="Content Placeholder 5">
            <a:extLst>
              <a:ext uri="{FF2B5EF4-FFF2-40B4-BE49-F238E27FC236}">
                <a16:creationId xmlns:a16="http://schemas.microsoft.com/office/drawing/2014/main" id="{4CC44BBE-A070-8BA0-FC2C-E861551F1B14}"/>
              </a:ext>
            </a:extLst>
          </p:cNvPr>
          <p:cNvSpPr>
            <a:spLocks noGrp="1"/>
          </p:cNvSpPr>
          <p:nvPr>
            <p:ph idx="1"/>
          </p:nvPr>
        </p:nvSpPr>
        <p:spPr>
          <a:xfrm>
            <a:off x="610001" y="934793"/>
            <a:ext cx="8755603" cy="3631191"/>
          </a:xfrm>
        </p:spPr>
        <p:txBody>
          <a:bodyPr/>
          <a:lstStyle/>
          <a:p>
            <a:pPr marL="0" indent="0">
              <a:buNone/>
            </a:pPr>
            <a:r>
              <a:rPr lang="en-CA"/>
              <a:t>May be used to address:</a:t>
            </a:r>
          </a:p>
        </p:txBody>
      </p:sp>
      <p:graphicFrame>
        <p:nvGraphicFramePr>
          <p:cNvPr id="7" name="Diagram 6">
            <a:extLst>
              <a:ext uri="{FF2B5EF4-FFF2-40B4-BE49-F238E27FC236}">
                <a16:creationId xmlns:a16="http://schemas.microsoft.com/office/drawing/2014/main" id="{EFBC2D1B-C1A2-87C5-E070-01DEA1FA2EC1}"/>
              </a:ext>
            </a:extLst>
          </p:cNvPr>
          <p:cNvGraphicFramePr/>
          <p:nvPr>
            <p:extLst>
              <p:ext uri="{D42A27DB-BD31-4B8C-83A1-F6EECF244321}">
                <p14:modId xmlns:p14="http://schemas.microsoft.com/office/powerpoint/2010/main" val="2608458906"/>
              </p:ext>
            </p:extLst>
          </p:nvPr>
        </p:nvGraphicFramePr>
        <p:xfrm>
          <a:off x="1267141" y="1472689"/>
          <a:ext cx="4582510" cy="3349078"/>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3851855373"/>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41D4EB3A-46A9-48BB-0612-374BCF00BC07}"/>
              </a:ext>
            </a:extLst>
          </p:cNvPr>
          <p:cNvSpPr>
            <a:spLocks noGrp="1"/>
          </p:cNvSpPr>
          <p:nvPr>
            <p:ph type="body" sz="quarter" idx="10"/>
          </p:nvPr>
        </p:nvSpPr>
        <p:spPr/>
        <p:txBody>
          <a:bodyPr wrap="square" anchor="ctr">
            <a:normAutofit/>
          </a:bodyPr>
          <a:lstStyle/>
          <a:p>
            <a:r>
              <a:rPr lang="en-CA"/>
              <a:t>Searching Devices</a:t>
            </a:r>
          </a:p>
        </p:txBody>
      </p:sp>
      <p:sp>
        <p:nvSpPr>
          <p:cNvPr id="3" name="Slide Number Placeholder 2">
            <a:extLst>
              <a:ext uri="{FF2B5EF4-FFF2-40B4-BE49-F238E27FC236}">
                <a16:creationId xmlns:a16="http://schemas.microsoft.com/office/drawing/2014/main" id="{E9FDF011-4758-9402-E72E-8A16C5551044}"/>
              </a:ext>
            </a:extLst>
          </p:cNvPr>
          <p:cNvSpPr>
            <a:spLocks noGrp="1"/>
          </p:cNvSpPr>
          <p:nvPr>
            <p:ph type="sldNum" sz="quarter" idx="11"/>
          </p:nvPr>
        </p:nvSpPr>
        <p:spPr/>
        <p:txBody>
          <a:bodyPr anchor="ctr">
            <a:normAutofit/>
          </a:bodyPr>
          <a:lstStyle/>
          <a:p>
            <a:pPr marL="0" marR="0" lvl="0" indent="0" defTabSz="914400" rtl="0" eaLnBrk="0" fontAlgn="base" latinLnBrk="0" hangingPunct="0">
              <a:spcBef>
                <a:spcPct val="0"/>
              </a:spcBef>
              <a:spcAft>
                <a:spcPts val="600"/>
              </a:spcAft>
              <a:buClrTx/>
              <a:buSzTx/>
              <a:buFontTx/>
              <a:buNone/>
              <a:defRPr/>
            </a:pPr>
            <a:fld id="{3C2759AE-BA43-4097-8E6F-70CEDDBB45A8}" type="slidenum">
              <a:rPr kumimoji="0" lang="en-US" b="0" i="0" u="none" strike="noStrike" kern="1200" cap="none" spc="0" normalizeH="0" baseline="0" noProof="0" smtClean="0">
                <a:ln>
                  <a:noFill/>
                </a:ln>
                <a:effectLst/>
                <a:uLnTx/>
                <a:uFillTx/>
              </a:rPr>
              <a:pPr marL="0" marR="0" lvl="0" indent="0" defTabSz="914400" rtl="0" eaLnBrk="0" fontAlgn="base" latinLnBrk="0" hangingPunct="0">
                <a:spcBef>
                  <a:spcPct val="0"/>
                </a:spcBef>
                <a:spcAft>
                  <a:spcPts val="600"/>
                </a:spcAft>
                <a:buClrTx/>
                <a:buSzTx/>
                <a:buFontTx/>
                <a:buNone/>
                <a:defRPr/>
              </a:pPr>
              <a:t>9</a:t>
            </a:fld>
            <a:endParaRPr kumimoji="0" lang="en-US" b="0" i="0" u="none" strike="noStrike" kern="1200" cap="none" spc="0" normalizeH="0" baseline="0" noProof="0">
              <a:ln>
                <a:noFill/>
              </a:ln>
              <a:effectLst/>
              <a:uLnTx/>
              <a:uFillTx/>
            </a:endParaRPr>
          </a:p>
        </p:txBody>
      </p:sp>
      <p:graphicFrame>
        <p:nvGraphicFramePr>
          <p:cNvPr id="8" name="Content Placeholder 5">
            <a:extLst>
              <a:ext uri="{FF2B5EF4-FFF2-40B4-BE49-F238E27FC236}">
                <a16:creationId xmlns:a16="http://schemas.microsoft.com/office/drawing/2014/main" id="{44555819-AD25-A874-0259-D82EEFB70B89}"/>
              </a:ext>
            </a:extLst>
          </p:cNvPr>
          <p:cNvGraphicFramePr>
            <a:graphicFrameLocks noGrp="1"/>
          </p:cNvGraphicFramePr>
          <p:nvPr>
            <p:ph idx="1"/>
            <p:extLst>
              <p:ext uri="{D42A27DB-BD31-4B8C-83A1-F6EECF244321}">
                <p14:modId xmlns:p14="http://schemas.microsoft.com/office/powerpoint/2010/main" val="4119852308"/>
              </p:ext>
            </p:extLst>
          </p:nvPr>
        </p:nvGraphicFramePr>
        <p:xfrm>
          <a:off x="193675" y="1046163"/>
          <a:ext cx="8756650" cy="3630612"/>
        </p:xfrm>
        <a:graphic>
          <a:graphicData uri="http://schemas.openxmlformats.org/drawingml/2006/diagram">
            <dgm:relIds xmlns:dgm="http://schemas.openxmlformats.org/drawingml/2006/diagram" r:dm="rId4" r:lo="rId5" r:qs="rId6" r:cs="rId7"/>
          </a:graphicData>
        </a:graphic>
      </p:graphicFrame>
      <p:sp>
        <p:nvSpPr>
          <p:cNvPr id="4" name="TextBox 3">
            <a:extLst>
              <a:ext uri="{FF2B5EF4-FFF2-40B4-BE49-F238E27FC236}">
                <a16:creationId xmlns:a16="http://schemas.microsoft.com/office/drawing/2014/main" id="{12DB1E21-A7E6-0465-18F6-6BEEBE3C5594}"/>
              </a:ext>
            </a:extLst>
          </p:cNvPr>
          <p:cNvSpPr txBox="1"/>
          <p:nvPr/>
        </p:nvSpPr>
        <p:spPr>
          <a:xfrm>
            <a:off x="652286" y="2076639"/>
            <a:ext cx="8671034" cy="1569660"/>
          </a:xfrm>
          <a:prstGeom prst="rect">
            <a:avLst/>
          </a:prstGeom>
          <a:noFill/>
        </p:spPr>
        <p:txBody>
          <a:bodyPr wrap="square" rtlCol="0">
            <a:spAutoFit/>
          </a:bodyPr>
          <a:lstStyle/>
          <a:p>
            <a:pPr algn="l"/>
            <a:r>
              <a:rPr lang="en-CA" b="1">
                <a:solidFill>
                  <a:schemeClr val="tx1"/>
                </a:solidFill>
              </a:rPr>
              <a:t>Considerations: </a:t>
            </a:r>
          </a:p>
          <a:p>
            <a:pPr marL="800100" lvl="1" indent="-342900" algn="l">
              <a:buFont typeface="Arial" pitchFamily="34" charset="0"/>
              <a:buChar char="•"/>
            </a:pPr>
            <a:r>
              <a:rPr lang="en-CA">
                <a:solidFill>
                  <a:schemeClr val="tx1"/>
                </a:solidFill>
              </a:rPr>
              <a:t>Is there a reasonable ground to conduct the search? </a:t>
            </a:r>
          </a:p>
          <a:p>
            <a:pPr marL="800100" lvl="1" indent="-342900" algn="l">
              <a:buFont typeface="Arial" pitchFamily="34" charset="0"/>
              <a:buChar char="•"/>
            </a:pPr>
            <a:r>
              <a:rPr lang="en-CA">
                <a:solidFill>
                  <a:schemeClr val="tx1"/>
                </a:solidFill>
              </a:rPr>
              <a:t>Do you have a policy in place? </a:t>
            </a:r>
          </a:p>
          <a:p>
            <a:pPr marL="800100" lvl="1" indent="-342900" algn="l">
              <a:buFont typeface="Arial" pitchFamily="34" charset="0"/>
              <a:buChar char="•"/>
            </a:pPr>
            <a:r>
              <a:rPr lang="en-CA">
                <a:solidFill>
                  <a:schemeClr val="tx1"/>
                </a:solidFill>
              </a:rPr>
              <a:t>Is there a reasonable expectation to privacy?</a:t>
            </a:r>
          </a:p>
        </p:txBody>
      </p:sp>
    </p:spTree>
    <p:extLst>
      <p:ext uri="{BB962C8B-B14F-4D97-AF65-F5344CB8AC3E}">
        <p14:creationId xmlns:p14="http://schemas.microsoft.com/office/powerpoint/2010/main" val="672078322"/>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1.03.14"/>
  <p:tag name="AS_TITLE" val="Aspose.Slides for .NET 4.0 Client Profile"/>
  <p:tag name="AS_VERSION" val="21.3"/>
</p:tagLst>
</file>

<file path=ppt/theme/theme1.xml><?xml version="1.0" encoding="utf-8"?>
<a:theme xmlns:r="http://schemas.openxmlformats.org/officeDocument/2006/relationships" xmlns:a="http://schemas.openxmlformats.org/drawingml/2006/main" name="Hicks Morley">
  <a:themeElements>
    <a:clrScheme name="Hicks Morley">
      <a:dk1>
        <a:srgbClr val="000000"/>
      </a:dk1>
      <a:lt1>
        <a:srgbClr val="FFFFFF"/>
      </a:lt1>
      <a:dk2>
        <a:srgbClr val="58595B"/>
      </a:dk2>
      <a:lt2>
        <a:srgbClr val="FFFFFF"/>
      </a:lt2>
      <a:accent1>
        <a:srgbClr val="C4262F"/>
      </a:accent1>
      <a:accent2>
        <a:srgbClr val="58595B"/>
      </a:accent2>
      <a:accent3>
        <a:srgbClr val="A6ACAC"/>
      </a:accent3>
      <a:accent4>
        <a:srgbClr val="45A8BF"/>
      </a:accent4>
      <a:accent5>
        <a:srgbClr val="00688A"/>
      </a:accent5>
      <a:accent6>
        <a:srgbClr val="000000"/>
      </a:accent6>
      <a:hlink>
        <a:srgbClr val="C4262F"/>
      </a:hlink>
      <a:folHlink>
        <a:srgbClr val="45A8BF"/>
      </a:folHlink>
    </a:clrScheme>
    <a:fontScheme name="Custom 1">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solidFill>
              <a:schemeClr val="tx1"/>
            </a:solidFill>
          </a:defRPr>
        </a:defPPr>
      </a:lstStyle>
    </a:txDef>
  </a:objectDefaults>
  <a:extLst>
    <a:ext uri="{05A4C25C-085E-4340-85A3-A5531E510DB2}">
      <thm15:themeFamily xmlns:thm15="http://schemas.microsoft.com/office/thememl/2012/main" name="PowerPoint 2024 Template.potx" id="{15403142-3798-40F2-AE0F-DAC298605AD9}" vid="{BF38FCBD-3AF3-4C11-BEAD-6B1CF1E50C39}"/>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Override1.xml><?xml version="1.0" encoding="utf-8"?>
<a:themeOverride xmlns:r="http://schemas.openxmlformats.org/officeDocument/2006/relationships" xmlns:a="http://schemas.openxmlformats.org/drawingml/2006/main">
  <a:clrScheme name="Hicks Morley">
    <a:dk1>
      <a:srgbClr val="000000"/>
    </a:dk1>
    <a:lt1>
      <a:srgbClr val="FFFFFF"/>
    </a:lt1>
    <a:dk2>
      <a:srgbClr val="58595B"/>
    </a:dk2>
    <a:lt2>
      <a:srgbClr val="FFFFFF"/>
    </a:lt2>
    <a:accent1>
      <a:srgbClr val="A6ACAC"/>
    </a:accent1>
    <a:accent2>
      <a:srgbClr val="C4262F"/>
    </a:accent2>
    <a:accent3>
      <a:srgbClr val="45A8BF"/>
    </a:accent3>
    <a:accent4>
      <a:srgbClr val="58595B"/>
    </a:accent4>
    <a:accent5>
      <a:srgbClr val="CDD2D2"/>
    </a:accent5>
    <a:accent6>
      <a:srgbClr val="000000"/>
    </a:accent6>
    <a:hlink>
      <a:srgbClr val="C4262F"/>
    </a:hlink>
    <a:folHlink>
      <a:srgbClr val="45A8BF"/>
    </a:folHlink>
  </a:clrScheme>
  <a:fontScheme name="Office Classic 2">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r="http://schemas.openxmlformats.org/officeDocument/2006/relationships" xmlns:a="http://schemas.openxmlformats.org/drawingml/2006/main">
  <a:clrScheme name="Hicks Morley">
    <a:dk1>
      <a:srgbClr val="000000"/>
    </a:dk1>
    <a:lt1>
      <a:srgbClr val="FFFFFF"/>
    </a:lt1>
    <a:dk2>
      <a:srgbClr val="58595B"/>
    </a:dk2>
    <a:lt2>
      <a:srgbClr val="FFFFFF"/>
    </a:lt2>
    <a:accent1>
      <a:srgbClr val="A6ACAC"/>
    </a:accent1>
    <a:accent2>
      <a:srgbClr val="C4262F"/>
    </a:accent2>
    <a:accent3>
      <a:srgbClr val="45A8BF"/>
    </a:accent3>
    <a:accent4>
      <a:srgbClr val="58595B"/>
    </a:accent4>
    <a:accent5>
      <a:srgbClr val="CDD2D2"/>
    </a:accent5>
    <a:accent6>
      <a:srgbClr val="000000"/>
    </a:accent6>
    <a:hlink>
      <a:srgbClr val="C4262F"/>
    </a:hlink>
    <a:folHlink>
      <a:srgbClr val="45A8BF"/>
    </a:folHlink>
  </a:clrScheme>
  <a:fontScheme name="Office Classic 2">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r="http://schemas.openxmlformats.org/officeDocument/2006/relationships" xmlns:a="http://schemas.openxmlformats.org/drawingml/2006/main">
  <a:clrScheme name="Hicks Morley">
    <a:dk1>
      <a:srgbClr val="000000"/>
    </a:dk1>
    <a:lt1>
      <a:srgbClr val="FFFFFF"/>
    </a:lt1>
    <a:dk2>
      <a:srgbClr val="58595B"/>
    </a:dk2>
    <a:lt2>
      <a:srgbClr val="FFFFFF"/>
    </a:lt2>
    <a:accent1>
      <a:srgbClr val="A6ACAC"/>
    </a:accent1>
    <a:accent2>
      <a:srgbClr val="C4262F"/>
    </a:accent2>
    <a:accent3>
      <a:srgbClr val="45A8BF"/>
    </a:accent3>
    <a:accent4>
      <a:srgbClr val="58595B"/>
    </a:accent4>
    <a:accent5>
      <a:srgbClr val="CDD2D2"/>
    </a:accent5>
    <a:accent6>
      <a:srgbClr val="000000"/>
    </a:accent6>
    <a:hlink>
      <a:srgbClr val="C4262F"/>
    </a:hlink>
    <a:folHlink>
      <a:srgbClr val="45A8BF"/>
    </a:folHlink>
  </a:clrScheme>
  <a:fontScheme name="Office Classic 2">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vt="http://schemas.openxmlformats.org/officeDocument/2006/docPropsVTypes" xmlns="http://schemas.openxmlformats.org/officeDocument/2006/extended-properties">
  <Company/>
  <PresentationFormat>On-screen Show (16:9)</PresentationFormat>
  <Paragraphs>340</Paragraphs>
  <Slides>66</Slides>
  <Notes>66</Notes>
  <TotalTime>1853</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66</vt:i4>
      </vt:variant>
    </vt:vector>
  </HeadingPairs>
  <TitlesOfParts>
    <vt:vector baseType="lpstr" size="75">
      <vt:lpstr>Arial</vt:lpstr>
      <vt:lpstr>Times</vt:lpstr>
      <vt:lpstr>ＭＳ Ｐゴシック</vt:lpstr>
      <vt:lpstr>Century Gothic</vt:lpstr>
      <vt:lpstr>微软雅黑</vt:lpstr>
      <vt:lpstr>Agency FB</vt:lpstr>
      <vt:lpstr>Calibri</vt:lpstr>
      <vt:lpstr>Wingdings</vt:lpstr>
      <vt:lpstr>Hicks Morley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21.0300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dc:creator>Office User</dc:creator>
  <cp:lastModifiedBy>Office User</cp:lastModifiedBy>
  <cp:revision>260</cp:revision>
  <dcterms:created xsi:type="dcterms:W3CDTF">2024-04-22T14:36:25Z</dcterms:created>
  <dcterms:modified xsi:type="dcterms:W3CDTF">2024-11-08T16:00:43Z</dcterms:modified>
</cp:coreProperties>
</file>