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256" r:id="rId2"/>
    <p:sldId id="260" r:id="rId3"/>
    <p:sldId id="258" r:id="rId4"/>
    <p:sldId id="257" r:id="rId5"/>
    <p:sldId id="259"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62311" autoAdjust="0"/>
  </p:normalViewPr>
  <p:slideViewPr>
    <p:cSldViewPr snapToGrid="0">
      <p:cViewPr varScale="1">
        <p:scale>
          <a:sx n="77" d="100"/>
          <a:sy n="77" d="100"/>
        </p:scale>
        <p:origin x="1800"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4C3FDC6-A4DF-4CEC-9C91-F5445727599A}" type="doc">
      <dgm:prSet loTypeId="urn:microsoft.com/office/officeart/2005/8/layout/cycle5" loCatId="cycle" qsTypeId="urn:microsoft.com/office/officeart/2005/8/quickstyle/simple1" qsCatId="simple" csTypeId="urn:microsoft.com/office/officeart/2005/8/colors/colorful1" csCatId="colorful"/>
      <dgm:spPr/>
      <dgm:t>
        <a:bodyPr/>
        <a:lstStyle/>
        <a:p>
          <a:endParaRPr lang="en-US"/>
        </a:p>
      </dgm:t>
    </dgm:pt>
    <dgm:pt modelId="{71058336-7A3D-4A28-9479-CBB7EC47F145}">
      <dgm:prSet/>
      <dgm:spPr/>
      <dgm:t>
        <a:bodyPr/>
        <a:lstStyle/>
        <a:p>
          <a:r>
            <a:rPr lang="en-CA"/>
            <a:t>Confidence</a:t>
          </a:r>
          <a:endParaRPr lang="en-US"/>
        </a:p>
      </dgm:t>
    </dgm:pt>
    <dgm:pt modelId="{2636F64F-C088-4C96-8EA0-687BA83EAD93}" type="parTrans" cxnId="{6A1DFF1A-4D57-4C3F-8063-D13D9555D254}">
      <dgm:prSet/>
      <dgm:spPr/>
      <dgm:t>
        <a:bodyPr/>
        <a:lstStyle/>
        <a:p>
          <a:endParaRPr lang="en-US"/>
        </a:p>
      </dgm:t>
    </dgm:pt>
    <dgm:pt modelId="{3970EBD8-D443-41B1-ACCF-928536D422F1}" type="sibTrans" cxnId="{6A1DFF1A-4D57-4C3F-8063-D13D9555D254}">
      <dgm:prSet/>
      <dgm:spPr/>
      <dgm:t>
        <a:bodyPr/>
        <a:lstStyle/>
        <a:p>
          <a:endParaRPr lang="en-US"/>
        </a:p>
      </dgm:t>
    </dgm:pt>
    <dgm:pt modelId="{262457D6-53A4-4369-A0EF-AE97A1C6E6BE}">
      <dgm:prSet/>
      <dgm:spPr/>
      <dgm:t>
        <a:bodyPr/>
        <a:lstStyle/>
        <a:p>
          <a:r>
            <a:rPr lang="en-CA"/>
            <a:t>Competence</a:t>
          </a:r>
          <a:endParaRPr lang="en-US"/>
        </a:p>
      </dgm:t>
    </dgm:pt>
    <dgm:pt modelId="{A1E6FF24-6674-4D4F-B1FF-14FF0AE26CF5}" type="parTrans" cxnId="{9D496808-C7F3-4D69-8D84-B75BA07EC494}">
      <dgm:prSet/>
      <dgm:spPr/>
      <dgm:t>
        <a:bodyPr/>
        <a:lstStyle/>
        <a:p>
          <a:endParaRPr lang="en-US"/>
        </a:p>
      </dgm:t>
    </dgm:pt>
    <dgm:pt modelId="{AF624A71-0713-4104-A25A-1986D07FEF78}" type="sibTrans" cxnId="{9D496808-C7F3-4D69-8D84-B75BA07EC494}">
      <dgm:prSet/>
      <dgm:spPr/>
      <dgm:t>
        <a:bodyPr/>
        <a:lstStyle/>
        <a:p>
          <a:endParaRPr lang="en-US"/>
        </a:p>
      </dgm:t>
    </dgm:pt>
    <dgm:pt modelId="{F851706C-8CD5-406C-BDDC-0B3F7C5E74D8}">
      <dgm:prSet/>
      <dgm:spPr/>
      <dgm:t>
        <a:bodyPr/>
        <a:lstStyle/>
        <a:p>
          <a:r>
            <a:rPr lang="en-CA"/>
            <a:t>Connection</a:t>
          </a:r>
          <a:endParaRPr lang="en-US"/>
        </a:p>
      </dgm:t>
    </dgm:pt>
    <dgm:pt modelId="{B6CC72BE-2A16-4AAA-B410-8F7117AAD669}" type="parTrans" cxnId="{DFFC2C60-D606-4437-B1B2-988DDA2F8758}">
      <dgm:prSet/>
      <dgm:spPr/>
      <dgm:t>
        <a:bodyPr/>
        <a:lstStyle/>
        <a:p>
          <a:endParaRPr lang="en-US"/>
        </a:p>
      </dgm:t>
    </dgm:pt>
    <dgm:pt modelId="{9253ADD7-63A6-49B6-A179-1554E075AE70}" type="sibTrans" cxnId="{DFFC2C60-D606-4437-B1B2-988DDA2F8758}">
      <dgm:prSet/>
      <dgm:spPr/>
      <dgm:t>
        <a:bodyPr/>
        <a:lstStyle/>
        <a:p>
          <a:endParaRPr lang="en-US"/>
        </a:p>
      </dgm:t>
    </dgm:pt>
    <dgm:pt modelId="{9BD1B8D3-5776-4A51-B9AF-D78B98A6297C}">
      <dgm:prSet/>
      <dgm:spPr/>
      <dgm:t>
        <a:bodyPr/>
        <a:lstStyle/>
        <a:p>
          <a:r>
            <a:rPr lang="en-CA"/>
            <a:t>Character</a:t>
          </a:r>
          <a:endParaRPr lang="en-US"/>
        </a:p>
      </dgm:t>
    </dgm:pt>
    <dgm:pt modelId="{FE7EDA02-C339-4431-BF4F-E7906FF4FC6E}" type="parTrans" cxnId="{FFE796B3-18E9-44C5-B6E1-7A424719EF5D}">
      <dgm:prSet/>
      <dgm:spPr/>
      <dgm:t>
        <a:bodyPr/>
        <a:lstStyle/>
        <a:p>
          <a:endParaRPr lang="en-US"/>
        </a:p>
      </dgm:t>
    </dgm:pt>
    <dgm:pt modelId="{FABE5DE4-A3D9-4033-BD0B-46C865D4637B}" type="sibTrans" cxnId="{FFE796B3-18E9-44C5-B6E1-7A424719EF5D}">
      <dgm:prSet/>
      <dgm:spPr/>
      <dgm:t>
        <a:bodyPr/>
        <a:lstStyle/>
        <a:p>
          <a:endParaRPr lang="en-US"/>
        </a:p>
      </dgm:t>
    </dgm:pt>
    <dgm:pt modelId="{B448C296-A07E-4ECD-9A69-0BF69B4C91E6}">
      <dgm:prSet/>
      <dgm:spPr/>
      <dgm:t>
        <a:bodyPr/>
        <a:lstStyle/>
        <a:p>
          <a:r>
            <a:rPr lang="en-CA"/>
            <a:t>Contribution</a:t>
          </a:r>
          <a:endParaRPr lang="en-US"/>
        </a:p>
      </dgm:t>
    </dgm:pt>
    <dgm:pt modelId="{DD01FBBD-6E76-45FA-92EA-6F7599CC0B95}" type="parTrans" cxnId="{CCB90F67-0D40-4EBF-9F60-8B29AACBE5CC}">
      <dgm:prSet/>
      <dgm:spPr/>
      <dgm:t>
        <a:bodyPr/>
        <a:lstStyle/>
        <a:p>
          <a:endParaRPr lang="en-US"/>
        </a:p>
      </dgm:t>
    </dgm:pt>
    <dgm:pt modelId="{4D5C0A99-1868-42E5-9563-792CAE1C7C61}" type="sibTrans" cxnId="{CCB90F67-0D40-4EBF-9F60-8B29AACBE5CC}">
      <dgm:prSet/>
      <dgm:spPr/>
      <dgm:t>
        <a:bodyPr/>
        <a:lstStyle/>
        <a:p>
          <a:endParaRPr lang="en-US"/>
        </a:p>
      </dgm:t>
    </dgm:pt>
    <dgm:pt modelId="{8CA55BB8-9B70-4ECE-A578-C3389558CCF0}">
      <dgm:prSet/>
      <dgm:spPr/>
      <dgm:t>
        <a:bodyPr/>
        <a:lstStyle/>
        <a:p>
          <a:r>
            <a:rPr lang="en-CA"/>
            <a:t>Coping </a:t>
          </a:r>
          <a:endParaRPr lang="en-US"/>
        </a:p>
      </dgm:t>
    </dgm:pt>
    <dgm:pt modelId="{4BA85031-AB9A-4FEB-990D-450390E75BE9}" type="parTrans" cxnId="{78788101-49A2-41BB-9B48-A0F7116D7FA6}">
      <dgm:prSet/>
      <dgm:spPr/>
      <dgm:t>
        <a:bodyPr/>
        <a:lstStyle/>
        <a:p>
          <a:endParaRPr lang="en-US"/>
        </a:p>
      </dgm:t>
    </dgm:pt>
    <dgm:pt modelId="{BED83816-D823-4695-9D7D-62A96AC5C891}" type="sibTrans" cxnId="{78788101-49A2-41BB-9B48-A0F7116D7FA6}">
      <dgm:prSet/>
      <dgm:spPr/>
      <dgm:t>
        <a:bodyPr/>
        <a:lstStyle/>
        <a:p>
          <a:endParaRPr lang="en-US"/>
        </a:p>
      </dgm:t>
    </dgm:pt>
    <dgm:pt modelId="{6EE92863-C22C-4184-B4AC-4D55475DA186}">
      <dgm:prSet/>
      <dgm:spPr/>
      <dgm:t>
        <a:bodyPr/>
        <a:lstStyle/>
        <a:p>
          <a:r>
            <a:rPr lang="en-CA"/>
            <a:t>Control</a:t>
          </a:r>
          <a:endParaRPr lang="en-US"/>
        </a:p>
      </dgm:t>
    </dgm:pt>
    <dgm:pt modelId="{2FB2CD19-13C0-46FC-9109-C6EE3B322914}" type="parTrans" cxnId="{5DD4C7DA-04B5-472D-9B83-6159FBA14629}">
      <dgm:prSet/>
      <dgm:spPr/>
      <dgm:t>
        <a:bodyPr/>
        <a:lstStyle/>
        <a:p>
          <a:endParaRPr lang="en-US"/>
        </a:p>
      </dgm:t>
    </dgm:pt>
    <dgm:pt modelId="{B7413496-068D-4436-8263-22A7F607D170}" type="sibTrans" cxnId="{5DD4C7DA-04B5-472D-9B83-6159FBA14629}">
      <dgm:prSet/>
      <dgm:spPr/>
      <dgm:t>
        <a:bodyPr/>
        <a:lstStyle/>
        <a:p>
          <a:endParaRPr lang="en-US"/>
        </a:p>
      </dgm:t>
    </dgm:pt>
    <dgm:pt modelId="{26D49243-3AEB-4F61-95FE-857164C2BD92}" type="pres">
      <dgm:prSet presAssocID="{B4C3FDC6-A4DF-4CEC-9C91-F5445727599A}" presName="cycle" presStyleCnt="0">
        <dgm:presLayoutVars>
          <dgm:dir/>
          <dgm:resizeHandles val="exact"/>
        </dgm:presLayoutVars>
      </dgm:prSet>
      <dgm:spPr/>
    </dgm:pt>
    <dgm:pt modelId="{3E692D6A-C668-4A24-B8B5-D9745D352861}" type="pres">
      <dgm:prSet presAssocID="{71058336-7A3D-4A28-9479-CBB7EC47F145}" presName="node" presStyleLbl="node1" presStyleIdx="0" presStyleCnt="7">
        <dgm:presLayoutVars>
          <dgm:bulletEnabled val="1"/>
        </dgm:presLayoutVars>
      </dgm:prSet>
      <dgm:spPr/>
    </dgm:pt>
    <dgm:pt modelId="{A7D59468-AED0-4AF1-9158-5F3FAECE50EB}" type="pres">
      <dgm:prSet presAssocID="{71058336-7A3D-4A28-9479-CBB7EC47F145}" presName="spNode" presStyleCnt="0"/>
      <dgm:spPr/>
    </dgm:pt>
    <dgm:pt modelId="{A1236773-80E6-4E0E-BA17-17817EA15769}" type="pres">
      <dgm:prSet presAssocID="{3970EBD8-D443-41B1-ACCF-928536D422F1}" presName="sibTrans" presStyleLbl="sibTrans1D1" presStyleIdx="0" presStyleCnt="7"/>
      <dgm:spPr/>
    </dgm:pt>
    <dgm:pt modelId="{2B643893-455B-4611-863B-B06ED42FD495}" type="pres">
      <dgm:prSet presAssocID="{262457D6-53A4-4369-A0EF-AE97A1C6E6BE}" presName="node" presStyleLbl="node1" presStyleIdx="1" presStyleCnt="7">
        <dgm:presLayoutVars>
          <dgm:bulletEnabled val="1"/>
        </dgm:presLayoutVars>
      </dgm:prSet>
      <dgm:spPr/>
    </dgm:pt>
    <dgm:pt modelId="{33D9D61B-4692-4741-9471-D67AF5CECDC5}" type="pres">
      <dgm:prSet presAssocID="{262457D6-53A4-4369-A0EF-AE97A1C6E6BE}" presName="spNode" presStyleCnt="0"/>
      <dgm:spPr/>
    </dgm:pt>
    <dgm:pt modelId="{CB0297FD-D82D-4752-857A-93175A14DBD9}" type="pres">
      <dgm:prSet presAssocID="{AF624A71-0713-4104-A25A-1986D07FEF78}" presName="sibTrans" presStyleLbl="sibTrans1D1" presStyleIdx="1" presStyleCnt="7"/>
      <dgm:spPr/>
    </dgm:pt>
    <dgm:pt modelId="{7D4380E4-5C0E-41D5-8C2E-44E83A2B736C}" type="pres">
      <dgm:prSet presAssocID="{F851706C-8CD5-406C-BDDC-0B3F7C5E74D8}" presName="node" presStyleLbl="node1" presStyleIdx="2" presStyleCnt="7">
        <dgm:presLayoutVars>
          <dgm:bulletEnabled val="1"/>
        </dgm:presLayoutVars>
      </dgm:prSet>
      <dgm:spPr/>
    </dgm:pt>
    <dgm:pt modelId="{3D39403D-C15A-4709-80C1-B64029AB79C0}" type="pres">
      <dgm:prSet presAssocID="{F851706C-8CD5-406C-BDDC-0B3F7C5E74D8}" presName="spNode" presStyleCnt="0"/>
      <dgm:spPr/>
    </dgm:pt>
    <dgm:pt modelId="{A41FB40A-DA05-4A89-8787-124423F1DDE9}" type="pres">
      <dgm:prSet presAssocID="{9253ADD7-63A6-49B6-A179-1554E075AE70}" presName="sibTrans" presStyleLbl="sibTrans1D1" presStyleIdx="2" presStyleCnt="7"/>
      <dgm:spPr/>
    </dgm:pt>
    <dgm:pt modelId="{9CEBE88E-B28C-4D57-B6CC-EF07E4BEDDBF}" type="pres">
      <dgm:prSet presAssocID="{9BD1B8D3-5776-4A51-B9AF-D78B98A6297C}" presName="node" presStyleLbl="node1" presStyleIdx="3" presStyleCnt="7">
        <dgm:presLayoutVars>
          <dgm:bulletEnabled val="1"/>
        </dgm:presLayoutVars>
      </dgm:prSet>
      <dgm:spPr/>
    </dgm:pt>
    <dgm:pt modelId="{C704D4A6-BC4A-4AED-85DF-D17FBEA30E48}" type="pres">
      <dgm:prSet presAssocID="{9BD1B8D3-5776-4A51-B9AF-D78B98A6297C}" presName="spNode" presStyleCnt="0"/>
      <dgm:spPr/>
    </dgm:pt>
    <dgm:pt modelId="{AC5CE2CA-2DA1-4948-B43B-E45CF605D2E8}" type="pres">
      <dgm:prSet presAssocID="{FABE5DE4-A3D9-4033-BD0B-46C865D4637B}" presName="sibTrans" presStyleLbl="sibTrans1D1" presStyleIdx="3" presStyleCnt="7"/>
      <dgm:spPr/>
    </dgm:pt>
    <dgm:pt modelId="{5CA9CCB1-4D96-42D7-A474-40C06D21B329}" type="pres">
      <dgm:prSet presAssocID="{B448C296-A07E-4ECD-9A69-0BF69B4C91E6}" presName="node" presStyleLbl="node1" presStyleIdx="4" presStyleCnt="7">
        <dgm:presLayoutVars>
          <dgm:bulletEnabled val="1"/>
        </dgm:presLayoutVars>
      </dgm:prSet>
      <dgm:spPr/>
    </dgm:pt>
    <dgm:pt modelId="{4B87C86D-B833-482D-A102-A9CE42006465}" type="pres">
      <dgm:prSet presAssocID="{B448C296-A07E-4ECD-9A69-0BF69B4C91E6}" presName="spNode" presStyleCnt="0"/>
      <dgm:spPr/>
    </dgm:pt>
    <dgm:pt modelId="{5BDBA75A-92A6-48DB-901E-4948A9A80893}" type="pres">
      <dgm:prSet presAssocID="{4D5C0A99-1868-42E5-9563-792CAE1C7C61}" presName="sibTrans" presStyleLbl="sibTrans1D1" presStyleIdx="4" presStyleCnt="7"/>
      <dgm:spPr/>
    </dgm:pt>
    <dgm:pt modelId="{163C7634-816A-4BA4-BC01-E30532A9A0C0}" type="pres">
      <dgm:prSet presAssocID="{8CA55BB8-9B70-4ECE-A578-C3389558CCF0}" presName="node" presStyleLbl="node1" presStyleIdx="5" presStyleCnt="7">
        <dgm:presLayoutVars>
          <dgm:bulletEnabled val="1"/>
        </dgm:presLayoutVars>
      </dgm:prSet>
      <dgm:spPr/>
    </dgm:pt>
    <dgm:pt modelId="{E50E5624-55D7-4AD3-A17D-8C58B0CCBB9C}" type="pres">
      <dgm:prSet presAssocID="{8CA55BB8-9B70-4ECE-A578-C3389558CCF0}" presName="spNode" presStyleCnt="0"/>
      <dgm:spPr/>
    </dgm:pt>
    <dgm:pt modelId="{6EEB75A0-EE4B-47A3-A31F-E27782E7F8B3}" type="pres">
      <dgm:prSet presAssocID="{BED83816-D823-4695-9D7D-62A96AC5C891}" presName="sibTrans" presStyleLbl="sibTrans1D1" presStyleIdx="5" presStyleCnt="7"/>
      <dgm:spPr/>
    </dgm:pt>
    <dgm:pt modelId="{EA327E5F-11B1-490E-904B-69F7EAAB7729}" type="pres">
      <dgm:prSet presAssocID="{6EE92863-C22C-4184-B4AC-4D55475DA186}" presName="node" presStyleLbl="node1" presStyleIdx="6" presStyleCnt="7">
        <dgm:presLayoutVars>
          <dgm:bulletEnabled val="1"/>
        </dgm:presLayoutVars>
      </dgm:prSet>
      <dgm:spPr/>
    </dgm:pt>
    <dgm:pt modelId="{B4597328-9162-42C8-8F00-A4214FBAF016}" type="pres">
      <dgm:prSet presAssocID="{6EE92863-C22C-4184-B4AC-4D55475DA186}" presName="spNode" presStyleCnt="0"/>
      <dgm:spPr/>
    </dgm:pt>
    <dgm:pt modelId="{88A0DADD-8CDC-4F08-AB72-0A486EAC4D39}" type="pres">
      <dgm:prSet presAssocID="{B7413496-068D-4436-8263-22A7F607D170}" presName="sibTrans" presStyleLbl="sibTrans1D1" presStyleIdx="6" presStyleCnt="7"/>
      <dgm:spPr/>
    </dgm:pt>
  </dgm:ptLst>
  <dgm:cxnLst>
    <dgm:cxn modelId="{78788101-49A2-41BB-9B48-A0F7116D7FA6}" srcId="{B4C3FDC6-A4DF-4CEC-9C91-F5445727599A}" destId="{8CA55BB8-9B70-4ECE-A578-C3389558CCF0}" srcOrd="5" destOrd="0" parTransId="{4BA85031-AB9A-4FEB-990D-450390E75BE9}" sibTransId="{BED83816-D823-4695-9D7D-62A96AC5C891}"/>
    <dgm:cxn modelId="{9D496808-C7F3-4D69-8D84-B75BA07EC494}" srcId="{B4C3FDC6-A4DF-4CEC-9C91-F5445727599A}" destId="{262457D6-53A4-4369-A0EF-AE97A1C6E6BE}" srcOrd="1" destOrd="0" parTransId="{A1E6FF24-6674-4D4F-B1FF-14FF0AE26CF5}" sibTransId="{AF624A71-0713-4104-A25A-1986D07FEF78}"/>
    <dgm:cxn modelId="{67C18A09-5475-4A83-8A73-29BE39103703}" type="presOf" srcId="{AF624A71-0713-4104-A25A-1986D07FEF78}" destId="{CB0297FD-D82D-4752-857A-93175A14DBD9}" srcOrd="0" destOrd="0" presId="urn:microsoft.com/office/officeart/2005/8/layout/cycle5"/>
    <dgm:cxn modelId="{09A3C10C-D619-49C3-B448-A41938487229}" type="presOf" srcId="{262457D6-53A4-4369-A0EF-AE97A1C6E6BE}" destId="{2B643893-455B-4611-863B-B06ED42FD495}" srcOrd="0" destOrd="0" presId="urn:microsoft.com/office/officeart/2005/8/layout/cycle5"/>
    <dgm:cxn modelId="{D4EEF20D-2C46-4255-8F76-B0C32819D900}" type="presOf" srcId="{9253ADD7-63A6-49B6-A179-1554E075AE70}" destId="{A41FB40A-DA05-4A89-8787-124423F1DDE9}" srcOrd="0" destOrd="0" presId="urn:microsoft.com/office/officeart/2005/8/layout/cycle5"/>
    <dgm:cxn modelId="{4DE48A1A-2527-4C69-B59E-ED6FDCB20CB1}" type="presOf" srcId="{8CA55BB8-9B70-4ECE-A578-C3389558CCF0}" destId="{163C7634-816A-4BA4-BC01-E30532A9A0C0}" srcOrd="0" destOrd="0" presId="urn:microsoft.com/office/officeart/2005/8/layout/cycle5"/>
    <dgm:cxn modelId="{6A1DFF1A-4D57-4C3F-8063-D13D9555D254}" srcId="{B4C3FDC6-A4DF-4CEC-9C91-F5445727599A}" destId="{71058336-7A3D-4A28-9479-CBB7EC47F145}" srcOrd="0" destOrd="0" parTransId="{2636F64F-C088-4C96-8EA0-687BA83EAD93}" sibTransId="{3970EBD8-D443-41B1-ACCF-928536D422F1}"/>
    <dgm:cxn modelId="{5ACCC823-F0AE-4B27-B25B-A3A135E95232}" type="presOf" srcId="{BED83816-D823-4695-9D7D-62A96AC5C891}" destId="{6EEB75A0-EE4B-47A3-A31F-E27782E7F8B3}" srcOrd="0" destOrd="0" presId="urn:microsoft.com/office/officeart/2005/8/layout/cycle5"/>
    <dgm:cxn modelId="{BE4D9626-DC76-4161-8416-8F7A0F87F668}" type="presOf" srcId="{B4C3FDC6-A4DF-4CEC-9C91-F5445727599A}" destId="{26D49243-3AEB-4F61-95FE-857164C2BD92}" srcOrd="0" destOrd="0" presId="urn:microsoft.com/office/officeart/2005/8/layout/cycle5"/>
    <dgm:cxn modelId="{52A4E22A-A4CF-4FF8-B542-06908A204CE4}" type="presOf" srcId="{B448C296-A07E-4ECD-9A69-0BF69B4C91E6}" destId="{5CA9CCB1-4D96-42D7-A474-40C06D21B329}" srcOrd="0" destOrd="0" presId="urn:microsoft.com/office/officeart/2005/8/layout/cycle5"/>
    <dgm:cxn modelId="{C1BC942D-604C-432E-A517-F6BB001068DC}" type="presOf" srcId="{FABE5DE4-A3D9-4033-BD0B-46C865D4637B}" destId="{AC5CE2CA-2DA1-4948-B43B-E45CF605D2E8}" srcOrd="0" destOrd="0" presId="urn:microsoft.com/office/officeart/2005/8/layout/cycle5"/>
    <dgm:cxn modelId="{DFFC2C60-D606-4437-B1B2-988DDA2F8758}" srcId="{B4C3FDC6-A4DF-4CEC-9C91-F5445727599A}" destId="{F851706C-8CD5-406C-BDDC-0B3F7C5E74D8}" srcOrd="2" destOrd="0" parTransId="{B6CC72BE-2A16-4AAA-B410-8F7117AAD669}" sibTransId="{9253ADD7-63A6-49B6-A179-1554E075AE70}"/>
    <dgm:cxn modelId="{CCB90F67-0D40-4EBF-9F60-8B29AACBE5CC}" srcId="{B4C3FDC6-A4DF-4CEC-9C91-F5445727599A}" destId="{B448C296-A07E-4ECD-9A69-0BF69B4C91E6}" srcOrd="4" destOrd="0" parTransId="{DD01FBBD-6E76-45FA-92EA-6F7599CC0B95}" sibTransId="{4D5C0A99-1868-42E5-9563-792CAE1C7C61}"/>
    <dgm:cxn modelId="{33A5E96E-0226-4AD3-B399-9C27D465BABB}" type="presOf" srcId="{71058336-7A3D-4A28-9479-CBB7EC47F145}" destId="{3E692D6A-C668-4A24-B8B5-D9745D352861}" srcOrd="0" destOrd="0" presId="urn:microsoft.com/office/officeart/2005/8/layout/cycle5"/>
    <dgm:cxn modelId="{2B619E80-8BC9-4F4A-9DAD-2E8BB2A124D4}" type="presOf" srcId="{F851706C-8CD5-406C-BDDC-0B3F7C5E74D8}" destId="{7D4380E4-5C0E-41D5-8C2E-44E83A2B736C}" srcOrd="0" destOrd="0" presId="urn:microsoft.com/office/officeart/2005/8/layout/cycle5"/>
    <dgm:cxn modelId="{8B2BD58B-E4D4-4307-B869-BAD5CF270C7A}" type="presOf" srcId="{4D5C0A99-1868-42E5-9563-792CAE1C7C61}" destId="{5BDBA75A-92A6-48DB-901E-4948A9A80893}" srcOrd="0" destOrd="0" presId="urn:microsoft.com/office/officeart/2005/8/layout/cycle5"/>
    <dgm:cxn modelId="{C42447B3-5FD7-40B3-959E-5B8B14699FAC}" type="presOf" srcId="{9BD1B8D3-5776-4A51-B9AF-D78B98A6297C}" destId="{9CEBE88E-B28C-4D57-B6CC-EF07E4BEDDBF}" srcOrd="0" destOrd="0" presId="urn:microsoft.com/office/officeart/2005/8/layout/cycle5"/>
    <dgm:cxn modelId="{FFE796B3-18E9-44C5-B6E1-7A424719EF5D}" srcId="{B4C3FDC6-A4DF-4CEC-9C91-F5445727599A}" destId="{9BD1B8D3-5776-4A51-B9AF-D78B98A6297C}" srcOrd="3" destOrd="0" parTransId="{FE7EDA02-C339-4431-BF4F-E7906FF4FC6E}" sibTransId="{FABE5DE4-A3D9-4033-BD0B-46C865D4637B}"/>
    <dgm:cxn modelId="{5DD4C7DA-04B5-472D-9B83-6159FBA14629}" srcId="{B4C3FDC6-A4DF-4CEC-9C91-F5445727599A}" destId="{6EE92863-C22C-4184-B4AC-4D55475DA186}" srcOrd="6" destOrd="0" parTransId="{2FB2CD19-13C0-46FC-9109-C6EE3B322914}" sibTransId="{B7413496-068D-4436-8263-22A7F607D170}"/>
    <dgm:cxn modelId="{B196A0DB-E24D-4DB6-A99E-7B6BF0F80E31}" type="presOf" srcId="{B7413496-068D-4436-8263-22A7F607D170}" destId="{88A0DADD-8CDC-4F08-AB72-0A486EAC4D39}" srcOrd="0" destOrd="0" presId="urn:microsoft.com/office/officeart/2005/8/layout/cycle5"/>
    <dgm:cxn modelId="{6F8AA3EB-19AA-4359-A2CF-E5112538C2CA}" type="presOf" srcId="{3970EBD8-D443-41B1-ACCF-928536D422F1}" destId="{A1236773-80E6-4E0E-BA17-17817EA15769}" srcOrd="0" destOrd="0" presId="urn:microsoft.com/office/officeart/2005/8/layout/cycle5"/>
    <dgm:cxn modelId="{E28309FB-90E0-40C5-A721-F16337E6B305}" type="presOf" srcId="{6EE92863-C22C-4184-B4AC-4D55475DA186}" destId="{EA327E5F-11B1-490E-904B-69F7EAAB7729}" srcOrd="0" destOrd="0" presId="urn:microsoft.com/office/officeart/2005/8/layout/cycle5"/>
    <dgm:cxn modelId="{9B3F3E17-11DB-4CE1-B9C5-95C4B3B864A6}" type="presParOf" srcId="{26D49243-3AEB-4F61-95FE-857164C2BD92}" destId="{3E692D6A-C668-4A24-B8B5-D9745D352861}" srcOrd="0" destOrd="0" presId="urn:microsoft.com/office/officeart/2005/8/layout/cycle5"/>
    <dgm:cxn modelId="{3CB10C4A-B6D0-4C95-ACF9-25A64951AB8B}" type="presParOf" srcId="{26D49243-3AEB-4F61-95FE-857164C2BD92}" destId="{A7D59468-AED0-4AF1-9158-5F3FAECE50EB}" srcOrd="1" destOrd="0" presId="urn:microsoft.com/office/officeart/2005/8/layout/cycle5"/>
    <dgm:cxn modelId="{7A26A255-7ED5-4ECA-8943-83EFEBACB1D5}" type="presParOf" srcId="{26D49243-3AEB-4F61-95FE-857164C2BD92}" destId="{A1236773-80E6-4E0E-BA17-17817EA15769}" srcOrd="2" destOrd="0" presId="urn:microsoft.com/office/officeart/2005/8/layout/cycle5"/>
    <dgm:cxn modelId="{3B12FAB2-DDE5-48EE-86DC-DCC81875E6CC}" type="presParOf" srcId="{26D49243-3AEB-4F61-95FE-857164C2BD92}" destId="{2B643893-455B-4611-863B-B06ED42FD495}" srcOrd="3" destOrd="0" presId="urn:microsoft.com/office/officeart/2005/8/layout/cycle5"/>
    <dgm:cxn modelId="{645F046B-8511-4D9C-A47E-85F864A204C0}" type="presParOf" srcId="{26D49243-3AEB-4F61-95FE-857164C2BD92}" destId="{33D9D61B-4692-4741-9471-D67AF5CECDC5}" srcOrd="4" destOrd="0" presId="urn:microsoft.com/office/officeart/2005/8/layout/cycle5"/>
    <dgm:cxn modelId="{5348496C-2500-45D3-AB7A-5F3E8EFD74E1}" type="presParOf" srcId="{26D49243-3AEB-4F61-95FE-857164C2BD92}" destId="{CB0297FD-D82D-4752-857A-93175A14DBD9}" srcOrd="5" destOrd="0" presId="urn:microsoft.com/office/officeart/2005/8/layout/cycle5"/>
    <dgm:cxn modelId="{1841B1E5-61D6-49DA-A836-2B42100DEF1F}" type="presParOf" srcId="{26D49243-3AEB-4F61-95FE-857164C2BD92}" destId="{7D4380E4-5C0E-41D5-8C2E-44E83A2B736C}" srcOrd="6" destOrd="0" presId="urn:microsoft.com/office/officeart/2005/8/layout/cycle5"/>
    <dgm:cxn modelId="{8E9FE8E7-919C-436E-9E4C-88AF5D898A2E}" type="presParOf" srcId="{26D49243-3AEB-4F61-95FE-857164C2BD92}" destId="{3D39403D-C15A-4709-80C1-B64029AB79C0}" srcOrd="7" destOrd="0" presId="urn:microsoft.com/office/officeart/2005/8/layout/cycle5"/>
    <dgm:cxn modelId="{61DB7B73-844D-4D6A-9EAB-D4C2C9B1DCC2}" type="presParOf" srcId="{26D49243-3AEB-4F61-95FE-857164C2BD92}" destId="{A41FB40A-DA05-4A89-8787-124423F1DDE9}" srcOrd="8" destOrd="0" presId="urn:microsoft.com/office/officeart/2005/8/layout/cycle5"/>
    <dgm:cxn modelId="{E5936355-3193-40A8-B010-64683B28DEF9}" type="presParOf" srcId="{26D49243-3AEB-4F61-95FE-857164C2BD92}" destId="{9CEBE88E-B28C-4D57-B6CC-EF07E4BEDDBF}" srcOrd="9" destOrd="0" presId="urn:microsoft.com/office/officeart/2005/8/layout/cycle5"/>
    <dgm:cxn modelId="{C0A6C48C-10D3-410E-B2D3-DA949C017402}" type="presParOf" srcId="{26D49243-3AEB-4F61-95FE-857164C2BD92}" destId="{C704D4A6-BC4A-4AED-85DF-D17FBEA30E48}" srcOrd="10" destOrd="0" presId="urn:microsoft.com/office/officeart/2005/8/layout/cycle5"/>
    <dgm:cxn modelId="{56405FBA-B0C0-4AC9-B785-07E46BF561DB}" type="presParOf" srcId="{26D49243-3AEB-4F61-95FE-857164C2BD92}" destId="{AC5CE2CA-2DA1-4948-B43B-E45CF605D2E8}" srcOrd="11" destOrd="0" presId="urn:microsoft.com/office/officeart/2005/8/layout/cycle5"/>
    <dgm:cxn modelId="{7281C6B0-3529-47AF-B27D-C8163800B7BA}" type="presParOf" srcId="{26D49243-3AEB-4F61-95FE-857164C2BD92}" destId="{5CA9CCB1-4D96-42D7-A474-40C06D21B329}" srcOrd="12" destOrd="0" presId="urn:microsoft.com/office/officeart/2005/8/layout/cycle5"/>
    <dgm:cxn modelId="{9197CB37-4460-48BF-8D8E-90396DCC1CCE}" type="presParOf" srcId="{26D49243-3AEB-4F61-95FE-857164C2BD92}" destId="{4B87C86D-B833-482D-A102-A9CE42006465}" srcOrd="13" destOrd="0" presId="urn:microsoft.com/office/officeart/2005/8/layout/cycle5"/>
    <dgm:cxn modelId="{6ED94AB1-86D1-4163-AB25-FF57D2A3BC29}" type="presParOf" srcId="{26D49243-3AEB-4F61-95FE-857164C2BD92}" destId="{5BDBA75A-92A6-48DB-901E-4948A9A80893}" srcOrd="14" destOrd="0" presId="urn:microsoft.com/office/officeart/2005/8/layout/cycle5"/>
    <dgm:cxn modelId="{1FBC96FF-52AF-4832-B0A5-7FBEA69C4961}" type="presParOf" srcId="{26D49243-3AEB-4F61-95FE-857164C2BD92}" destId="{163C7634-816A-4BA4-BC01-E30532A9A0C0}" srcOrd="15" destOrd="0" presId="urn:microsoft.com/office/officeart/2005/8/layout/cycle5"/>
    <dgm:cxn modelId="{A7EAABF4-46DC-4884-A2D9-0FE19FA5C05F}" type="presParOf" srcId="{26D49243-3AEB-4F61-95FE-857164C2BD92}" destId="{E50E5624-55D7-4AD3-A17D-8C58B0CCBB9C}" srcOrd="16" destOrd="0" presId="urn:microsoft.com/office/officeart/2005/8/layout/cycle5"/>
    <dgm:cxn modelId="{E1CBCB6A-02C1-439E-97BB-A31FD5714A51}" type="presParOf" srcId="{26D49243-3AEB-4F61-95FE-857164C2BD92}" destId="{6EEB75A0-EE4B-47A3-A31F-E27782E7F8B3}" srcOrd="17" destOrd="0" presId="urn:microsoft.com/office/officeart/2005/8/layout/cycle5"/>
    <dgm:cxn modelId="{777C2901-82D2-4829-8650-653F8B8E30A4}" type="presParOf" srcId="{26D49243-3AEB-4F61-95FE-857164C2BD92}" destId="{EA327E5F-11B1-490E-904B-69F7EAAB7729}" srcOrd="18" destOrd="0" presId="urn:microsoft.com/office/officeart/2005/8/layout/cycle5"/>
    <dgm:cxn modelId="{3D051FEF-101F-40AD-88DD-3BDDB7C0A34F}" type="presParOf" srcId="{26D49243-3AEB-4F61-95FE-857164C2BD92}" destId="{B4597328-9162-42C8-8F00-A4214FBAF016}" srcOrd="19" destOrd="0" presId="urn:microsoft.com/office/officeart/2005/8/layout/cycle5"/>
    <dgm:cxn modelId="{3E64D0AD-06B5-496D-A959-87CCDD6891FF}" type="presParOf" srcId="{26D49243-3AEB-4F61-95FE-857164C2BD92}" destId="{88A0DADD-8CDC-4F08-AB72-0A486EAC4D39}" srcOrd="20" destOrd="0" presId="urn:microsoft.com/office/officeart/2005/8/layout/cycle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692D6A-C668-4A24-B8B5-D9745D352861}">
      <dsp:nvSpPr>
        <dsp:cNvPr id="0" name=""/>
        <dsp:cNvSpPr/>
      </dsp:nvSpPr>
      <dsp:spPr>
        <a:xfrm>
          <a:off x="1970670" y="201558"/>
          <a:ext cx="1087859" cy="707108"/>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CA" sz="1200" kern="1200"/>
            <a:t>Confidence</a:t>
          </a:r>
          <a:endParaRPr lang="en-US" sz="1200" kern="1200"/>
        </a:p>
      </dsp:txBody>
      <dsp:txXfrm>
        <a:off x="2005188" y="236076"/>
        <a:ext cx="1018823" cy="638072"/>
      </dsp:txXfrm>
    </dsp:sp>
    <dsp:sp modelId="{A1236773-80E6-4E0E-BA17-17817EA15769}">
      <dsp:nvSpPr>
        <dsp:cNvPr id="0" name=""/>
        <dsp:cNvSpPr/>
      </dsp:nvSpPr>
      <dsp:spPr>
        <a:xfrm>
          <a:off x="495844" y="555112"/>
          <a:ext cx="4037511" cy="4037511"/>
        </a:xfrm>
        <a:custGeom>
          <a:avLst/>
          <a:gdLst/>
          <a:ahLst/>
          <a:cxnLst/>
          <a:rect l="0" t="0" r="0" b="0"/>
          <a:pathLst>
            <a:path>
              <a:moveTo>
                <a:pt x="2705241" y="120305"/>
              </a:moveTo>
              <a:arcTo wR="2018755" hR="2018755" stAng="17392808" swAng="772296"/>
            </a:path>
          </a:pathLst>
        </a:custGeom>
        <a:noFill/>
        <a:ln w="1270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2B643893-455B-4611-863B-B06ED42FD495}">
      <dsp:nvSpPr>
        <dsp:cNvPr id="0" name=""/>
        <dsp:cNvSpPr/>
      </dsp:nvSpPr>
      <dsp:spPr>
        <a:xfrm>
          <a:off x="3548997" y="961640"/>
          <a:ext cx="1087859" cy="707108"/>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CA" sz="1200" kern="1200"/>
            <a:t>Competence</a:t>
          </a:r>
          <a:endParaRPr lang="en-US" sz="1200" kern="1200"/>
        </a:p>
      </dsp:txBody>
      <dsp:txXfrm>
        <a:off x="3583515" y="996158"/>
        <a:ext cx="1018823" cy="638072"/>
      </dsp:txXfrm>
    </dsp:sp>
    <dsp:sp modelId="{CB0297FD-D82D-4752-857A-93175A14DBD9}">
      <dsp:nvSpPr>
        <dsp:cNvPr id="0" name=""/>
        <dsp:cNvSpPr/>
      </dsp:nvSpPr>
      <dsp:spPr>
        <a:xfrm>
          <a:off x="495844" y="555112"/>
          <a:ext cx="4037511" cy="4037511"/>
        </a:xfrm>
        <a:custGeom>
          <a:avLst/>
          <a:gdLst/>
          <a:ahLst/>
          <a:cxnLst/>
          <a:rect l="0" t="0" r="0" b="0"/>
          <a:pathLst>
            <a:path>
              <a:moveTo>
                <a:pt x="3905548" y="1300849"/>
              </a:moveTo>
              <a:arcTo wR="2018755" hR="2018755" stAng="20350119" swAng="1064432"/>
            </a:path>
          </a:pathLst>
        </a:custGeom>
        <a:noFill/>
        <a:ln w="12700" cap="flat" cmpd="sng" algn="ctr">
          <a:solidFill>
            <a:schemeClr val="accent3">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7D4380E4-5C0E-41D5-8C2E-44E83A2B736C}">
      <dsp:nvSpPr>
        <dsp:cNvPr id="0" name=""/>
        <dsp:cNvSpPr/>
      </dsp:nvSpPr>
      <dsp:spPr>
        <a:xfrm>
          <a:off x="3938811" y="2669530"/>
          <a:ext cx="1087859" cy="707108"/>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CA" sz="1200" kern="1200"/>
            <a:t>Connection</a:t>
          </a:r>
          <a:endParaRPr lang="en-US" sz="1200" kern="1200"/>
        </a:p>
      </dsp:txBody>
      <dsp:txXfrm>
        <a:off x="3973329" y="2704048"/>
        <a:ext cx="1018823" cy="638072"/>
      </dsp:txXfrm>
    </dsp:sp>
    <dsp:sp modelId="{A41FB40A-DA05-4A89-8787-124423F1DDE9}">
      <dsp:nvSpPr>
        <dsp:cNvPr id="0" name=""/>
        <dsp:cNvSpPr/>
      </dsp:nvSpPr>
      <dsp:spPr>
        <a:xfrm>
          <a:off x="495844" y="555112"/>
          <a:ext cx="4037511" cy="4037511"/>
        </a:xfrm>
        <a:custGeom>
          <a:avLst/>
          <a:gdLst/>
          <a:ahLst/>
          <a:cxnLst/>
          <a:rect l="0" t="0" r="0" b="0"/>
          <a:pathLst>
            <a:path>
              <a:moveTo>
                <a:pt x="3800851" y="2967181"/>
              </a:moveTo>
              <a:arcTo wR="2018755" hR="2018755" stAng="1681306" swAng="835587"/>
            </a:path>
          </a:pathLst>
        </a:custGeom>
        <a:noFill/>
        <a:ln w="12700" cap="flat" cmpd="sng" algn="ctr">
          <a:solidFill>
            <a:schemeClr val="accent4">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9CEBE88E-B28C-4D57-B6CC-EF07E4BEDDBF}">
      <dsp:nvSpPr>
        <dsp:cNvPr id="0" name=""/>
        <dsp:cNvSpPr/>
      </dsp:nvSpPr>
      <dsp:spPr>
        <a:xfrm>
          <a:off x="2846575" y="4039150"/>
          <a:ext cx="1087859" cy="707108"/>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CA" sz="1200" kern="1200"/>
            <a:t>Character</a:t>
          </a:r>
          <a:endParaRPr lang="en-US" sz="1200" kern="1200"/>
        </a:p>
      </dsp:txBody>
      <dsp:txXfrm>
        <a:off x="2881093" y="4073668"/>
        <a:ext cx="1018823" cy="638072"/>
      </dsp:txXfrm>
    </dsp:sp>
    <dsp:sp modelId="{AC5CE2CA-2DA1-4948-B43B-E45CF605D2E8}">
      <dsp:nvSpPr>
        <dsp:cNvPr id="0" name=""/>
        <dsp:cNvSpPr/>
      </dsp:nvSpPr>
      <dsp:spPr>
        <a:xfrm>
          <a:off x="495844" y="555112"/>
          <a:ext cx="4037511" cy="4037511"/>
        </a:xfrm>
        <a:custGeom>
          <a:avLst/>
          <a:gdLst/>
          <a:ahLst/>
          <a:cxnLst/>
          <a:rect l="0" t="0" r="0" b="0"/>
          <a:pathLst>
            <a:path>
              <a:moveTo>
                <a:pt x="2219125" y="4027543"/>
              </a:moveTo>
              <a:arcTo wR="2018755" hR="2018755" stAng="5058227" swAng="683546"/>
            </a:path>
          </a:pathLst>
        </a:custGeom>
        <a:noFill/>
        <a:ln w="12700" cap="flat" cmpd="sng" algn="ctr">
          <a:solidFill>
            <a:schemeClr val="accent5">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5CA9CCB1-4D96-42D7-A474-40C06D21B329}">
      <dsp:nvSpPr>
        <dsp:cNvPr id="0" name=""/>
        <dsp:cNvSpPr/>
      </dsp:nvSpPr>
      <dsp:spPr>
        <a:xfrm>
          <a:off x="1094765" y="4039150"/>
          <a:ext cx="1087859" cy="707108"/>
        </a:xfrm>
        <a:prstGeom prst="round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CA" sz="1200" kern="1200"/>
            <a:t>Contribution</a:t>
          </a:r>
          <a:endParaRPr lang="en-US" sz="1200" kern="1200"/>
        </a:p>
      </dsp:txBody>
      <dsp:txXfrm>
        <a:off x="1129283" y="4073668"/>
        <a:ext cx="1018823" cy="638072"/>
      </dsp:txXfrm>
    </dsp:sp>
    <dsp:sp modelId="{5BDBA75A-92A6-48DB-901E-4948A9A80893}">
      <dsp:nvSpPr>
        <dsp:cNvPr id="0" name=""/>
        <dsp:cNvSpPr/>
      </dsp:nvSpPr>
      <dsp:spPr>
        <a:xfrm>
          <a:off x="495844" y="555112"/>
          <a:ext cx="4037511" cy="4037511"/>
        </a:xfrm>
        <a:custGeom>
          <a:avLst/>
          <a:gdLst/>
          <a:ahLst/>
          <a:cxnLst/>
          <a:rect l="0" t="0" r="0" b="0"/>
          <a:pathLst>
            <a:path>
              <a:moveTo>
                <a:pt x="517307" y="3368210"/>
              </a:moveTo>
              <a:arcTo wR="2018755" hR="2018755" stAng="8283107" swAng="835587"/>
            </a:path>
          </a:pathLst>
        </a:custGeom>
        <a:noFill/>
        <a:ln w="12700" cap="flat" cmpd="sng" algn="ctr">
          <a:solidFill>
            <a:schemeClr val="accent6">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163C7634-816A-4BA4-BC01-E30532A9A0C0}">
      <dsp:nvSpPr>
        <dsp:cNvPr id="0" name=""/>
        <dsp:cNvSpPr/>
      </dsp:nvSpPr>
      <dsp:spPr>
        <a:xfrm>
          <a:off x="2528" y="2669530"/>
          <a:ext cx="1087859" cy="707108"/>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CA" sz="1200" kern="1200"/>
            <a:t>Coping </a:t>
          </a:r>
          <a:endParaRPr lang="en-US" sz="1200" kern="1200"/>
        </a:p>
      </dsp:txBody>
      <dsp:txXfrm>
        <a:off x="37046" y="2704048"/>
        <a:ext cx="1018823" cy="638072"/>
      </dsp:txXfrm>
    </dsp:sp>
    <dsp:sp modelId="{6EEB75A0-EE4B-47A3-A31F-E27782E7F8B3}">
      <dsp:nvSpPr>
        <dsp:cNvPr id="0" name=""/>
        <dsp:cNvSpPr/>
      </dsp:nvSpPr>
      <dsp:spPr>
        <a:xfrm>
          <a:off x="495844" y="555112"/>
          <a:ext cx="4037511" cy="4037511"/>
        </a:xfrm>
        <a:custGeom>
          <a:avLst/>
          <a:gdLst/>
          <a:ahLst/>
          <a:cxnLst/>
          <a:rect l="0" t="0" r="0" b="0"/>
          <a:pathLst>
            <a:path>
              <a:moveTo>
                <a:pt x="2936" y="1909907"/>
              </a:moveTo>
              <a:arcTo wR="2018755" hR="2018755" stAng="10985448" swAng="1064432"/>
            </a:path>
          </a:pathLst>
        </a:custGeom>
        <a:noFill/>
        <a:ln w="1270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EA327E5F-11B1-490E-904B-69F7EAAB7729}">
      <dsp:nvSpPr>
        <dsp:cNvPr id="0" name=""/>
        <dsp:cNvSpPr/>
      </dsp:nvSpPr>
      <dsp:spPr>
        <a:xfrm>
          <a:off x="392343" y="961640"/>
          <a:ext cx="1087859" cy="707108"/>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CA" sz="1200" kern="1200"/>
            <a:t>Control</a:t>
          </a:r>
          <a:endParaRPr lang="en-US" sz="1200" kern="1200"/>
        </a:p>
      </dsp:txBody>
      <dsp:txXfrm>
        <a:off x="426861" y="996158"/>
        <a:ext cx="1018823" cy="638072"/>
      </dsp:txXfrm>
    </dsp:sp>
    <dsp:sp modelId="{88A0DADD-8CDC-4F08-AB72-0A486EAC4D39}">
      <dsp:nvSpPr>
        <dsp:cNvPr id="0" name=""/>
        <dsp:cNvSpPr/>
      </dsp:nvSpPr>
      <dsp:spPr>
        <a:xfrm>
          <a:off x="495844" y="555112"/>
          <a:ext cx="4037511" cy="4037511"/>
        </a:xfrm>
        <a:custGeom>
          <a:avLst/>
          <a:gdLst/>
          <a:ahLst/>
          <a:cxnLst/>
          <a:rect l="0" t="0" r="0" b="0"/>
          <a:pathLst>
            <a:path>
              <a:moveTo>
                <a:pt x="926609" y="320936"/>
              </a:moveTo>
              <a:arcTo wR="2018755" hR="2018755" stAng="14234896" swAng="772296"/>
            </a:path>
          </a:pathLst>
        </a:custGeom>
        <a:noFill/>
        <a:ln w="12700" cap="flat" cmpd="sng" algn="ctr">
          <a:solidFill>
            <a:schemeClr val="accent3">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644200B-0396-44D5-92B4-381E68067143}" type="datetimeFigureOut">
              <a:rPr lang="en-CA" smtClean="0"/>
              <a:t>2025-02-12</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568E6DE-2740-411B-A9F2-29CEF9F7AE73}" type="slidenum">
              <a:rPr lang="en-CA" smtClean="0"/>
              <a:t>‹#›</a:t>
            </a:fld>
            <a:endParaRPr lang="en-CA"/>
          </a:p>
        </p:txBody>
      </p:sp>
    </p:spTree>
    <p:extLst>
      <p:ext uri="{BB962C8B-B14F-4D97-AF65-F5344CB8AC3E}">
        <p14:creationId xmlns:p14="http://schemas.microsoft.com/office/powerpoint/2010/main" val="30682846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800" kern="100" dirty="0">
                <a:solidFill>
                  <a:srgbClr val="000000"/>
                </a:solidFill>
                <a:effectLst/>
                <a:latin typeface="Arial" panose="020B0604020202020204" pitchFamily="34" charset="0"/>
                <a:ea typeface="Aptos" panose="020B0004020202020204" pitchFamily="34" charset="0"/>
                <a:cs typeface="Times New Roman" panose="02020603050405020304" pitchFamily="18" charset="0"/>
              </a:rPr>
              <a:t>Dr Ginsburg, child paediatrician and human development expert, proposes that there are 7 integral and interrelated components that make up being resilient – </a:t>
            </a:r>
            <a:r>
              <a:rPr lang="en-CA" sz="1800" kern="100" dirty="0">
                <a:solidFill>
                  <a:srgbClr val="040C28"/>
                </a:solidFill>
                <a:effectLst/>
                <a:latin typeface="Arial" panose="020B0604020202020204" pitchFamily="34" charset="0"/>
                <a:ea typeface="Aptos" panose="020B0004020202020204" pitchFamily="34" charset="0"/>
                <a:cs typeface="Times New Roman" panose="02020603050405020304" pitchFamily="18" charset="0"/>
              </a:rPr>
              <a:t>competence, confidence, connection, character, contribution, coping and </a:t>
            </a:r>
            <a:r>
              <a:rPr lang="en-CA" sz="1800" kern="100" dirty="0" err="1">
                <a:solidFill>
                  <a:srgbClr val="040C28"/>
                </a:solidFill>
                <a:effectLst/>
                <a:latin typeface="Arial" panose="020B0604020202020204" pitchFamily="34" charset="0"/>
                <a:ea typeface="Aptos" panose="020B0004020202020204" pitchFamily="34" charset="0"/>
                <a:cs typeface="Times New Roman" panose="02020603050405020304" pitchFamily="18" charset="0"/>
              </a:rPr>
              <a:t>control</a:t>
            </a:r>
            <a:r>
              <a:rPr lang="en-CA" sz="1800" kern="100" dirty="0" err="1">
                <a:solidFill>
                  <a:srgbClr val="000000"/>
                </a:solidFill>
                <a:effectLst/>
                <a:latin typeface="Arial" panose="020B0604020202020204" pitchFamily="34" charset="0"/>
                <a:ea typeface="Aptos" panose="020B0004020202020204" pitchFamily="34" charset="0"/>
                <a:cs typeface="Times New Roman" panose="02020603050405020304" pitchFamily="18" charset="0"/>
              </a:rPr>
              <a:t>.Dec</a:t>
            </a:r>
            <a:r>
              <a:rPr lang="en-CA" sz="1800" kern="100" dirty="0">
                <a:solidFill>
                  <a:srgbClr val="000000"/>
                </a:solidFill>
                <a:effectLst/>
                <a:latin typeface="Arial" panose="020B0604020202020204" pitchFamily="34" charset="0"/>
                <a:ea typeface="Aptos" panose="020B0004020202020204" pitchFamily="34" charset="0"/>
                <a:cs typeface="Times New Roman" panose="02020603050405020304" pitchFamily="18" charset="0"/>
              </a:rPr>
              <a:t> 14</a:t>
            </a:r>
            <a:r>
              <a:rPr lang="en-CA" sz="1800" kern="100">
                <a:solidFill>
                  <a:srgbClr val="000000"/>
                </a:solidFill>
                <a:effectLst/>
                <a:latin typeface="Arial" panose="020B0604020202020204" pitchFamily="34" charset="0"/>
                <a:ea typeface="Aptos" panose="020B0004020202020204" pitchFamily="34" charset="0"/>
                <a:cs typeface="Times New Roman" panose="02020603050405020304" pitchFamily="18" charset="0"/>
              </a:rPr>
              <a:t>, 2013</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800" kern="100" dirty="0">
              <a:effectLst/>
              <a:latin typeface="Aptos" panose="020B0004020202020204" pitchFamily="34" charset="0"/>
              <a:ea typeface="Aptos" panose="020B0004020202020204" pitchFamily="34" charset="0"/>
              <a:cs typeface="Times New Roman" panose="02020603050405020304" pitchFamily="18" charset="0"/>
            </a:endParaRPr>
          </a:p>
          <a:p>
            <a:pPr marL="228600" indent="-228600" algn="l" rtl="0" fontAlgn="base">
              <a:spcAft>
                <a:spcPts val="1125"/>
              </a:spcAft>
              <a:buAutoNum type="arabicPeriod"/>
            </a:pPr>
            <a:r>
              <a:rPr lang="en-US" b="0" i="1" dirty="0">
                <a:solidFill>
                  <a:srgbClr val="555555"/>
                </a:solidFill>
                <a:effectLst/>
                <a:latin typeface="inherit"/>
              </a:rPr>
              <a:t>Competence</a:t>
            </a:r>
            <a:r>
              <a:rPr lang="en-US" b="0" i="0" dirty="0">
                <a:solidFill>
                  <a:srgbClr val="555555"/>
                </a:solidFill>
                <a:effectLst/>
                <a:latin typeface="Open Sans" panose="020B0606030504020204" pitchFamily="34" charset="0"/>
              </a:rPr>
              <a:t> – is the ability to know how to handle stressful situations effectively. It requires having the skills to face challenges, and having had the opportunity to practice using these skills so that one feels </a:t>
            </a:r>
            <a:r>
              <a:rPr lang="en-US" b="0" i="1" dirty="0">
                <a:solidFill>
                  <a:srgbClr val="555555"/>
                </a:solidFill>
                <a:effectLst/>
                <a:latin typeface="inherit"/>
              </a:rPr>
              <a:t>competent</a:t>
            </a:r>
            <a:r>
              <a:rPr lang="en-US" b="0" i="0" dirty="0">
                <a:solidFill>
                  <a:srgbClr val="555555"/>
                </a:solidFill>
                <a:effectLst/>
                <a:latin typeface="Open Sans" panose="020B0606030504020204" pitchFamily="34" charset="0"/>
              </a:rPr>
              <a:t> in dealing with situations..</a:t>
            </a:r>
          </a:p>
          <a:p>
            <a:pPr marL="228600" indent="-228600" algn="l" rtl="0" fontAlgn="base">
              <a:spcAft>
                <a:spcPts val="1125"/>
              </a:spcAft>
              <a:buAutoNum type="arabicPeriod"/>
            </a:pPr>
            <a:endParaRPr lang="en-US" b="0" i="0" dirty="0">
              <a:solidFill>
                <a:srgbClr val="555555"/>
              </a:solidFill>
              <a:effectLst/>
              <a:latin typeface="Open Sans" panose="020B0606030504020204" pitchFamily="34" charset="0"/>
            </a:endParaRPr>
          </a:p>
          <a:p>
            <a:pPr algn="l" rtl="0" fontAlgn="base">
              <a:spcAft>
                <a:spcPts val="1125"/>
              </a:spcAft>
            </a:pPr>
            <a:r>
              <a:rPr lang="en-US" b="0" i="1" dirty="0">
                <a:solidFill>
                  <a:srgbClr val="555555"/>
                </a:solidFill>
                <a:effectLst/>
                <a:latin typeface="inherit"/>
              </a:rPr>
              <a:t>2. Confidence –</a:t>
            </a:r>
            <a:r>
              <a:rPr lang="en-US" b="0" i="0" dirty="0">
                <a:solidFill>
                  <a:srgbClr val="555555"/>
                </a:solidFill>
                <a:effectLst/>
                <a:latin typeface="Open Sans" panose="020B0606030504020204" pitchFamily="34" charset="0"/>
              </a:rPr>
              <a:t> is the belief in one’s own abilities and is rooted in competence. people gain confidence by being able to demonstrate their competence in real situations. </a:t>
            </a:r>
          </a:p>
          <a:p>
            <a:pPr algn="l" rtl="0" fontAlgn="base">
              <a:spcAft>
                <a:spcPts val="1125"/>
              </a:spcAft>
            </a:pPr>
            <a:endParaRPr lang="en-US" b="0" i="0" dirty="0">
              <a:solidFill>
                <a:srgbClr val="555555"/>
              </a:solidFill>
              <a:effectLst/>
              <a:latin typeface="Open Sans" panose="020B0606030504020204" pitchFamily="34" charset="0"/>
            </a:endParaRPr>
          </a:p>
          <a:p>
            <a:pPr algn="l" rtl="0" fontAlgn="base">
              <a:spcAft>
                <a:spcPts val="1125"/>
              </a:spcAft>
            </a:pPr>
            <a:r>
              <a:rPr lang="en-US" b="0" i="1" dirty="0">
                <a:solidFill>
                  <a:srgbClr val="555555"/>
                </a:solidFill>
                <a:effectLst/>
                <a:latin typeface="inherit"/>
              </a:rPr>
              <a:t>3. Connection –</a:t>
            </a:r>
            <a:r>
              <a:rPr lang="en-US" b="0" i="0" dirty="0">
                <a:solidFill>
                  <a:srgbClr val="555555"/>
                </a:solidFill>
                <a:effectLst/>
                <a:latin typeface="Open Sans" panose="020B0606030504020204" pitchFamily="34" charset="0"/>
              </a:rPr>
              <a:t> people with close ties to friends, family, and community groups are likely to have a stronger sense of security and sense of belonging. These people are more likely to have strong values and are less likely to seek out alternative destructive </a:t>
            </a:r>
            <a:r>
              <a:rPr lang="en-US" b="0" i="0" dirty="0" err="1">
                <a:solidFill>
                  <a:srgbClr val="555555"/>
                </a:solidFill>
                <a:effectLst/>
                <a:latin typeface="Open Sans" panose="020B0606030504020204" pitchFamily="34" charset="0"/>
              </a:rPr>
              <a:t>behaviours</a:t>
            </a:r>
            <a:r>
              <a:rPr lang="en-US" b="0" i="0" dirty="0">
                <a:solidFill>
                  <a:srgbClr val="555555"/>
                </a:solidFill>
                <a:effectLst/>
                <a:latin typeface="Open Sans" panose="020B0606030504020204" pitchFamily="34" charset="0"/>
              </a:rPr>
              <a:t>..</a:t>
            </a:r>
          </a:p>
          <a:p>
            <a:pPr algn="l" rtl="0" fontAlgn="base">
              <a:spcAft>
                <a:spcPts val="1125"/>
              </a:spcAft>
            </a:pPr>
            <a:endParaRPr lang="en-US" b="0" i="0" dirty="0">
              <a:solidFill>
                <a:srgbClr val="555555"/>
              </a:solidFill>
              <a:effectLst/>
              <a:latin typeface="Open Sans" panose="020B0606030504020204" pitchFamily="34" charset="0"/>
            </a:endParaRPr>
          </a:p>
          <a:p>
            <a:pPr algn="l" rtl="0" fontAlgn="base">
              <a:spcAft>
                <a:spcPts val="1125"/>
              </a:spcAft>
            </a:pPr>
            <a:r>
              <a:rPr lang="en-US" b="0" i="1" dirty="0">
                <a:solidFill>
                  <a:srgbClr val="555555"/>
                </a:solidFill>
                <a:effectLst/>
                <a:latin typeface="inherit"/>
              </a:rPr>
              <a:t>4. Character –</a:t>
            </a:r>
            <a:r>
              <a:rPr lang="en-US" b="0" i="0" dirty="0">
                <a:solidFill>
                  <a:srgbClr val="555555"/>
                </a:solidFill>
                <a:effectLst/>
                <a:latin typeface="Open Sans" panose="020B0606030504020204" pitchFamily="34" charset="0"/>
              </a:rPr>
              <a:t>people with “character” enjoy a strong sense of self-worth and confidence. They are in touch with their values and are comfortable sticking to them. They can demonstrate a caring attitude towards others. They have a strong sense of right and wrong and are prepared to make wise choices and contribute to the world</a:t>
            </a:r>
          </a:p>
          <a:p>
            <a:pPr algn="l" rtl="0" fontAlgn="base">
              <a:spcAft>
                <a:spcPts val="1125"/>
              </a:spcAft>
            </a:pPr>
            <a:r>
              <a:rPr lang="en-US" b="0" i="0" dirty="0">
                <a:solidFill>
                  <a:srgbClr val="555555"/>
                </a:solidFill>
                <a:effectLst/>
                <a:latin typeface="Open Sans" panose="020B0606030504020204" pitchFamily="34" charset="0"/>
              </a:rPr>
              <a:t>. </a:t>
            </a:r>
          </a:p>
          <a:p>
            <a:pPr algn="l" rtl="0" fontAlgn="base">
              <a:spcAft>
                <a:spcPts val="1125"/>
              </a:spcAft>
            </a:pPr>
            <a:r>
              <a:rPr lang="en-US" b="0" i="1" dirty="0">
                <a:solidFill>
                  <a:srgbClr val="555555"/>
                </a:solidFill>
                <a:effectLst/>
                <a:latin typeface="inherit"/>
              </a:rPr>
              <a:t>5. Contribution</a:t>
            </a:r>
            <a:r>
              <a:rPr lang="en-US" b="0" i="0" dirty="0">
                <a:solidFill>
                  <a:srgbClr val="555555"/>
                </a:solidFill>
                <a:effectLst/>
                <a:latin typeface="Open Sans" panose="020B0606030504020204" pitchFamily="34" charset="0"/>
              </a:rPr>
              <a:t> – if people can experience personally contributing to the world, they can learn the powerful lesson that the world is a better place because they are in it. Hearing the thank </a:t>
            </a:r>
            <a:r>
              <a:rPr lang="en-US" b="0" i="0" dirty="0" err="1">
                <a:solidFill>
                  <a:srgbClr val="555555"/>
                </a:solidFill>
                <a:effectLst/>
                <a:latin typeface="Open Sans" panose="020B0606030504020204" pitchFamily="34" charset="0"/>
              </a:rPr>
              <a:t>you’s</a:t>
            </a:r>
            <a:r>
              <a:rPr lang="en-US" b="0" i="0" dirty="0">
                <a:solidFill>
                  <a:srgbClr val="555555"/>
                </a:solidFill>
                <a:effectLst/>
                <a:latin typeface="Open Sans" panose="020B0606030504020204" pitchFamily="34" charset="0"/>
              </a:rPr>
              <a:t> and appreciation when you contributes, will increase their willingness to take actions and make choices that improve the world, thereby enhancing their own competence, character, and sense of connection. </a:t>
            </a:r>
          </a:p>
          <a:p>
            <a:pPr algn="l" rtl="0" fontAlgn="base">
              <a:spcAft>
                <a:spcPts val="1125"/>
              </a:spcAft>
            </a:pPr>
            <a:endParaRPr lang="en-US" b="0" i="0" dirty="0">
              <a:solidFill>
                <a:srgbClr val="555555"/>
              </a:solidFill>
              <a:effectLst/>
              <a:latin typeface="Open Sans" panose="020B0606030504020204" pitchFamily="34" charset="0"/>
            </a:endParaRPr>
          </a:p>
          <a:p>
            <a:pPr algn="l" rtl="0" fontAlgn="base">
              <a:spcAft>
                <a:spcPts val="1125"/>
              </a:spcAft>
            </a:pPr>
            <a:r>
              <a:rPr lang="en-US" b="0" i="1" dirty="0">
                <a:solidFill>
                  <a:srgbClr val="555555"/>
                </a:solidFill>
                <a:effectLst/>
                <a:latin typeface="inherit"/>
              </a:rPr>
              <a:t>6. Coping –</a:t>
            </a:r>
            <a:r>
              <a:rPr lang="en-US" b="0" i="0" dirty="0">
                <a:solidFill>
                  <a:srgbClr val="555555"/>
                </a:solidFill>
                <a:effectLst/>
                <a:latin typeface="Open Sans" panose="020B0606030504020204" pitchFamily="34" charset="0"/>
              </a:rPr>
              <a:t> people who have a wide repertoire of coping skills (social skills, stress reduction skills) are able to cope more effectively and are better prepared to overcome life’s challenges</a:t>
            </a:r>
          </a:p>
          <a:p>
            <a:pPr algn="l" rtl="0" fontAlgn="base">
              <a:spcAft>
                <a:spcPts val="1125"/>
              </a:spcAft>
            </a:pPr>
            <a:endParaRPr lang="en-US" b="0" i="0" dirty="0">
              <a:solidFill>
                <a:srgbClr val="555555"/>
              </a:solidFill>
              <a:effectLst/>
              <a:latin typeface="Open Sans" panose="020B0606030504020204" pitchFamily="34" charset="0"/>
            </a:endParaRPr>
          </a:p>
          <a:p>
            <a:pPr algn="l" rtl="0" fontAlgn="base">
              <a:spcAft>
                <a:spcPts val="1125"/>
              </a:spcAft>
            </a:pPr>
            <a:r>
              <a:rPr lang="en-US" b="0" i="1" dirty="0">
                <a:solidFill>
                  <a:srgbClr val="555555"/>
                </a:solidFill>
                <a:effectLst/>
                <a:latin typeface="Open Sans" panose="020B0606030504020204" pitchFamily="34" charset="0"/>
              </a:rPr>
              <a:t>7. Control –</a:t>
            </a:r>
            <a:r>
              <a:rPr lang="en-US" b="0" i="0" dirty="0">
                <a:solidFill>
                  <a:srgbClr val="555555"/>
                </a:solidFill>
                <a:effectLst/>
                <a:latin typeface="Open Sans" panose="020B0606030504020204" pitchFamily="34" charset="0"/>
              </a:rPr>
              <a:t> when people realize that they have control over their decisions and actions, they are more likely to know how to make choices in a way that they can bounce back from life’s challenges. </a:t>
            </a:r>
            <a:endParaRPr lang="en-CA" dirty="0"/>
          </a:p>
        </p:txBody>
      </p:sp>
      <p:sp>
        <p:nvSpPr>
          <p:cNvPr id="4" name="Slide Number Placeholder 3"/>
          <p:cNvSpPr>
            <a:spLocks noGrp="1"/>
          </p:cNvSpPr>
          <p:nvPr>
            <p:ph type="sldNum" sz="quarter" idx="5"/>
          </p:nvPr>
        </p:nvSpPr>
        <p:spPr/>
        <p:txBody>
          <a:bodyPr/>
          <a:lstStyle/>
          <a:p>
            <a:fld id="{2568E6DE-2740-411B-A9F2-29CEF9F7AE73}" type="slidenum">
              <a:rPr lang="en-CA" smtClean="0"/>
              <a:t>2</a:t>
            </a:fld>
            <a:endParaRPr lang="en-CA"/>
          </a:p>
        </p:txBody>
      </p:sp>
    </p:spTree>
    <p:extLst>
      <p:ext uri="{BB962C8B-B14F-4D97-AF65-F5344CB8AC3E}">
        <p14:creationId xmlns:p14="http://schemas.microsoft.com/office/powerpoint/2010/main" val="4451728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Evolving - </a:t>
            </a:r>
            <a:r>
              <a:rPr lang="en-US" dirty="0"/>
              <a:t>Identify a situation where you tried to calm others and note what did or did not work. ● Identify two situations where you demonstrated self control and two situations where you did not. Note what you did different in the situations and what the outcomes were, Make a list of how you physically feel during a crisis or challenging situation. Explore 3 grounding techniques you can employ during challenging times. ● Journal every evening for 3 weeks.</a:t>
            </a:r>
          </a:p>
          <a:p>
            <a:r>
              <a:rPr lang="en-US" dirty="0"/>
              <a:t>Leading - Identify a challenge that you or your team overcame. Make a list of things that supported you to be successful. How did the challenge help you grow personally/ professionally. ● Make a list of 5 activities that you enjoy and find relaxing. Schedule in your calendar a time to engage in the activities. Reflect on the benefits of these activities. ● Identify a time when you handled a crisis well. Note the strategies you used and their effectiveness. Ask a colleague for their feedback.</a:t>
            </a:r>
          </a:p>
          <a:p>
            <a:r>
              <a:rPr lang="en-US"/>
              <a:t>Resilience Activity: Life experiences that strengthened me: My support network of people who encourage me: Attitudes and Beliefs that Protect me: Physical self-care habits that prepare me or help me release tension: Action skills I can use to change the situation</a:t>
            </a:r>
            <a:endParaRPr lang="en-CA"/>
          </a:p>
        </p:txBody>
      </p:sp>
      <p:sp>
        <p:nvSpPr>
          <p:cNvPr id="4" name="Slide Number Placeholder 3"/>
          <p:cNvSpPr>
            <a:spLocks noGrp="1"/>
          </p:cNvSpPr>
          <p:nvPr>
            <p:ph type="sldNum" sz="quarter" idx="5"/>
          </p:nvPr>
        </p:nvSpPr>
        <p:spPr/>
        <p:txBody>
          <a:bodyPr/>
          <a:lstStyle/>
          <a:p>
            <a:fld id="{2568E6DE-2740-411B-A9F2-29CEF9F7AE73}" type="slidenum">
              <a:rPr lang="en-CA" smtClean="0"/>
              <a:t>4</a:t>
            </a:fld>
            <a:endParaRPr lang="en-CA"/>
          </a:p>
        </p:txBody>
      </p:sp>
    </p:spTree>
    <p:extLst>
      <p:ext uri="{BB962C8B-B14F-4D97-AF65-F5344CB8AC3E}">
        <p14:creationId xmlns:p14="http://schemas.microsoft.com/office/powerpoint/2010/main" val="34274996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011B52-E00C-08D5-5311-A1539F4BF59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a:extLst>
              <a:ext uri="{FF2B5EF4-FFF2-40B4-BE49-F238E27FC236}">
                <a16:creationId xmlns:a16="http://schemas.microsoft.com/office/drawing/2014/main" id="{CE5BF6B8-27E4-E518-C4DF-70D013C281D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a:extLst>
              <a:ext uri="{FF2B5EF4-FFF2-40B4-BE49-F238E27FC236}">
                <a16:creationId xmlns:a16="http://schemas.microsoft.com/office/drawing/2014/main" id="{B6610C6E-64F8-B6C0-FE6C-368D8DF8EBAB}"/>
              </a:ext>
            </a:extLst>
          </p:cNvPr>
          <p:cNvSpPr>
            <a:spLocks noGrp="1"/>
          </p:cNvSpPr>
          <p:nvPr>
            <p:ph type="dt" sz="half" idx="10"/>
          </p:nvPr>
        </p:nvSpPr>
        <p:spPr/>
        <p:txBody>
          <a:bodyPr/>
          <a:lstStyle/>
          <a:p>
            <a:fld id="{683DAF16-6714-4444-8D9A-C030C0F2CF71}" type="datetimeFigureOut">
              <a:rPr lang="en-CA" smtClean="0"/>
              <a:t>2025-02-12</a:t>
            </a:fld>
            <a:endParaRPr lang="en-CA"/>
          </a:p>
        </p:txBody>
      </p:sp>
      <p:sp>
        <p:nvSpPr>
          <p:cNvPr id="5" name="Footer Placeholder 4">
            <a:extLst>
              <a:ext uri="{FF2B5EF4-FFF2-40B4-BE49-F238E27FC236}">
                <a16:creationId xmlns:a16="http://schemas.microsoft.com/office/drawing/2014/main" id="{0C904FB3-28B7-23C9-3032-BBABC833474B}"/>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3B494F3C-B001-DE24-1CB6-2E3C270F1DE9}"/>
              </a:ext>
            </a:extLst>
          </p:cNvPr>
          <p:cNvSpPr>
            <a:spLocks noGrp="1"/>
          </p:cNvSpPr>
          <p:nvPr>
            <p:ph type="sldNum" sz="quarter" idx="12"/>
          </p:nvPr>
        </p:nvSpPr>
        <p:spPr/>
        <p:txBody>
          <a:bodyPr/>
          <a:lstStyle/>
          <a:p>
            <a:fld id="{63F66EF4-E473-43AB-A338-E119F1BC4BB2}" type="slidenum">
              <a:rPr lang="en-CA" smtClean="0"/>
              <a:t>‹#›</a:t>
            </a:fld>
            <a:endParaRPr lang="en-CA"/>
          </a:p>
        </p:txBody>
      </p:sp>
    </p:spTree>
    <p:extLst>
      <p:ext uri="{BB962C8B-B14F-4D97-AF65-F5344CB8AC3E}">
        <p14:creationId xmlns:p14="http://schemas.microsoft.com/office/powerpoint/2010/main" val="16558482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ADAF4F-1C9A-B539-6408-49FD1FD5025C}"/>
              </a:ext>
            </a:extLst>
          </p:cNvPr>
          <p:cNvSpPr>
            <a:spLocks noGrp="1"/>
          </p:cNvSpPr>
          <p:nvPr>
            <p:ph type="title"/>
          </p:nvPr>
        </p:nvSpPr>
        <p:spPr/>
        <p:txBody>
          <a:bodyPr/>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96320F1F-A56C-C588-B209-42C60BE65EA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ABD7D120-31FF-801C-63AF-72AF5BA7CB9B}"/>
              </a:ext>
            </a:extLst>
          </p:cNvPr>
          <p:cNvSpPr>
            <a:spLocks noGrp="1"/>
          </p:cNvSpPr>
          <p:nvPr>
            <p:ph type="dt" sz="half" idx="10"/>
          </p:nvPr>
        </p:nvSpPr>
        <p:spPr/>
        <p:txBody>
          <a:bodyPr/>
          <a:lstStyle/>
          <a:p>
            <a:fld id="{683DAF16-6714-4444-8D9A-C030C0F2CF71}" type="datetimeFigureOut">
              <a:rPr lang="en-CA" smtClean="0"/>
              <a:t>2025-02-12</a:t>
            </a:fld>
            <a:endParaRPr lang="en-CA"/>
          </a:p>
        </p:txBody>
      </p:sp>
      <p:sp>
        <p:nvSpPr>
          <p:cNvPr id="5" name="Footer Placeholder 4">
            <a:extLst>
              <a:ext uri="{FF2B5EF4-FFF2-40B4-BE49-F238E27FC236}">
                <a16:creationId xmlns:a16="http://schemas.microsoft.com/office/drawing/2014/main" id="{9264B994-2E7C-A5E2-00C9-BB97666CE33D}"/>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2680C976-7E34-6A92-1921-A38A47D6B58F}"/>
              </a:ext>
            </a:extLst>
          </p:cNvPr>
          <p:cNvSpPr>
            <a:spLocks noGrp="1"/>
          </p:cNvSpPr>
          <p:nvPr>
            <p:ph type="sldNum" sz="quarter" idx="12"/>
          </p:nvPr>
        </p:nvSpPr>
        <p:spPr/>
        <p:txBody>
          <a:bodyPr/>
          <a:lstStyle/>
          <a:p>
            <a:fld id="{63F66EF4-E473-43AB-A338-E119F1BC4BB2}" type="slidenum">
              <a:rPr lang="en-CA" smtClean="0"/>
              <a:t>‹#›</a:t>
            </a:fld>
            <a:endParaRPr lang="en-CA"/>
          </a:p>
        </p:txBody>
      </p:sp>
    </p:spTree>
    <p:extLst>
      <p:ext uri="{BB962C8B-B14F-4D97-AF65-F5344CB8AC3E}">
        <p14:creationId xmlns:p14="http://schemas.microsoft.com/office/powerpoint/2010/main" val="18834466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4BBC18A-9806-F3B1-3D27-7B6D5F08E8F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56EF1000-D85C-DE47-0E0C-D01EB432745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4F2F6EE1-3F58-F535-AC59-CB1FC20EF3FB}"/>
              </a:ext>
            </a:extLst>
          </p:cNvPr>
          <p:cNvSpPr>
            <a:spLocks noGrp="1"/>
          </p:cNvSpPr>
          <p:nvPr>
            <p:ph type="dt" sz="half" idx="10"/>
          </p:nvPr>
        </p:nvSpPr>
        <p:spPr/>
        <p:txBody>
          <a:bodyPr/>
          <a:lstStyle/>
          <a:p>
            <a:fld id="{683DAF16-6714-4444-8D9A-C030C0F2CF71}" type="datetimeFigureOut">
              <a:rPr lang="en-CA" smtClean="0"/>
              <a:t>2025-02-12</a:t>
            </a:fld>
            <a:endParaRPr lang="en-CA"/>
          </a:p>
        </p:txBody>
      </p:sp>
      <p:sp>
        <p:nvSpPr>
          <p:cNvPr id="5" name="Footer Placeholder 4">
            <a:extLst>
              <a:ext uri="{FF2B5EF4-FFF2-40B4-BE49-F238E27FC236}">
                <a16:creationId xmlns:a16="http://schemas.microsoft.com/office/drawing/2014/main" id="{544A8222-DA9B-CFCC-0E29-23CCF40901D2}"/>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B7BF94AC-50EA-1D65-019E-D06AAAA6D118}"/>
              </a:ext>
            </a:extLst>
          </p:cNvPr>
          <p:cNvSpPr>
            <a:spLocks noGrp="1"/>
          </p:cNvSpPr>
          <p:nvPr>
            <p:ph type="sldNum" sz="quarter" idx="12"/>
          </p:nvPr>
        </p:nvSpPr>
        <p:spPr/>
        <p:txBody>
          <a:bodyPr/>
          <a:lstStyle/>
          <a:p>
            <a:fld id="{63F66EF4-E473-43AB-A338-E119F1BC4BB2}" type="slidenum">
              <a:rPr lang="en-CA" smtClean="0"/>
              <a:t>‹#›</a:t>
            </a:fld>
            <a:endParaRPr lang="en-CA"/>
          </a:p>
        </p:txBody>
      </p:sp>
    </p:spTree>
    <p:extLst>
      <p:ext uri="{BB962C8B-B14F-4D97-AF65-F5344CB8AC3E}">
        <p14:creationId xmlns:p14="http://schemas.microsoft.com/office/powerpoint/2010/main" val="9144717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52B38A-DB2F-AEE7-FD6E-89D8873B4122}"/>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1C56F02C-4F21-D007-1D30-5BA691E9D06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80E1A745-4653-1905-EF43-BD9811B42783}"/>
              </a:ext>
            </a:extLst>
          </p:cNvPr>
          <p:cNvSpPr>
            <a:spLocks noGrp="1"/>
          </p:cNvSpPr>
          <p:nvPr>
            <p:ph type="dt" sz="half" idx="10"/>
          </p:nvPr>
        </p:nvSpPr>
        <p:spPr/>
        <p:txBody>
          <a:bodyPr/>
          <a:lstStyle/>
          <a:p>
            <a:fld id="{683DAF16-6714-4444-8D9A-C030C0F2CF71}" type="datetimeFigureOut">
              <a:rPr lang="en-CA" smtClean="0"/>
              <a:t>2025-02-12</a:t>
            </a:fld>
            <a:endParaRPr lang="en-CA"/>
          </a:p>
        </p:txBody>
      </p:sp>
      <p:sp>
        <p:nvSpPr>
          <p:cNvPr id="5" name="Footer Placeholder 4">
            <a:extLst>
              <a:ext uri="{FF2B5EF4-FFF2-40B4-BE49-F238E27FC236}">
                <a16:creationId xmlns:a16="http://schemas.microsoft.com/office/drawing/2014/main" id="{EE5817FF-AF22-9982-6123-0C0A43F25A48}"/>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B757B5BC-F628-10E1-219D-C7F9A06F0780}"/>
              </a:ext>
            </a:extLst>
          </p:cNvPr>
          <p:cNvSpPr>
            <a:spLocks noGrp="1"/>
          </p:cNvSpPr>
          <p:nvPr>
            <p:ph type="sldNum" sz="quarter" idx="12"/>
          </p:nvPr>
        </p:nvSpPr>
        <p:spPr/>
        <p:txBody>
          <a:bodyPr/>
          <a:lstStyle/>
          <a:p>
            <a:fld id="{63F66EF4-E473-43AB-A338-E119F1BC4BB2}" type="slidenum">
              <a:rPr lang="en-CA" smtClean="0"/>
              <a:t>‹#›</a:t>
            </a:fld>
            <a:endParaRPr lang="en-CA"/>
          </a:p>
        </p:txBody>
      </p:sp>
    </p:spTree>
    <p:extLst>
      <p:ext uri="{BB962C8B-B14F-4D97-AF65-F5344CB8AC3E}">
        <p14:creationId xmlns:p14="http://schemas.microsoft.com/office/powerpoint/2010/main" val="14711506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9EBDFC-BE87-52BD-8F32-0D9AB6C86DC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A"/>
          </a:p>
        </p:txBody>
      </p:sp>
      <p:sp>
        <p:nvSpPr>
          <p:cNvPr id="3" name="Text Placeholder 2">
            <a:extLst>
              <a:ext uri="{FF2B5EF4-FFF2-40B4-BE49-F238E27FC236}">
                <a16:creationId xmlns:a16="http://schemas.microsoft.com/office/drawing/2014/main" id="{11A8A99A-D4F7-75D1-48DD-F50CB07B387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F511F70-E0A5-EFF0-2517-371277BA7E0F}"/>
              </a:ext>
            </a:extLst>
          </p:cNvPr>
          <p:cNvSpPr>
            <a:spLocks noGrp="1"/>
          </p:cNvSpPr>
          <p:nvPr>
            <p:ph type="dt" sz="half" idx="10"/>
          </p:nvPr>
        </p:nvSpPr>
        <p:spPr/>
        <p:txBody>
          <a:bodyPr/>
          <a:lstStyle/>
          <a:p>
            <a:fld id="{683DAF16-6714-4444-8D9A-C030C0F2CF71}" type="datetimeFigureOut">
              <a:rPr lang="en-CA" smtClean="0"/>
              <a:t>2025-02-12</a:t>
            </a:fld>
            <a:endParaRPr lang="en-CA"/>
          </a:p>
        </p:txBody>
      </p:sp>
      <p:sp>
        <p:nvSpPr>
          <p:cNvPr id="5" name="Footer Placeholder 4">
            <a:extLst>
              <a:ext uri="{FF2B5EF4-FFF2-40B4-BE49-F238E27FC236}">
                <a16:creationId xmlns:a16="http://schemas.microsoft.com/office/drawing/2014/main" id="{90C03063-CA31-10D1-BCD6-114F680A756C}"/>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6B8DBDA6-E7B9-0DDB-FCFF-77EF96ADF468}"/>
              </a:ext>
            </a:extLst>
          </p:cNvPr>
          <p:cNvSpPr>
            <a:spLocks noGrp="1"/>
          </p:cNvSpPr>
          <p:nvPr>
            <p:ph type="sldNum" sz="quarter" idx="12"/>
          </p:nvPr>
        </p:nvSpPr>
        <p:spPr/>
        <p:txBody>
          <a:bodyPr/>
          <a:lstStyle/>
          <a:p>
            <a:fld id="{63F66EF4-E473-43AB-A338-E119F1BC4BB2}" type="slidenum">
              <a:rPr lang="en-CA" smtClean="0"/>
              <a:t>‹#›</a:t>
            </a:fld>
            <a:endParaRPr lang="en-CA"/>
          </a:p>
        </p:txBody>
      </p:sp>
    </p:spTree>
    <p:extLst>
      <p:ext uri="{BB962C8B-B14F-4D97-AF65-F5344CB8AC3E}">
        <p14:creationId xmlns:p14="http://schemas.microsoft.com/office/powerpoint/2010/main" val="29818211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96A65A-340D-BA85-CEFF-A8844B04C179}"/>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3BD623F8-288E-70A2-3BA3-E9EA69579C0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a:extLst>
              <a:ext uri="{FF2B5EF4-FFF2-40B4-BE49-F238E27FC236}">
                <a16:creationId xmlns:a16="http://schemas.microsoft.com/office/drawing/2014/main" id="{BDEB58A1-E12F-227E-C85E-9C00252637B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a:extLst>
              <a:ext uri="{FF2B5EF4-FFF2-40B4-BE49-F238E27FC236}">
                <a16:creationId xmlns:a16="http://schemas.microsoft.com/office/drawing/2014/main" id="{5C90DBB8-6545-6251-FCCA-E40D87ED779A}"/>
              </a:ext>
            </a:extLst>
          </p:cNvPr>
          <p:cNvSpPr>
            <a:spLocks noGrp="1"/>
          </p:cNvSpPr>
          <p:nvPr>
            <p:ph type="dt" sz="half" idx="10"/>
          </p:nvPr>
        </p:nvSpPr>
        <p:spPr/>
        <p:txBody>
          <a:bodyPr/>
          <a:lstStyle/>
          <a:p>
            <a:fld id="{683DAF16-6714-4444-8D9A-C030C0F2CF71}" type="datetimeFigureOut">
              <a:rPr lang="en-CA" smtClean="0"/>
              <a:t>2025-02-12</a:t>
            </a:fld>
            <a:endParaRPr lang="en-CA"/>
          </a:p>
        </p:txBody>
      </p:sp>
      <p:sp>
        <p:nvSpPr>
          <p:cNvPr id="6" name="Footer Placeholder 5">
            <a:extLst>
              <a:ext uri="{FF2B5EF4-FFF2-40B4-BE49-F238E27FC236}">
                <a16:creationId xmlns:a16="http://schemas.microsoft.com/office/drawing/2014/main" id="{9C4E5936-3CC5-8F5F-6A35-E15B35143BED}"/>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65C3D270-BEE9-C0E7-2D64-D5AC45E3BC9E}"/>
              </a:ext>
            </a:extLst>
          </p:cNvPr>
          <p:cNvSpPr>
            <a:spLocks noGrp="1"/>
          </p:cNvSpPr>
          <p:nvPr>
            <p:ph type="sldNum" sz="quarter" idx="12"/>
          </p:nvPr>
        </p:nvSpPr>
        <p:spPr/>
        <p:txBody>
          <a:bodyPr/>
          <a:lstStyle/>
          <a:p>
            <a:fld id="{63F66EF4-E473-43AB-A338-E119F1BC4BB2}" type="slidenum">
              <a:rPr lang="en-CA" smtClean="0"/>
              <a:t>‹#›</a:t>
            </a:fld>
            <a:endParaRPr lang="en-CA"/>
          </a:p>
        </p:txBody>
      </p:sp>
    </p:spTree>
    <p:extLst>
      <p:ext uri="{BB962C8B-B14F-4D97-AF65-F5344CB8AC3E}">
        <p14:creationId xmlns:p14="http://schemas.microsoft.com/office/powerpoint/2010/main" val="32696293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FAB8EC-EC82-BAE2-3BE3-38EE76F8FB85}"/>
              </a:ext>
            </a:extLst>
          </p:cNvPr>
          <p:cNvSpPr>
            <a:spLocks noGrp="1"/>
          </p:cNvSpPr>
          <p:nvPr>
            <p:ph type="title"/>
          </p:nvPr>
        </p:nvSpPr>
        <p:spPr>
          <a:xfrm>
            <a:off x="839788" y="365125"/>
            <a:ext cx="10515600" cy="1325563"/>
          </a:xfrm>
        </p:spPr>
        <p:txBody>
          <a:bodyPr/>
          <a:lstStyle/>
          <a:p>
            <a:r>
              <a:rPr lang="en-US"/>
              <a:t>Click to edit Master title style</a:t>
            </a:r>
            <a:endParaRPr lang="en-CA"/>
          </a:p>
        </p:txBody>
      </p:sp>
      <p:sp>
        <p:nvSpPr>
          <p:cNvPr id="3" name="Text Placeholder 2">
            <a:extLst>
              <a:ext uri="{FF2B5EF4-FFF2-40B4-BE49-F238E27FC236}">
                <a16:creationId xmlns:a16="http://schemas.microsoft.com/office/drawing/2014/main" id="{C665D708-591E-E028-6A54-3632B9EF543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77BE3CF-6F48-52FC-2C4B-BAD5B37B183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a:extLst>
              <a:ext uri="{FF2B5EF4-FFF2-40B4-BE49-F238E27FC236}">
                <a16:creationId xmlns:a16="http://schemas.microsoft.com/office/drawing/2014/main" id="{CD80A4AA-61A2-91F5-5F2D-5800DD7C02D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54E60BE-6248-BC71-1750-4BCD914B00A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a:extLst>
              <a:ext uri="{FF2B5EF4-FFF2-40B4-BE49-F238E27FC236}">
                <a16:creationId xmlns:a16="http://schemas.microsoft.com/office/drawing/2014/main" id="{68327848-7B0E-3C2F-64F8-7DE1B5987A0C}"/>
              </a:ext>
            </a:extLst>
          </p:cNvPr>
          <p:cNvSpPr>
            <a:spLocks noGrp="1"/>
          </p:cNvSpPr>
          <p:nvPr>
            <p:ph type="dt" sz="half" idx="10"/>
          </p:nvPr>
        </p:nvSpPr>
        <p:spPr/>
        <p:txBody>
          <a:bodyPr/>
          <a:lstStyle/>
          <a:p>
            <a:fld id="{683DAF16-6714-4444-8D9A-C030C0F2CF71}" type="datetimeFigureOut">
              <a:rPr lang="en-CA" smtClean="0"/>
              <a:t>2025-02-12</a:t>
            </a:fld>
            <a:endParaRPr lang="en-CA"/>
          </a:p>
        </p:txBody>
      </p:sp>
      <p:sp>
        <p:nvSpPr>
          <p:cNvPr id="8" name="Footer Placeholder 7">
            <a:extLst>
              <a:ext uri="{FF2B5EF4-FFF2-40B4-BE49-F238E27FC236}">
                <a16:creationId xmlns:a16="http://schemas.microsoft.com/office/drawing/2014/main" id="{C6C556F7-9AE3-64D2-200D-233194D6E7F4}"/>
              </a:ext>
            </a:extLst>
          </p:cNvPr>
          <p:cNvSpPr>
            <a:spLocks noGrp="1"/>
          </p:cNvSpPr>
          <p:nvPr>
            <p:ph type="ftr" sz="quarter" idx="11"/>
          </p:nvPr>
        </p:nvSpPr>
        <p:spPr/>
        <p:txBody>
          <a:bodyPr/>
          <a:lstStyle/>
          <a:p>
            <a:endParaRPr lang="en-CA"/>
          </a:p>
        </p:txBody>
      </p:sp>
      <p:sp>
        <p:nvSpPr>
          <p:cNvPr id="9" name="Slide Number Placeholder 8">
            <a:extLst>
              <a:ext uri="{FF2B5EF4-FFF2-40B4-BE49-F238E27FC236}">
                <a16:creationId xmlns:a16="http://schemas.microsoft.com/office/drawing/2014/main" id="{4A6E2028-8B2E-1130-5A21-A2F51D66B80F}"/>
              </a:ext>
            </a:extLst>
          </p:cNvPr>
          <p:cNvSpPr>
            <a:spLocks noGrp="1"/>
          </p:cNvSpPr>
          <p:nvPr>
            <p:ph type="sldNum" sz="quarter" idx="12"/>
          </p:nvPr>
        </p:nvSpPr>
        <p:spPr/>
        <p:txBody>
          <a:bodyPr/>
          <a:lstStyle/>
          <a:p>
            <a:fld id="{63F66EF4-E473-43AB-A338-E119F1BC4BB2}" type="slidenum">
              <a:rPr lang="en-CA" smtClean="0"/>
              <a:t>‹#›</a:t>
            </a:fld>
            <a:endParaRPr lang="en-CA"/>
          </a:p>
        </p:txBody>
      </p:sp>
    </p:spTree>
    <p:extLst>
      <p:ext uri="{BB962C8B-B14F-4D97-AF65-F5344CB8AC3E}">
        <p14:creationId xmlns:p14="http://schemas.microsoft.com/office/powerpoint/2010/main" val="4609074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8F898D-C03B-C487-AE36-B0CC39B36EA2}"/>
              </a:ext>
            </a:extLst>
          </p:cNvPr>
          <p:cNvSpPr>
            <a:spLocks noGrp="1"/>
          </p:cNvSpPr>
          <p:nvPr>
            <p:ph type="title"/>
          </p:nvPr>
        </p:nvSpPr>
        <p:spPr/>
        <p:txBody>
          <a:bodyPr/>
          <a:lstStyle/>
          <a:p>
            <a:r>
              <a:rPr lang="en-US"/>
              <a:t>Click to edit Master title style</a:t>
            </a:r>
            <a:endParaRPr lang="en-CA"/>
          </a:p>
        </p:txBody>
      </p:sp>
      <p:sp>
        <p:nvSpPr>
          <p:cNvPr id="3" name="Date Placeholder 2">
            <a:extLst>
              <a:ext uri="{FF2B5EF4-FFF2-40B4-BE49-F238E27FC236}">
                <a16:creationId xmlns:a16="http://schemas.microsoft.com/office/drawing/2014/main" id="{3A252962-0FF8-87F3-5A4F-B4179E4E5827}"/>
              </a:ext>
            </a:extLst>
          </p:cNvPr>
          <p:cNvSpPr>
            <a:spLocks noGrp="1"/>
          </p:cNvSpPr>
          <p:nvPr>
            <p:ph type="dt" sz="half" idx="10"/>
          </p:nvPr>
        </p:nvSpPr>
        <p:spPr/>
        <p:txBody>
          <a:bodyPr/>
          <a:lstStyle/>
          <a:p>
            <a:fld id="{683DAF16-6714-4444-8D9A-C030C0F2CF71}" type="datetimeFigureOut">
              <a:rPr lang="en-CA" smtClean="0"/>
              <a:t>2025-02-12</a:t>
            </a:fld>
            <a:endParaRPr lang="en-CA"/>
          </a:p>
        </p:txBody>
      </p:sp>
      <p:sp>
        <p:nvSpPr>
          <p:cNvPr id="4" name="Footer Placeholder 3">
            <a:extLst>
              <a:ext uri="{FF2B5EF4-FFF2-40B4-BE49-F238E27FC236}">
                <a16:creationId xmlns:a16="http://schemas.microsoft.com/office/drawing/2014/main" id="{514ADB49-DE83-AA73-A584-071F8673535C}"/>
              </a:ext>
            </a:extLst>
          </p:cNvPr>
          <p:cNvSpPr>
            <a:spLocks noGrp="1"/>
          </p:cNvSpPr>
          <p:nvPr>
            <p:ph type="ftr" sz="quarter" idx="11"/>
          </p:nvPr>
        </p:nvSpPr>
        <p:spPr/>
        <p:txBody>
          <a:bodyPr/>
          <a:lstStyle/>
          <a:p>
            <a:endParaRPr lang="en-CA"/>
          </a:p>
        </p:txBody>
      </p:sp>
      <p:sp>
        <p:nvSpPr>
          <p:cNvPr id="5" name="Slide Number Placeholder 4">
            <a:extLst>
              <a:ext uri="{FF2B5EF4-FFF2-40B4-BE49-F238E27FC236}">
                <a16:creationId xmlns:a16="http://schemas.microsoft.com/office/drawing/2014/main" id="{6494E708-D6E6-3245-CC85-918AA1CBEBA0}"/>
              </a:ext>
            </a:extLst>
          </p:cNvPr>
          <p:cNvSpPr>
            <a:spLocks noGrp="1"/>
          </p:cNvSpPr>
          <p:nvPr>
            <p:ph type="sldNum" sz="quarter" idx="12"/>
          </p:nvPr>
        </p:nvSpPr>
        <p:spPr/>
        <p:txBody>
          <a:bodyPr/>
          <a:lstStyle/>
          <a:p>
            <a:fld id="{63F66EF4-E473-43AB-A338-E119F1BC4BB2}" type="slidenum">
              <a:rPr lang="en-CA" smtClean="0"/>
              <a:t>‹#›</a:t>
            </a:fld>
            <a:endParaRPr lang="en-CA"/>
          </a:p>
        </p:txBody>
      </p:sp>
    </p:spTree>
    <p:extLst>
      <p:ext uri="{BB962C8B-B14F-4D97-AF65-F5344CB8AC3E}">
        <p14:creationId xmlns:p14="http://schemas.microsoft.com/office/powerpoint/2010/main" val="16401190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E4084DA-B828-60A2-EB51-A4D82B04162F}"/>
              </a:ext>
            </a:extLst>
          </p:cNvPr>
          <p:cNvSpPr>
            <a:spLocks noGrp="1"/>
          </p:cNvSpPr>
          <p:nvPr>
            <p:ph type="dt" sz="half" idx="10"/>
          </p:nvPr>
        </p:nvSpPr>
        <p:spPr/>
        <p:txBody>
          <a:bodyPr/>
          <a:lstStyle/>
          <a:p>
            <a:fld id="{683DAF16-6714-4444-8D9A-C030C0F2CF71}" type="datetimeFigureOut">
              <a:rPr lang="en-CA" smtClean="0"/>
              <a:t>2025-02-12</a:t>
            </a:fld>
            <a:endParaRPr lang="en-CA"/>
          </a:p>
        </p:txBody>
      </p:sp>
      <p:sp>
        <p:nvSpPr>
          <p:cNvPr id="3" name="Footer Placeholder 2">
            <a:extLst>
              <a:ext uri="{FF2B5EF4-FFF2-40B4-BE49-F238E27FC236}">
                <a16:creationId xmlns:a16="http://schemas.microsoft.com/office/drawing/2014/main" id="{9A471391-C342-B444-1E83-95D8E854FF7B}"/>
              </a:ext>
            </a:extLst>
          </p:cNvPr>
          <p:cNvSpPr>
            <a:spLocks noGrp="1"/>
          </p:cNvSpPr>
          <p:nvPr>
            <p:ph type="ftr" sz="quarter" idx="11"/>
          </p:nvPr>
        </p:nvSpPr>
        <p:spPr/>
        <p:txBody>
          <a:bodyPr/>
          <a:lstStyle/>
          <a:p>
            <a:endParaRPr lang="en-CA"/>
          </a:p>
        </p:txBody>
      </p:sp>
      <p:sp>
        <p:nvSpPr>
          <p:cNvPr id="4" name="Slide Number Placeholder 3">
            <a:extLst>
              <a:ext uri="{FF2B5EF4-FFF2-40B4-BE49-F238E27FC236}">
                <a16:creationId xmlns:a16="http://schemas.microsoft.com/office/drawing/2014/main" id="{AEF4EDC9-523A-4161-6A3A-AA95693BF942}"/>
              </a:ext>
            </a:extLst>
          </p:cNvPr>
          <p:cNvSpPr>
            <a:spLocks noGrp="1"/>
          </p:cNvSpPr>
          <p:nvPr>
            <p:ph type="sldNum" sz="quarter" idx="12"/>
          </p:nvPr>
        </p:nvSpPr>
        <p:spPr/>
        <p:txBody>
          <a:bodyPr/>
          <a:lstStyle/>
          <a:p>
            <a:fld id="{63F66EF4-E473-43AB-A338-E119F1BC4BB2}" type="slidenum">
              <a:rPr lang="en-CA" smtClean="0"/>
              <a:t>‹#›</a:t>
            </a:fld>
            <a:endParaRPr lang="en-CA"/>
          </a:p>
        </p:txBody>
      </p:sp>
    </p:spTree>
    <p:extLst>
      <p:ext uri="{BB962C8B-B14F-4D97-AF65-F5344CB8AC3E}">
        <p14:creationId xmlns:p14="http://schemas.microsoft.com/office/powerpoint/2010/main" val="2173425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3CD0B0-9D44-1CBC-9EDF-B9BF91A2184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a:extLst>
              <a:ext uri="{FF2B5EF4-FFF2-40B4-BE49-F238E27FC236}">
                <a16:creationId xmlns:a16="http://schemas.microsoft.com/office/drawing/2014/main" id="{8398BCFE-1308-0C55-D53B-E5276B90FB5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a:extLst>
              <a:ext uri="{FF2B5EF4-FFF2-40B4-BE49-F238E27FC236}">
                <a16:creationId xmlns:a16="http://schemas.microsoft.com/office/drawing/2014/main" id="{FA0B4A79-D038-7D43-50F2-68A194BEA8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1A2760B-963A-F89A-4741-CEDB6669493B}"/>
              </a:ext>
            </a:extLst>
          </p:cNvPr>
          <p:cNvSpPr>
            <a:spLocks noGrp="1"/>
          </p:cNvSpPr>
          <p:nvPr>
            <p:ph type="dt" sz="half" idx="10"/>
          </p:nvPr>
        </p:nvSpPr>
        <p:spPr/>
        <p:txBody>
          <a:bodyPr/>
          <a:lstStyle/>
          <a:p>
            <a:fld id="{683DAF16-6714-4444-8D9A-C030C0F2CF71}" type="datetimeFigureOut">
              <a:rPr lang="en-CA" smtClean="0"/>
              <a:t>2025-02-12</a:t>
            </a:fld>
            <a:endParaRPr lang="en-CA"/>
          </a:p>
        </p:txBody>
      </p:sp>
      <p:sp>
        <p:nvSpPr>
          <p:cNvPr id="6" name="Footer Placeholder 5">
            <a:extLst>
              <a:ext uri="{FF2B5EF4-FFF2-40B4-BE49-F238E27FC236}">
                <a16:creationId xmlns:a16="http://schemas.microsoft.com/office/drawing/2014/main" id="{9BE3CDBD-616E-B97F-B409-B8AAF23934EA}"/>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B01A195B-50D9-BD76-C27E-31DA9987EEB9}"/>
              </a:ext>
            </a:extLst>
          </p:cNvPr>
          <p:cNvSpPr>
            <a:spLocks noGrp="1"/>
          </p:cNvSpPr>
          <p:nvPr>
            <p:ph type="sldNum" sz="quarter" idx="12"/>
          </p:nvPr>
        </p:nvSpPr>
        <p:spPr/>
        <p:txBody>
          <a:bodyPr/>
          <a:lstStyle/>
          <a:p>
            <a:fld id="{63F66EF4-E473-43AB-A338-E119F1BC4BB2}" type="slidenum">
              <a:rPr lang="en-CA" smtClean="0"/>
              <a:t>‹#›</a:t>
            </a:fld>
            <a:endParaRPr lang="en-CA"/>
          </a:p>
        </p:txBody>
      </p:sp>
    </p:spTree>
    <p:extLst>
      <p:ext uri="{BB962C8B-B14F-4D97-AF65-F5344CB8AC3E}">
        <p14:creationId xmlns:p14="http://schemas.microsoft.com/office/powerpoint/2010/main" val="31498618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80DD76-FB83-EEFA-2998-9C7CAC0697E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A618D146-F8F6-CCE2-20B1-E5F166D8C74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a:extLst>
              <a:ext uri="{FF2B5EF4-FFF2-40B4-BE49-F238E27FC236}">
                <a16:creationId xmlns:a16="http://schemas.microsoft.com/office/drawing/2014/main" id="{4FFCE48A-BA91-0109-644F-272862BFE45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51A6E2E-CD9A-A5B7-E359-D47E4956B708}"/>
              </a:ext>
            </a:extLst>
          </p:cNvPr>
          <p:cNvSpPr>
            <a:spLocks noGrp="1"/>
          </p:cNvSpPr>
          <p:nvPr>
            <p:ph type="dt" sz="half" idx="10"/>
          </p:nvPr>
        </p:nvSpPr>
        <p:spPr/>
        <p:txBody>
          <a:bodyPr/>
          <a:lstStyle/>
          <a:p>
            <a:fld id="{683DAF16-6714-4444-8D9A-C030C0F2CF71}" type="datetimeFigureOut">
              <a:rPr lang="en-CA" smtClean="0"/>
              <a:t>2025-02-12</a:t>
            </a:fld>
            <a:endParaRPr lang="en-CA"/>
          </a:p>
        </p:txBody>
      </p:sp>
      <p:sp>
        <p:nvSpPr>
          <p:cNvPr id="6" name="Footer Placeholder 5">
            <a:extLst>
              <a:ext uri="{FF2B5EF4-FFF2-40B4-BE49-F238E27FC236}">
                <a16:creationId xmlns:a16="http://schemas.microsoft.com/office/drawing/2014/main" id="{EA07DF3C-B168-C32B-8ECB-67E085F5A5FF}"/>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7E623878-1B5F-02AD-310C-1867755D3665}"/>
              </a:ext>
            </a:extLst>
          </p:cNvPr>
          <p:cNvSpPr>
            <a:spLocks noGrp="1"/>
          </p:cNvSpPr>
          <p:nvPr>
            <p:ph type="sldNum" sz="quarter" idx="12"/>
          </p:nvPr>
        </p:nvSpPr>
        <p:spPr/>
        <p:txBody>
          <a:bodyPr/>
          <a:lstStyle/>
          <a:p>
            <a:fld id="{63F66EF4-E473-43AB-A338-E119F1BC4BB2}" type="slidenum">
              <a:rPr lang="en-CA" smtClean="0"/>
              <a:t>‹#›</a:t>
            </a:fld>
            <a:endParaRPr lang="en-CA"/>
          </a:p>
        </p:txBody>
      </p:sp>
    </p:spTree>
    <p:extLst>
      <p:ext uri="{BB962C8B-B14F-4D97-AF65-F5344CB8AC3E}">
        <p14:creationId xmlns:p14="http://schemas.microsoft.com/office/powerpoint/2010/main" val="25264669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B06A43C-C9B5-8C8B-67B7-8A3AA69ED7D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FDCB18DA-5971-927A-3E9F-50620FD5420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ABF1358D-EC91-D899-EDD0-6C9062BB211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83DAF16-6714-4444-8D9A-C030C0F2CF71}" type="datetimeFigureOut">
              <a:rPr lang="en-CA" smtClean="0"/>
              <a:t>2025-02-12</a:t>
            </a:fld>
            <a:endParaRPr lang="en-CA"/>
          </a:p>
        </p:txBody>
      </p:sp>
      <p:sp>
        <p:nvSpPr>
          <p:cNvPr id="5" name="Footer Placeholder 4">
            <a:extLst>
              <a:ext uri="{FF2B5EF4-FFF2-40B4-BE49-F238E27FC236}">
                <a16:creationId xmlns:a16="http://schemas.microsoft.com/office/drawing/2014/main" id="{F0D827EF-5B94-2703-611F-90422170951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CA"/>
          </a:p>
        </p:txBody>
      </p:sp>
      <p:sp>
        <p:nvSpPr>
          <p:cNvPr id="6" name="Slide Number Placeholder 5">
            <a:extLst>
              <a:ext uri="{FF2B5EF4-FFF2-40B4-BE49-F238E27FC236}">
                <a16:creationId xmlns:a16="http://schemas.microsoft.com/office/drawing/2014/main" id="{02D8DC0D-4DA5-B071-267B-CF1C0999843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3F66EF4-E473-43AB-A338-E119F1BC4BB2}" type="slidenum">
              <a:rPr lang="en-CA" smtClean="0"/>
              <a:t>‹#›</a:t>
            </a:fld>
            <a:endParaRPr lang="en-CA"/>
          </a:p>
        </p:txBody>
      </p:sp>
    </p:spTree>
    <p:extLst>
      <p:ext uri="{BB962C8B-B14F-4D97-AF65-F5344CB8AC3E}">
        <p14:creationId xmlns:p14="http://schemas.microsoft.com/office/powerpoint/2010/main" val="303875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278ADA9-6383-4BDD-80D2-8899A40268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84B7147-B0F6-40ED-B5A2-FF72BC8198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Rectangle 11">
            <a:extLst>
              <a:ext uri="{FF2B5EF4-FFF2-40B4-BE49-F238E27FC236}">
                <a16:creationId xmlns:a16="http://schemas.microsoft.com/office/drawing/2014/main" id="{B36D2DE0-0628-4A9A-A59D-7BA8B5EB3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48E405C9-94BE-41DA-928C-DEC9A8550E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815929" y="148929"/>
            <a:ext cx="6560142" cy="656014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a:extLst>
              <a:ext uri="{FF2B5EF4-FFF2-40B4-BE49-F238E27FC236}">
                <a16:creationId xmlns:a16="http://schemas.microsoft.com/office/drawing/2014/main" id="{D35F7408-C1EE-3B00-3388-01C706917FD3}"/>
              </a:ext>
            </a:extLst>
          </p:cNvPr>
          <p:cNvSpPr>
            <a:spLocks noGrp="1"/>
          </p:cNvSpPr>
          <p:nvPr>
            <p:ph type="ctrTitle"/>
          </p:nvPr>
        </p:nvSpPr>
        <p:spPr>
          <a:xfrm>
            <a:off x="3315031" y="1380754"/>
            <a:ext cx="5561938" cy="2513516"/>
          </a:xfrm>
        </p:spPr>
        <p:txBody>
          <a:bodyPr>
            <a:normAutofit/>
          </a:bodyPr>
          <a:lstStyle/>
          <a:p>
            <a:r>
              <a:rPr lang="en-CA" dirty="0"/>
              <a:t>RESILIENCE</a:t>
            </a:r>
          </a:p>
        </p:txBody>
      </p:sp>
      <p:sp>
        <p:nvSpPr>
          <p:cNvPr id="3" name="Subtitle 2">
            <a:extLst>
              <a:ext uri="{FF2B5EF4-FFF2-40B4-BE49-F238E27FC236}">
                <a16:creationId xmlns:a16="http://schemas.microsoft.com/office/drawing/2014/main" id="{0A5D3A13-10BF-8EEA-3143-2A758EE32D7A}"/>
              </a:ext>
            </a:extLst>
          </p:cNvPr>
          <p:cNvSpPr>
            <a:spLocks noGrp="1"/>
          </p:cNvSpPr>
          <p:nvPr>
            <p:ph type="subTitle" idx="1"/>
          </p:nvPr>
        </p:nvSpPr>
        <p:spPr>
          <a:xfrm>
            <a:off x="3315031" y="4076802"/>
            <a:ext cx="5561938" cy="1534587"/>
          </a:xfrm>
        </p:spPr>
        <p:txBody>
          <a:bodyPr>
            <a:normAutofit/>
          </a:bodyPr>
          <a:lstStyle/>
          <a:p>
            <a:r>
              <a:rPr lang="en-CA" sz="1800" dirty="0">
                <a:solidFill>
                  <a:srgbClr val="040C28"/>
                </a:solidFill>
                <a:effectLst/>
                <a:latin typeface="Arial" panose="020B0604020202020204" pitchFamily="34" charset="0"/>
                <a:ea typeface="Aptos" panose="020B0004020202020204" pitchFamily="34" charset="0"/>
              </a:rPr>
              <a:t>the ability to successfully adapt to stressors, maintaining psychological well-being in the face of adversity</a:t>
            </a:r>
            <a:endParaRPr lang="en-CA" dirty="0"/>
          </a:p>
        </p:txBody>
      </p:sp>
      <p:sp>
        <p:nvSpPr>
          <p:cNvPr id="16" name="Arc 15">
            <a:extLst>
              <a:ext uri="{FF2B5EF4-FFF2-40B4-BE49-F238E27FC236}">
                <a16:creationId xmlns:a16="http://schemas.microsoft.com/office/drawing/2014/main" id="{D2091A72-D5BB-42AC-8FD3-F7747D9086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9222429" flipV="1">
            <a:off x="2494119" y="6170"/>
            <a:ext cx="6816262" cy="6816262"/>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8" name="Oval 17">
            <a:extLst>
              <a:ext uri="{FF2B5EF4-FFF2-40B4-BE49-F238E27FC236}">
                <a16:creationId xmlns:a16="http://schemas.microsoft.com/office/drawing/2014/main" id="{6ED12BFC-A737-46AF-8411-481112D54B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00995" y="5310973"/>
            <a:ext cx="705948" cy="686798"/>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30524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8086AEC-04C2-4BC4-BFB8-0135965C74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0C3BE3F-B8A9-4DC9-A867-EC91736FAA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3" name="Group 12">
            <a:extLst>
              <a:ext uri="{FF2B5EF4-FFF2-40B4-BE49-F238E27FC236}">
                <a16:creationId xmlns:a16="http://schemas.microsoft.com/office/drawing/2014/main" id="{0CA2F3D1-53F2-478B-949B-6D4EA2E4E43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5" y="455386"/>
            <a:ext cx="5378624" cy="6402614"/>
            <a:chOff x="-19221" y="197691"/>
            <a:chExt cx="5378624" cy="6402614"/>
          </a:xfrm>
        </p:grpSpPr>
        <p:sp>
          <p:nvSpPr>
            <p:cNvPr id="14" name="Freeform: Shape 13">
              <a:extLst>
                <a:ext uri="{FF2B5EF4-FFF2-40B4-BE49-F238E27FC236}">
                  <a16:creationId xmlns:a16="http://schemas.microsoft.com/office/drawing/2014/main" id="{6E53A4EE-6F9B-4EC8-9840-708F509D90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CD8289AA-777C-4230-BABC-203458BF6C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39D76777-71BF-4FFF-B568-E58E46EB1C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Shape 16">
              <a:extLst>
                <a:ext uri="{FF2B5EF4-FFF2-40B4-BE49-F238E27FC236}">
                  <a16:creationId xmlns:a16="http://schemas.microsoft.com/office/drawing/2014/main" id="{72CDCD53-6393-431A-9E75-109BC83622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Shape 17">
              <a:extLst>
                <a:ext uri="{FF2B5EF4-FFF2-40B4-BE49-F238E27FC236}">
                  <a16:creationId xmlns:a16="http://schemas.microsoft.com/office/drawing/2014/main" id="{DA62198F-7D76-4A2A-9669-40E5E8A3C8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97691"/>
              <a:ext cx="5378623" cy="6402614"/>
            </a:xfrm>
            <a:custGeom>
              <a:avLst/>
              <a:gdLst>
                <a:gd name="connsiteX0" fmla="*/ 2220349 w 5378623"/>
                <a:gd name="connsiteY0" fmla="*/ 67 h 6402614"/>
                <a:gd name="connsiteX1" fmla="*/ 3018161 w 5378623"/>
                <a:gd name="connsiteY1" fmla="*/ 108191 h 6402614"/>
                <a:gd name="connsiteX2" fmla="*/ 5265831 w 5378623"/>
                <a:gd name="connsiteY2" fmla="*/ 4066338 h 6402614"/>
                <a:gd name="connsiteX3" fmla="*/ 2912752 w 5378623"/>
                <a:gd name="connsiteY3" fmla="*/ 6386691 h 6402614"/>
                <a:gd name="connsiteX4" fmla="*/ 2840648 w 5378623"/>
                <a:gd name="connsiteY4" fmla="*/ 6402614 h 6402614"/>
                <a:gd name="connsiteX5" fmla="*/ 1474249 w 5378623"/>
                <a:gd name="connsiteY5" fmla="*/ 6402614 h 6402614"/>
                <a:gd name="connsiteX6" fmla="*/ 1340218 w 5378623"/>
                <a:gd name="connsiteY6" fmla="*/ 6370360 h 6402614"/>
                <a:gd name="connsiteX7" fmla="*/ 204687 w 5378623"/>
                <a:gd name="connsiteY7" fmla="*/ 5802379 h 6402614"/>
                <a:gd name="connsiteX8" fmla="*/ 0 w 5378623"/>
                <a:gd name="connsiteY8" fmla="*/ 5624181 h 6402614"/>
                <a:gd name="connsiteX9" fmla="*/ 0 w 5378623"/>
                <a:gd name="connsiteY9" fmla="*/ 5197118 h 6402614"/>
                <a:gd name="connsiteX10" fmla="*/ 120950 w 5378623"/>
                <a:gd name="connsiteY10" fmla="*/ 5327736 h 6402614"/>
                <a:gd name="connsiteX11" fmla="*/ 553277 w 5378623"/>
                <a:gd name="connsiteY11" fmla="*/ 5674143 h 6402614"/>
                <a:gd name="connsiteX12" fmla="*/ 1048951 w 5378623"/>
                <a:gd name="connsiteY12" fmla="*/ 5913372 h 6402614"/>
                <a:gd name="connsiteX13" fmla="*/ 1114406 w 5378623"/>
                <a:gd name="connsiteY13" fmla="*/ 5935664 h 6402614"/>
                <a:gd name="connsiteX14" fmla="*/ 1180375 w 5378623"/>
                <a:gd name="connsiteY14" fmla="*/ 5956470 h 6402614"/>
                <a:gd name="connsiteX15" fmla="*/ 1247107 w 5378623"/>
                <a:gd name="connsiteY15" fmla="*/ 5975278 h 6402614"/>
                <a:gd name="connsiteX16" fmla="*/ 1313053 w 5378623"/>
                <a:gd name="connsiteY16" fmla="*/ 5991905 h 6402614"/>
                <a:gd name="connsiteX17" fmla="*/ 1578771 w 5378623"/>
                <a:gd name="connsiteY17" fmla="*/ 6035400 h 6402614"/>
                <a:gd name="connsiteX18" fmla="*/ 2116969 w 5378623"/>
                <a:gd name="connsiteY18" fmla="*/ 6005033 h 6402614"/>
                <a:gd name="connsiteX19" fmla="*/ 2648341 w 5378623"/>
                <a:gd name="connsiteY19" fmla="*/ 5837212 h 6402614"/>
                <a:gd name="connsiteX20" fmla="*/ 3166862 w 5378623"/>
                <a:gd name="connsiteY20" fmla="*/ 5582136 h 6402614"/>
                <a:gd name="connsiteX21" fmla="*/ 3295551 w 5378623"/>
                <a:gd name="connsiteY21" fmla="*/ 5510900 h 6402614"/>
                <a:gd name="connsiteX22" fmla="*/ 3426292 w 5378623"/>
                <a:gd name="connsiteY22" fmla="*/ 5437546 h 6402614"/>
                <a:gd name="connsiteX23" fmla="*/ 3693498 w 5378623"/>
                <a:gd name="connsiteY23" fmla="*/ 5296779 h 6402614"/>
                <a:gd name="connsiteX24" fmla="*/ 3957511 w 5378623"/>
                <a:gd name="connsiteY24" fmla="*/ 5162806 h 6402614"/>
                <a:gd name="connsiteX25" fmla="*/ 4212170 w 5378623"/>
                <a:gd name="connsiteY25" fmla="*/ 5024936 h 6402614"/>
                <a:gd name="connsiteX26" fmla="*/ 4449651 w 5378623"/>
                <a:gd name="connsiteY26" fmla="*/ 4870986 h 6402614"/>
                <a:gd name="connsiteX27" fmla="*/ 4659728 w 5378623"/>
                <a:gd name="connsiteY27" fmla="*/ 4689640 h 6402614"/>
                <a:gd name="connsiteX28" fmla="*/ 4830457 w 5378623"/>
                <a:gd name="connsiteY28" fmla="*/ 4472596 h 6402614"/>
                <a:gd name="connsiteX29" fmla="*/ 4955705 w 5378623"/>
                <a:gd name="connsiteY29" fmla="*/ 4222268 h 6402614"/>
                <a:gd name="connsiteX30" fmla="*/ 4968352 w 5378623"/>
                <a:gd name="connsiteY30" fmla="*/ 4189141 h 6402614"/>
                <a:gd name="connsiteX31" fmla="*/ 4979564 w 5378623"/>
                <a:gd name="connsiteY31" fmla="*/ 4155400 h 6402614"/>
                <a:gd name="connsiteX32" fmla="*/ 4990913 w 5378623"/>
                <a:gd name="connsiteY32" fmla="*/ 4121577 h 6402614"/>
                <a:gd name="connsiteX33" fmla="*/ 5000865 w 5378623"/>
                <a:gd name="connsiteY33" fmla="*/ 4086570 h 6402614"/>
                <a:gd name="connsiteX34" fmla="*/ 5020612 w 5378623"/>
                <a:gd name="connsiteY34" fmla="*/ 4016281 h 6402614"/>
                <a:gd name="connsiteX35" fmla="*/ 5030486 w 5378623"/>
                <a:gd name="connsiteY35" fmla="*/ 3981137 h 6402614"/>
                <a:gd name="connsiteX36" fmla="*/ 5035423 w 5378623"/>
                <a:gd name="connsiteY36" fmla="*/ 3963565 h 6402614"/>
                <a:gd name="connsiteX37" fmla="*/ 5039507 w 5378623"/>
                <a:gd name="connsiteY37" fmla="*/ 3945765 h 6402614"/>
                <a:gd name="connsiteX38" fmla="*/ 5071597 w 5378623"/>
                <a:gd name="connsiteY38" fmla="*/ 3802972 h 6402614"/>
                <a:gd name="connsiteX39" fmla="*/ 5096108 w 5378623"/>
                <a:gd name="connsiteY39" fmla="*/ 3658610 h 6402614"/>
                <a:gd name="connsiteX40" fmla="*/ 5113299 w 5378623"/>
                <a:gd name="connsiteY40" fmla="*/ 3512985 h 6402614"/>
                <a:gd name="connsiteX41" fmla="*/ 5115328 w 5378623"/>
                <a:gd name="connsiteY41" fmla="*/ 3494749 h 6402614"/>
                <a:gd name="connsiteX42" fmla="*/ 5116446 w 5378623"/>
                <a:gd name="connsiteY42" fmla="*/ 3476502 h 6402614"/>
                <a:gd name="connsiteX43" fmla="*/ 5118711 w 5378623"/>
                <a:gd name="connsiteY43" fmla="*/ 3439898 h 6402614"/>
                <a:gd name="connsiteX44" fmla="*/ 5123270 w 5378623"/>
                <a:gd name="connsiteY44" fmla="*/ 3366583 h 6402614"/>
                <a:gd name="connsiteX45" fmla="*/ 5121172 w 5378623"/>
                <a:gd name="connsiteY45" fmla="*/ 3072860 h 6402614"/>
                <a:gd name="connsiteX46" fmla="*/ 5119473 w 5378623"/>
                <a:gd name="connsiteY46" fmla="*/ 3036121 h 6402614"/>
                <a:gd name="connsiteX47" fmla="*/ 5116244 w 5378623"/>
                <a:gd name="connsiteY47" fmla="*/ 2999552 h 6402614"/>
                <a:gd name="connsiteX48" fmla="*/ 5109221 w 5378623"/>
                <a:gd name="connsiteY48" fmla="*/ 2926379 h 6402614"/>
                <a:gd name="connsiteX49" fmla="*/ 5089643 w 5378623"/>
                <a:gd name="connsiteY49" fmla="*/ 2780639 h 6402614"/>
                <a:gd name="connsiteX50" fmla="*/ 5084078 w 5378623"/>
                <a:gd name="connsiteY50" fmla="*/ 2744255 h 6402614"/>
                <a:gd name="connsiteX51" fmla="*/ 5077785 w 5378623"/>
                <a:gd name="connsiteY51" fmla="*/ 2708026 h 6402614"/>
                <a:gd name="connsiteX52" fmla="*/ 5063128 w 5378623"/>
                <a:gd name="connsiteY52" fmla="*/ 2636053 h 6402614"/>
                <a:gd name="connsiteX53" fmla="*/ 5047530 w 5378623"/>
                <a:gd name="connsiteY53" fmla="*/ 2564176 h 6402614"/>
                <a:gd name="connsiteX54" fmla="*/ 5028967 w 5378623"/>
                <a:gd name="connsiteY54" fmla="*/ 2493127 h 6402614"/>
                <a:gd name="connsiteX55" fmla="*/ 4822623 w 5378623"/>
                <a:gd name="connsiteY55" fmla="*/ 1944830 h 6402614"/>
                <a:gd name="connsiteX56" fmla="*/ 4108183 w 5378623"/>
                <a:gd name="connsiteY56" fmla="*/ 1038170 h 6402614"/>
                <a:gd name="connsiteX57" fmla="*/ 3638213 w 5378623"/>
                <a:gd name="connsiteY57" fmla="*/ 712395 h 6402614"/>
                <a:gd name="connsiteX58" fmla="*/ 3575480 w 5378623"/>
                <a:gd name="connsiteY58" fmla="*/ 678662 h 6402614"/>
                <a:gd name="connsiteX59" fmla="*/ 3512574 w 5378623"/>
                <a:gd name="connsiteY59" fmla="*/ 645577 h 6402614"/>
                <a:gd name="connsiteX60" fmla="*/ 3448603 w 5378623"/>
                <a:gd name="connsiteY60" fmla="*/ 614757 h 6402614"/>
                <a:gd name="connsiteX61" fmla="*/ 3416617 w 5378623"/>
                <a:gd name="connsiteY61" fmla="*/ 599347 h 6402614"/>
                <a:gd name="connsiteX62" fmla="*/ 3384352 w 5378623"/>
                <a:gd name="connsiteY62" fmla="*/ 584559 h 6402614"/>
                <a:gd name="connsiteX63" fmla="*/ 3254088 w 5378623"/>
                <a:gd name="connsiteY63" fmla="*/ 529021 h 6402614"/>
                <a:gd name="connsiteX64" fmla="*/ 3121640 w 5378623"/>
                <a:gd name="connsiteY64" fmla="*/ 479505 h 6402614"/>
                <a:gd name="connsiteX65" fmla="*/ 2987193 w 5378623"/>
                <a:gd name="connsiteY65" fmla="*/ 436176 h 6402614"/>
                <a:gd name="connsiteX66" fmla="*/ 2851296 w 5378623"/>
                <a:gd name="connsiteY66" fmla="*/ 398256 h 6402614"/>
                <a:gd name="connsiteX67" fmla="*/ 2573611 w 5378623"/>
                <a:gd name="connsiteY67" fmla="*/ 336717 h 6402614"/>
                <a:gd name="connsiteX68" fmla="*/ 2014208 w 5378623"/>
                <a:gd name="connsiteY68" fmla="*/ 276896 h 6402614"/>
                <a:gd name="connsiteX69" fmla="*/ 1457097 w 5378623"/>
                <a:gd name="connsiteY69" fmla="*/ 322828 h 6402614"/>
                <a:gd name="connsiteX70" fmla="*/ 914684 w 5378623"/>
                <a:gd name="connsiteY70" fmla="*/ 486648 h 6402614"/>
                <a:gd name="connsiteX71" fmla="*/ 848661 w 5378623"/>
                <a:gd name="connsiteY71" fmla="*/ 515093 h 6402614"/>
                <a:gd name="connsiteX72" fmla="*/ 782834 w 5378623"/>
                <a:gd name="connsiteY72" fmla="*/ 544519 h 6402614"/>
                <a:gd name="connsiteX73" fmla="*/ 717715 w 5378623"/>
                <a:gd name="connsiteY73" fmla="*/ 575988 h 6402614"/>
                <a:gd name="connsiteX74" fmla="*/ 653112 w 5378623"/>
                <a:gd name="connsiteY74" fmla="*/ 608523 h 6402614"/>
                <a:gd name="connsiteX75" fmla="*/ 406671 w 5378623"/>
                <a:gd name="connsiteY75" fmla="*/ 756246 h 6402614"/>
                <a:gd name="connsiteX76" fmla="*/ 191033 w 5378623"/>
                <a:gd name="connsiteY76" fmla="*/ 942131 h 6402614"/>
                <a:gd name="connsiteX77" fmla="*/ 143339 w 5378623"/>
                <a:gd name="connsiteY77" fmla="*/ 996006 h 6402614"/>
                <a:gd name="connsiteX78" fmla="*/ 98848 w 5378623"/>
                <a:gd name="connsiteY78" fmla="*/ 1053288 h 6402614"/>
                <a:gd name="connsiteX79" fmla="*/ 56083 w 5378623"/>
                <a:gd name="connsiteY79" fmla="*/ 1112657 h 6402614"/>
                <a:gd name="connsiteX80" fmla="*/ 14889 w 5378623"/>
                <a:gd name="connsiteY80" fmla="*/ 1173837 h 6402614"/>
                <a:gd name="connsiteX81" fmla="*/ 0 w 5378623"/>
                <a:gd name="connsiteY81" fmla="*/ 1198088 h 6402614"/>
                <a:gd name="connsiteX82" fmla="*/ 0 w 5378623"/>
                <a:gd name="connsiteY82" fmla="*/ 888809 h 6402614"/>
                <a:gd name="connsiteX83" fmla="*/ 88781 w 5378623"/>
                <a:gd name="connsiteY83" fmla="*/ 802825 h 6402614"/>
                <a:gd name="connsiteX84" fmla="*/ 2220349 w 5378623"/>
                <a:gd name="connsiteY84" fmla="*/ 67 h 6402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378623" h="6402614">
                  <a:moveTo>
                    <a:pt x="2220349" y="67"/>
                  </a:moveTo>
                  <a:cubicBezTo>
                    <a:pt x="2484151" y="1784"/>
                    <a:pt x="2751801" y="36820"/>
                    <a:pt x="3018161" y="108191"/>
                  </a:cubicBezTo>
                  <a:cubicBezTo>
                    <a:pt x="4722867" y="564965"/>
                    <a:pt x="5729192" y="2337049"/>
                    <a:pt x="5265831" y="4066338"/>
                  </a:cubicBezTo>
                  <a:cubicBezTo>
                    <a:pt x="4947269" y="5255224"/>
                    <a:pt x="4017004" y="6114300"/>
                    <a:pt x="2912752" y="6386691"/>
                  </a:cubicBezTo>
                  <a:lnTo>
                    <a:pt x="2840648" y="6402614"/>
                  </a:lnTo>
                  <a:lnTo>
                    <a:pt x="1474249" y="6402614"/>
                  </a:lnTo>
                  <a:lnTo>
                    <a:pt x="1340218" y="6370360"/>
                  </a:lnTo>
                  <a:cubicBezTo>
                    <a:pt x="914042" y="6256167"/>
                    <a:pt x="531514" y="6059766"/>
                    <a:pt x="204687" y="5802379"/>
                  </a:cubicBezTo>
                  <a:lnTo>
                    <a:pt x="0" y="5624181"/>
                  </a:lnTo>
                  <a:lnTo>
                    <a:pt x="0" y="5197118"/>
                  </a:lnTo>
                  <a:lnTo>
                    <a:pt x="120950" y="5327736"/>
                  </a:lnTo>
                  <a:cubicBezTo>
                    <a:pt x="253827" y="5458395"/>
                    <a:pt x="397634" y="5575985"/>
                    <a:pt x="553277" y="5674143"/>
                  </a:cubicBezTo>
                  <a:cubicBezTo>
                    <a:pt x="708978" y="5772084"/>
                    <a:pt x="875421" y="5851690"/>
                    <a:pt x="1048951" y="5913372"/>
                  </a:cubicBezTo>
                  <a:cubicBezTo>
                    <a:pt x="1070860" y="5920750"/>
                    <a:pt x="1092382" y="5928719"/>
                    <a:pt x="1114406" y="5935664"/>
                  </a:cubicBezTo>
                  <a:lnTo>
                    <a:pt x="1180375" y="5956470"/>
                  </a:lnTo>
                  <a:lnTo>
                    <a:pt x="1247107" y="5975278"/>
                  </a:lnTo>
                  <a:cubicBezTo>
                    <a:pt x="1269462" y="5981848"/>
                    <a:pt x="1291029" y="5986236"/>
                    <a:pt x="1313053" y="5991905"/>
                  </a:cubicBezTo>
                  <a:cubicBezTo>
                    <a:pt x="1400808" y="6012869"/>
                    <a:pt x="1489584" y="6027036"/>
                    <a:pt x="1578771" y="6035400"/>
                  </a:cubicBezTo>
                  <a:cubicBezTo>
                    <a:pt x="1757312" y="6051941"/>
                    <a:pt x="1937844" y="6040152"/>
                    <a:pt x="2116969" y="6005033"/>
                  </a:cubicBezTo>
                  <a:cubicBezTo>
                    <a:pt x="2296104" y="5969454"/>
                    <a:pt x="2473717" y="5910978"/>
                    <a:pt x="2648341" y="5837212"/>
                  </a:cubicBezTo>
                  <a:cubicBezTo>
                    <a:pt x="2823148" y="5763610"/>
                    <a:pt x="2995347" y="5675863"/>
                    <a:pt x="3166862" y="5582136"/>
                  </a:cubicBezTo>
                  <a:cubicBezTo>
                    <a:pt x="3209843" y="5558645"/>
                    <a:pt x="3252667" y="5534880"/>
                    <a:pt x="3295551" y="5510900"/>
                  </a:cubicBezTo>
                  <a:lnTo>
                    <a:pt x="3426292" y="5437546"/>
                  </a:lnTo>
                  <a:cubicBezTo>
                    <a:pt x="3515217" y="5388460"/>
                    <a:pt x="3604599" y="5341930"/>
                    <a:pt x="3693498" y="5296779"/>
                  </a:cubicBezTo>
                  <a:lnTo>
                    <a:pt x="3957511" y="5162806"/>
                  </a:lnTo>
                  <a:cubicBezTo>
                    <a:pt x="4044259" y="5118005"/>
                    <a:pt x="4129592" y="5072941"/>
                    <a:pt x="4212170" y="5024936"/>
                  </a:cubicBezTo>
                  <a:cubicBezTo>
                    <a:pt x="4294563" y="4976766"/>
                    <a:pt x="4374532" y="4926554"/>
                    <a:pt x="4449651" y="4870986"/>
                  </a:cubicBezTo>
                  <a:cubicBezTo>
                    <a:pt x="4524973" y="4815937"/>
                    <a:pt x="4596075" y="4756163"/>
                    <a:pt x="4659728" y="4689640"/>
                  </a:cubicBezTo>
                  <a:cubicBezTo>
                    <a:pt x="4723566" y="4623283"/>
                    <a:pt x="4780828" y="4550758"/>
                    <a:pt x="4830457" y="4472596"/>
                  </a:cubicBezTo>
                  <a:cubicBezTo>
                    <a:pt x="4880087" y="4394434"/>
                    <a:pt x="4921716" y="4310302"/>
                    <a:pt x="4955705" y="4222268"/>
                  </a:cubicBezTo>
                  <a:lnTo>
                    <a:pt x="4968352" y="4189141"/>
                  </a:lnTo>
                  <a:lnTo>
                    <a:pt x="4979564" y="4155400"/>
                  </a:lnTo>
                  <a:lnTo>
                    <a:pt x="4990913" y="4121577"/>
                  </a:lnTo>
                  <a:cubicBezTo>
                    <a:pt x="4994441" y="4110119"/>
                    <a:pt x="4997522" y="4098194"/>
                    <a:pt x="5000865" y="4086570"/>
                  </a:cubicBezTo>
                  <a:lnTo>
                    <a:pt x="5020612" y="4016281"/>
                  </a:lnTo>
                  <a:lnTo>
                    <a:pt x="5030486" y="3981137"/>
                  </a:lnTo>
                  <a:lnTo>
                    <a:pt x="5035423" y="3963565"/>
                  </a:lnTo>
                  <a:lnTo>
                    <a:pt x="5039507" y="3945765"/>
                  </a:lnTo>
                  <a:cubicBezTo>
                    <a:pt x="5050088" y="3898175"/>
                    <a:pt x="5061308" y="3850756"/>
                    <a:pt x="5071597" y="3802972"/>
                  </a:cubicBezTo>
                  <a:lnTo>
                    <a:pt x="5096108" y="3658610"/>
                  </a:lnTo>
                  <a:cubicBezTo>
                    <a:pt x="5102684" y="3610180"/>
                    <a:pt x="5107604" y="3561536"/>
                    <a:pt x="5113299" y="3512985"/>
                  </a:cubicBezTo>
                  <a:lnTo>
                    <a:pt x="5115328" y="3494749"/>
                  </a:lnTo>
                  <a:lnTo>
                    <a:pt x="5116446" y="3476502"/>
                  </a:lnTo>
                  <a:lnTo>
                    <a:pt x="5118711" y="3439898"/>
                  </a:lnTo>
                  <a:lnTo>
                    <a:pt x="5123270" y="3366583"/>
                  </a:lnTo>
                  <a:cubicBezTo>
                    <a:pt x="5126606" y="3268829"/>
                    <a:pt x="5127431" y="3170634"/>
                    <a:pt x="5121172" y="3072860"/>
                  </a:cubicBezTo>
                  <a:lnTo>
                    <a:pt x="5119473" y="3036121"/>
                  </a:lnTo>
                  <a:cubicBezTo>
                    <a:pt x="5118968" y="3023930"/>
                    <a:pt x="5117310" y="3011778"/>
                    <a:pt x="5116244" y="2999552"/>
                  </a:cubicBezTo>
                  <a:lnTo>
                    <a:pt x="5109221" y="2926379"/>
                  </a:lnTo>
                  <a:cubicBezTo>
                    <a:pt x="5105544" y="2877404"/>
                    <a:pt x="5096760" y="2829145"/>
                    <a:pt x="5089643" y="2780639"/>
                  </a:cubicBezTo>
                  <a:lnTo>
                    <a:pt x="5084078" y="2744255"/>
                  </a:lnTo>
                  <a:cubicBezTo>
                    <a:pt x="5082420" y="2732104"/>
                    <a:pt x="5080412" y="2719974"/>
                    <a:pt x="5077785" y="2708026"/>
                  </a:cubicBezTo>
                  <a:lnTo>
                    <a:pt x="5063128" y="2636053"/>
                  </a:lnTo>
                  <a:cubicBezTo>
                    <a:pt x="5057902" y="2612048"/>
                    <a:pt x="5053511" y="2587920"/>
                    <a:pt x="5047530" y="2564176"/>
                  </a:cubicBezTo>
                  <a:lnTo>
                    <a:pt x="5028967" y="2493127"/>
                  </a:lnTo>
                  <a:cubicBezTo>
                    <a:pt x="4979424" y="2303537"/>
                    <a:pt x="4909775" y="2119458"/>
                    <a:pt x="4822623" y="1944830"/>
                  </a:cubicBezTo>
                  <a:cubicBezTo>
                    <a:pt x="4648947" y="1594931"/>
                    <a:pt x="4401749" y="1285261"/>
                    <a:pt x="4108183" y="1038170"/>
                  </a:cubicBezTo>
                  <a:cubicBezTo>
                    <a:pt x="3961444" y="914460"/>
                    <a:pt x="3803854" y="805232"/>
                    <a:pt x="3638213" y="712395"/>
                  </a:cubicBezTo>
                  <a:lnTo>
                    <a:pt x="3575480" y="678662"/>
                  </a:lnTo>
                  <a:cubicBezTo>
                    <a:pt x="3554450" y="667578"/>
                    <a:pt x="3534194" y="655311"/>
                    <a:pt x="3512574" y="645577"/>
                  </a:cubicBezTo>
                  <a:lnTo>
                    <a:pt x="3448603" y="614757"/>
                  </a:lnTo>
                  <a:lnTo>
                    <a:pt x="3416617" y="599347"/>
                  </a:lnTo>
                  <a:cubicBezTo>
                    <a:pt x="3406000" y="594185"/>
                    <a:pt x="3395413" y="588913"/>
                    <a:pt x="3384352" y="584559"/>
                  </a:cubicBezTo>
                  <a:cubicBezTo>
                    <a:pt x="3340850" y="566062"/>
                    <a:pt x="3297707" y="547083"/>
                    <a:pt x="3254088" y="529021"/>
                  </a:cubicBezTo>
                  <a:cubicBezTo>
                    <a:pt x="3209736" y="512847"/>
                    <a:pt x="3165607" y="496270"/>
                    <a:pt x="3121640" y="479505"/>
                  </a:cubicBezTo>
                  <a:lnTo>
                    <a:pt x="2987193" y="436176"/>
                  </a:lnTo>
                  <a:cubicBezTo>
                    <a:pt x="2942116" y="422708"/>
                    <a:pt x="2896575" y="410968"/>
                    <a:pt x="2851296" y="398256"/>
                  </a:cubicBezTo>
                  <a:cubicBezTo>
                    <a:pt x="2759507" y="375285"/>
                    <a:pt x="2666373" y="353923"/>
                    <a:pt x="2573611" y="336717"/>
                  </a:cubicBezTo>
                  <a:cubicBezTo>
                    <a:pt x="2387776" y="301762"/>
                    <a:pt x="2200839" y="280304"/>
                    <a:pt x="2014208" y="276896"/>
                  </a:cubicBezTo>
                  <a:cubicBezTo>
                    <a:pt x="1827605" y="273381"/>
                    <a:pt x="1641223" y="288238"/>
                    <a:pt x="1457097" y="322828"/>
                  </a:cubicBezTo>
                  <a:cubicBezTo>
                    <a:pt x="1272912" y="357634"/>
                    <a:pt x="1091595" y="413727"/>
                    <a:pt x="914684" y="486648"/>
                  </a:cubicBezTo>
                  <a:lnTo>
                    <a:pt x="848661" y="515093"/>
                  </a:lnTo>
                  <a:cubicBezTo>
                    <a:pt x="826573" y="524592"/>
                    <a:pt x="804281" y="533573"/>
                    <a:pt x="782834" y="544519"/>
                  </a:cubicBezTo>
                  <a:lnTo>
                    <a:pt x="717715" y="575988"/>
                  </a:lnTo>
                  <a:cubicBezTo>
                    <a:pt x="696005" y="586632"/>
                    <a:pt x="673986" y="596729"/>
                    <a:pt x="653112" y="608523"/>
                  </a:cubicBezTo>
                  <a:cubicBezTo>
                    <a:pt x="568070" y="653782"/>
                    <a:pt x="483901" y="700897"/>
                    <a:pt x="406671" y="756246"/>
                  </a:cubicBezTo>
                  <a:cubicBezTo>
                    <a:pt x="327441" y="809669"/>
                    <a:pt x="256836" y="872706"/>
                    <a:pt x="191033" y="942131"/>
                  </a:cubicBezTo>
                  <a:cubicBezTo>
                    <a:pt x="175048" y="959988"/>
                    <a:pt x="159064" y="977846"/>
                    <a:pt x="143339" y="996006"/>
                  </a:cubicBezTo>
                  <a:lnTo>
                    <a:pt x="98848" y="1053288"/>
                  </a:lnTo>
                  <a:cubicBezTo>
                    <a:pt x="83542" y="1072023"/>
                    <a:pt x="70312" y="1092822"/>
                    <a:pt x="56083" y="1112657"/>
                  </a:cubicBezTo>
                  <a:cubicBezTo>
                    <a:pt x="42010" y="1132765"/>
                    <a:pt x="27965" y="1152765"/>
                    <a:pt x="14889" y="1173837"/>
                  </a:cubicBezTo>
                  <a:lnTo>
                    <a:pt x="0" y="1198088"/>
                  </a:lnTo>
                  <a:lnTo>
                    <a:pt x="0" y="888809"/>
                  </a:lnTo>
                  <a:lnTo>
                    <a:pt x="88781" y="802825"/>
                  </a:lnTo>
                  <a:cubicBezTo>
                    <a:pt x="672175" y="289643"/>
                    <a:pt x="1428944" y="-5083"/>
                    <a:pt x="2220349" y="6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26147077-1564-BDC7-4F00-41A7CE3B65A9}"/>
              </a:ext>
            </a:extLst>
          </p:cNvPr>
          <p:cNvSpPr>
            <a:spLocks noGrp="1"/>
          </p:cNvSpPr>
          <p:nvPr>
            <p:ph type="title"/>
          </p:nvPr>
        </p:nvSpPr>
        <p:spPr>
          <a:xfrm>
            <a:off x="804672" y="2023236"/>
            <a:ext cx="3659777" cy="2820908"/>
          </a:xfrm>
        </p:spPr>
        <p:txBody>
          <a:bodyPr>
            <a:normAutofit/>
          </a:bodyPr>
          <a:lstStyle/>
          <a:p>
            <a:r>
              <a:rPr lang="en-CA" sz="4000">
                <a:solidFill>
                  <a:schemeClr val="tx2"/>
                </a:solidFill>
              </a:rPr>
              <a:t>7 key components that make up resilience</a:t>
            </a:r>
          </a:p>
        </p:txBody>
      </p:sp>
      <p:graphicFrame>
        <p:nvGraphicFramePr>
          <p:cNvPr id="5" name="Content Placeholder 2">
            <a:extLst>
              <a:ext uri="{FF2B5EF4-FFF2-40B4-BE49-F238E27FC236}">
                <a16:creationId xmlns:a16="http://schemas.microsoft.com/office/drawing/2014/main" id="{746D6D67-F99B-977B-83FF-42FA1E7372F5}"/>
              </a:ext>
            </a:extLst>
          </p:cNvPr>
          <p:cNvGraphicFramePr>
            <a:graphicFrameLocks noGrp="1"/>
          </p:cNvGraphicFramePr>
          <p:nvPr>
            <p:ph idx="1"/>
            <p:extLst>
              <p:ext uri="{D42A27DB-BD31-4B8C-83A1-F6EECF244321}">
                <p14:modId xmlns:p14="http://schemas.microsoft.com/office/powerpoint/2010/main" val="3343387569"/>
              </p:ext>
            </p:extLst>
          </p:nvPr>
        </p:nvGraphicFramePr>
        <p:xfrm>
          <a:off x="6355080" y="955653"/>
          <a:ext cx="5029200" cy="49478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557424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Picture 1">
            <a:extLst>
              <a:ext uri="{FF2B5EF4-FFF2-40B4-BE49-F238E27FC236}">
                <a16:creationId xmlns:a16="http://schemas.microsoft.com/office/drawing/2014/main" id="{A6880E40-EE6A-37EB-E399-306669754943}"/>
              </a:ext>
            </a:extLst>
          </p:cNvPr>
          <p:cNvPicPr>
            <a:picLocks noChangeAspect="1"/>
          </p:cNvPicPr>
          <p:nvPr/>
        </p:nvPicPr>
        <p:blipFill>
          <a:blip r:embed="rId2"/>
          <a:srcRect l="64" r="1696"/>
          <a:stretch/>
        </p:blipFill>
        <p:spPr>
          <a:xfrm>
            <a:off x="20" y="1282"/>
            <a:ext cx="12191980" cy="6856718"/>
          </a:xfrm>
          <a:prstGeom prst="rect">
            <a:avLst/>
          </a:prstGeom>
        </p:spPr>
      </p:pic>
    </p:spTree>
    <p:extLst>
      <p:ext uri="{BB962C8B-B14F-4D97-AF65-F5344CB8AC3E}">
        <p14:creationId xmlns:p14="http://schemas.microsoft.com/office/powerpoint/2010/main" val="36591299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89575E1-3389-451A-A5F7-27854C25C5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4293"/>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53CCC5C-D88E-40FB-B30B-23DCDBD01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4167268" cy="68580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53723AE-F6D6-5518-6D08-0B64E10D1086}"/>
              </a:ext>
            </a:extLst>
          </p:cNvPr>
          <p:cNvSpPr>
            <a:spLocks noGrp="1"/>
          </p:cNvSpPr>
          <p:nvPr>
            <p:ph type="title"/>
          </p:nvPr>
        </p:nvSpPr>
        <p:spPr>
          <a:xfrm>
            <a:off x="686834" y="591344"/>
            <a:ext cx="3200400" cy="5585619"/>
          </a:xfrm>
        </p:spPr>
        <p:txBody>
          <a:bodyPr>
            <a:normAutofit/>
          </a:bodyPr>
          <a:lstStyle/>
          <a:p>
            <a:r>
              <a:rPr lang="en-CA" sz="4100">
                <a:solidFill>
                  <a:srgbClr val="FFFFFF"/>
                </a:solidFill>
              </a:rPr>
              <a:t>Self Development Ideas from the DRG</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11AD59EE-63F7-2CB7-63D5-7B16B97FD6D9}"/>
              </a:ext>
            </a:extLst>
          </p:cNvPr>
          <p:cNvSpPr>
            <a:spLocks noGrp="1"/>
          </p:cNvSpPr>
          <p:nvPr>
            <p:ph idx="1"/>
          </p:nvPr>
        </p:nvSpPr>
        <p:spPr>
          <a:xfrm>
            <a:off x="4447308" y="591344"/>
            <a:ext cx="6906491" cy="5585619"/>
          </a:xfrm>
        </p:spPr>
        <p:txBody>
          <a:bodyPr anchor="ctr">
            <a:normAutofit/>
          </a:bodyPr>
          <a:lstStyle/>
          <a:p>
            <a:r>
              <a:rPr lang="en-CA" dirty="0"/>
              <a:t>Maintain a healthy lifestyle – eat well, exercise, walk in nature</a:t>
            </a:r>
          </a:p>
          <a:p>
            <a:r>
              <a:rPr lang="en-CA" dirty="0"/>
              <a:t>Make connections to lean on during difficult times – list 6 people you can call on when needed.</a:t>
            </a:r>
          </a:p>
          <a:p>
            <a:r>
              <a:rPr lang="en-CA" dirty="0"/>
              <a:t>Nurture a positive view of yourself. – list 6-10 positive things you can say to your self</a:t>
            </a:r>
          </a:p>
          <a:p>
            <a:r>
              <a:rPr lang="en-CA" dirty="0"/>
              <a:t>Practice gratitude – start a gratitude journal</a:t>
            </a:r>
          </a:p>
          <a:p>
            <a:r>
              <a:rPr lang="en-CA" dirty="0"/>
              <a:t>Identify a tough situation you faced and make a list of 5 things you would do differently next time.</a:t>
            </a:r>
          </a:p>
          <a:p>
            <a:endParaRPr lang="en-CA" dirty="0"/>
          </a:p>
        </p:txBody>
      </p:sp>
    </p:spTree>
    <p:extLst>
      <p:ext uri="{BB962C8B-B14F-4D97-AF65-F5344CB8AC3E}">
        <p14:creationId xmlns:p14="http://schemas.microsoft.com/office/powerpoint/2010/main" val="33190550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630935B-9EDA-4228-03DA-7603745654D9}"/>
              </a:ext>
            </a:extLst>
          </p:cNvPr>
          <p:cNvSpPr>
            <a:spLocks noGrp="1"/>
          </p:cNvSpPr>
          <p:nvPr>
            <p:ph type="title"/>
          </p:nvPr>
        </p:nvSpPr>
        <p:spPr>
          <a:xfrm>
            <a:off x="640080" y="325370"/>
            <a:ext cx="4368602" cy="1597192"/>
          </a:xfrm>
        </p:spPr>
        <p:txBody>
          <a:bodyPr anchor="b">
            <a:normAutofit/>
          </a:bodyPr>
          <a:lstStyle/>
          <a:p>
            <a:r>
              <a:rPr lang="en-CA" sz="5400" dirty="0"/>
              <a:t>Bouncing back</a:t>
            </a:r>
            <a:br>
              <a:rPr lang="en-CA" sz="5400" dirty="0"/>
            </a:br>
            <a:endParaRPr lang="en-CA" sz="5400" dirty="0"/>
          </a:p>
        </p:txBody>
      </p:sp>
      <p:sp>
        <p:nvSpPr>
          <p:cNvPr id="13"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7">
            <a:extLst>
              <a:ext uri="{FF2B5EF4-FFF2-40B4-BE49-F238E27FC236}">
                <a16:creationId xmlns:a16="http://schemas.microsoft.com/office/drawing/2014/main" id="{3F1C8529-143D-FB84-5542-E65022DF6702}"/>
              </a:ext>
            </a:extLst>
          </p:cNvPr>
          <p:cNvSpPr>
            <a:spLocks noGrp="1"/>
          </p:cNvSpPr>
          <p:nvPr>
            <p:ph idx="1"/>
          </p:nvPr>
        </p:nvSpPr>
        <p:spPr>
          <a:xfrm>
            <a:off x="640080" y="2872899"/>
            <a:ext cx="4243589" cy="3320668"/>
          </a:xfrm>
        </p:spPr>
        <p:txBody>
          <a:bodyPr>
            <a:normAutofit/>
          </a:bodyPr>
          <a:lstStyle/>
          <a:p>
            <a:r>
              <a:rPr lang="en-US" sz="2200" dirty="0"/>
              <a:t>Everything we experience impacts us, but it is our way of dealing with these situations that builds resilience.</a:t>
            </a:r>
          </a:p>
          <a:p>
            <a:r>
              <a:rPr lang="en-US" sz="2200" dirty="0"/>
              <a:t>The ability to move through and grow from difficult times.</a:t>
            </a:r>
          </a:p>
          <a:p>
            <a:r>
              <a:rPr lang="en-US" sz="2200" dirty="0"/>
              <a:t>It’s a skill you develop over time from the lessons and experiences you absorb</a:t>
            </a:r>
          </a:p>
        </p:txBody>
      </p:sp>
      <p:pic>
        <p:nvPicPr>
          <p:cNvPr id="4" name="Content Placeholder 3">
            <a:extLst>
              <a:ext uri="{FF2B5EF4-FFF2-40B4-BE49-F238E27FC236}">
                <a16:creationId xmlns:a16="http://schemas.microsoft.com/office/drawing/2014/main" id="{6FA462E8-3697-A709-1811-B3ECCB17DED7}"/>
              </a:ext>
            </a:extLst>
          </p:cNvPr>
          <p:cNvPicPr>
            <a:picLocks noChangeAspect="1"/>
          </p:cNvPicPr>
          <p:nvPr/>
        </p:nvPicPr>
        <p:blipFill>
          <a:blip r:embed="rId2"/>
          <a:srcRect t="302"/>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282422674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56</TotalTime>
  <Words>766</Words>
  <Application>Microsoft Office PowerPoint</Application>
  <PresentationFormat>Widescreen</PresentationFormat>
  <Paragraphs>40</Paragraphs>
  <Slides>5</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vt:i4>
      </vt:variant>
    </vt:vector>
  </HeadingPairs>
  <TitlesOfParts>
    <vt:vector size="11" baseType="lpstr">
      <vt:lpstr>Aptos</vt:lpstr>
      <vt:lpstr>Aptos Display</vt:lpstr>
      <vt:lpstr>Arial</vt:lpstr>
      <vt:lpstr>inherit</vt:lpstr>
      <vt:lpstr>Open Sans</vt:lpstr>
      <vt:lpstr>Office Theme</vt:lpstr>
      <vt:lpstr>RESILIENCE</vt:lpstr>
      <vt:lpstr>7 key components that make up resilience</vt:lpstr>
      <vt:lpstr>PowerPoint Presentation</vt:lpstr>
      <vt:lpstr>Self Development Ideas from the DRG</vt:lpstr>
      <vt:lpstr>Bouncing back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Brenda Van Houtven</dc:creator>
  <cp:lastModifiedBy>Brenda Van Houtven</cp:lastModifiedBy>
  <cp:revision>4</cp:revision>
  <dcterms:created xsi:type="dcterms:W3CDTF">2025-02-10T15:29:17Z</dcterms:created>
  <dcterms:modified xsi:type="dcterms:W3CDTF">2025-02-12T12:53:11Z</dcterms:modified>
</cp:coreProperties>
</file>