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66" r:id="rId5"/>
    <p:sldId id="308" r:id="rId6"/>
    <p:sldId id="316" r:id="rId7"/>
    <p:sldId id="336" r:id="rId8"/>
    <p:sldId id="335" r:id="rId9"/>
    <p:sldId id="310" r:id="rId10"/>
    <p:sldId id="349" r:id="rId11"/>
    <p:sldId id="317" r:id="rId12"/>
    <p:sldId id="334" r:id="rId13"/>
    <p:sldId id="352" r:id="rId14"/>
    <p:sldId id="351" r:id="rId15"/>
    <p:sldId id="337" r:id="rId16"/>
    <p:sldId id="330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66968" autoAdjust="0"/>
  </p:normalViewPr>
  <p:slideViewPr>
    <p:cSldViewPr snapToGrid="0">
      <p:cViewPr varScale="1">
        <p:scale>
          <a:sx n="56" d="100"/>
          <a:sy n="56" d="100"/>
        </p:scale>
        <p:origin x="157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defRPr cap="all"/>
          </a:pPr>
          <a:r>
            <a:rPr lang="en-US" sz="1800" b="1" dirty="0"/>
            <a:t>Clubs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r>
            <a:rPr lang="en-US" dirty="0"/>
            <a:t>Groups </a:t>
          </a:r>
        </a:p>
      </dgm:t>
    </dgm:pt>
    <dgm:pt modelId="{1C383F32-22E8-4F62-A3E0-BDC3D5F48992}">
      <dgm:prSet/>
      <dgm:spPr/>
      <dgm:t>
        <a:bodyPr/>
        <a:lstStyle/>
        <a:p>
          <a:pPr>
            <a:defRPr cap="all"/>
          </a:pPr>
          <a:r>
            <a:rPr lang="en-US" dirty="0"/>
            <a:t>Events</a:t>
          </a:r>
        </a:p>
      </dgm:t>
    </dgm:pt>
    <dgm:pt modelId="{8500F72A-2C6D-4FDF-9C1D-CA691380EB0B}" type="sibTrans" cxnId="{C4CCE57E-E871-46D6-BAD5-880252C95D22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Committees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40154886-5F17-4938-A85C-213A383ED93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/>
            <a:t>Volunteer</a:t>
          </a:r>
        </a:p>
      </dgm:t>
    </dgm:pt>
    <dgm:pt modelId="{08F678ED-F816-48F6-9E38-18576D76D8E5}" type="parTrans" cxnId="{8D0DE573-6574-4D60-90E4-B89C446BCDCD}">
      <dgm:prSet/>
      <dgm:spPr/>
      <dgm:t>
        <a:bodyPr/>
        <a:lstStyle/>
        <a:p>
          <a:endParaRPr lang="en-CA"/>
        </a:p>
      </dgm:t>
    </dgm:pt>
    <dgm:pt modelId="{AE6F7506-FCF0-4427-B3A3-F5D780A747BF}" type="sibTrans" cxnId="{8D0DE573-6574-4D60-90E4-B89C446BCDCD}">
      <dgm:prSet/>
      <dgm:spPr/>
      <dgm:t>
        <a:bodyPr/>
        <a:lstStyle/>
        <a:p>
          <a:r>
            <a:rPr lang="en-CA" dirty="0"/>
            <a:t>Sports</a:t>
          </a:r>
        </a:p>
      </dgm:t>
    </dgm:pt>
    <dgm:pt modelId="{78855467-A94A-49FC-B437-A63C0E3F54B5}" type="pres">
      <dgm:prSet presAssocID="{01A66772-F185-4D58-B8BB-E9370D7A7A2B}" presName="Name0" presStyleCnt="0">
        <dgm:presLayoutVars>
          <dgm:chMax/>
          <dgm:chPref/>
          <dgm:dir/>
          <dgm:animLvl val="lvl"/>
        </dgm:presLayoutVars>
      </dgm:prSet>
      <dgm:spPr/>
    </dgm:pt>
    <dgm:pt modelId="{301F43F4-754B-481E-8A1D-108B0DAC319E}" type="pres">
      <dgm:prSet presAssocID="{40154886-5F17-4938-A85C-213A383ED938}" presName="composite" presStyleCnt="0"/>
      <dgm:spPr/>
    </dgm:pt>
    <dgm:pt modelId="{B79ED878-5A46-4C70-BE07-B5A1DB04BA72}" type="pres">
      <dgm:prSet presAssocID="{40154886-5F17-4938-A85C-213A383ED938}" presName="Parent1" presStyleLbl="node1" presStyleIdx="0" presStyleCnt="6" custLinFactNeighborY="840">
        <dgm:presLayoutVars>
          <dgm:chMax val="1"/>
          <dgm:chPref val="1"/>
          <dgm:bulletEnabled val="1"/>
        </dgm:presLayoutVars>
      </dgm:prSet>
      <dgm:spPr/>
    </dgm:pt>
    <dgm:pt modelId="{ECB83E72-F674-4687-BEC6-6F330CF80EB6}" type="pres">
      <dgm:prSet presAssocID="{40154886-5F17-4938-A85C-213A383ED93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A1A0227-805C-434B-ACFE-069D474E4E0E}" type="pres">
      <dgm:prSet presAssocID="{40154886-5F17-4938-A85C-213A383ED938}" presName="BalanceSpacing" presStyleCnt="0"/>
      <dgm:spPr/>
    </dgm:pt>
    <dgm:pt modelId="{B8E72132-38C5-45E4-B875-F27E512BDBB0}" type="pres">
      <dgm:prSet presAssocID="{40154886-5F17-4938-A85C-213A383ED938}" presName="BalanceSpacing1" presStyleCnt="0"/>
      <dgm:spPr/>
    </dgm:pt>
    <dgm:pt modelId="{B2B77869-78A1-4F7C-BCF6-B803E4756C3B}" type="pres">
      <dgm:prSet presAssocID="{AE6F7506-FCF0-4427-B3A3-F5D780A747BF}" presName="Accent1Text" presStyleLbl="node1" presStyleIdx="1" presStyleCnt="6"/>
      <dgm:spPr/>
    </dgm:pt>
    <dgm:pt modelId="{FE9FAB57-BA46-4235-B9EC-75AA0F634A63}" type="pres">
      <dgm:prSet presAssocID="{AE6F7506-FCF0-4427-B3A3-F5D780A747BF}" presName="spaceBetweenRectangles" presStyleCnt="0"/>
      <dgm:spPr/>
    </dgm:pt>
    <dgm:pt modelId="{5D512AB3-C0F6-4B69-9A63-F8BBCEAA5B49}" type="pres">
      <dgm:prSet presAssocID="{40FC4FFE-8987-4A26-B7F4-8A516F18ADAE}" presName="composite" presStyleCnt="0"/>
      <dgm:spPr/>
    </dgm:pt>
    <dgm:pt modelId="{8DFB1545-DCEE-4FCC-8806-6A1C3E5485CE}" type="pres">
      <dgm:prSet presAssocID="{40FC4FFE-8987-4A26-B7F4-8A516F18ADA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BA2CDA5-B5BE-4FE5-8BF4-EC93D5DBD468}" type="pres">
      <dgm:prSet presAssocID="{40FC4FFE-8987-4A26-B7F4-8A516F18ADA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49AA32B-19FF-4C69-B650-2A9A915D1565}" type="pres">
      <dgm:prSet presAssocID="{40FC4FFE-8987-4A26-B7F4-8A516F18ADAE}" presName="BalanceSpacing" presStyleCnt="0"/>
      <dgm:spPr/>
    </dgm:pt>
    <dgm:pt modelId="{CFF25084-2A7A-4FD1-96A4-89DA4FA9AB5B}" type="pres">
      <dgm:prSet presAssocID="{40FC4FFE-8987-4A26-B7F4-8A516F18ADAE}" presName="BalanceSpacing1" presStyleCnt="0"/>
      <dgm:spPr/>
    </dgm:pt>
    <dgm:pt modelId="{BC18CDC1-117F-4633-9111-3713471EF8A4}" type="pres">
      <dgm:prSet presAssocID="{5B62599A-5C9B-48E7-896E-EA782AC60C8B}" presName="Accent1Text" presStyleLbl="node1" presStyleIdx="3" presStyleCnt="6"/>
      <dgm:spPr/>
    </dgm:pt>
    <dgm:pt modelId="{2017AA5B-6C46-43EE-89A4-EF7B0D646012}" type="pres">
      <dgm:prSet presAssocID="{5B62599A-5C9B-48E7-896E-EA782AC60C8B}" presName="spaceBetweenRectangles" presStyleCnt="0"/>
      <dgm:spPr/>
    </dgm:pt>
    <dgm:pt modelId="{9C864182-89A7-47DE-A6E6-E774F4A1CA05}" type="pres">
      <dgm:prSet presAssocID="{1C383F32-22E8-4F62-A3E0-BDC3D5F48992}" presName="composite" presStyleCnt="0"/>
      <dgm:spPr/>
    </dgm:pt>
    <dgm:pt modelId="{64AA4403-8237-445C-85E4-214E12752122}" type="pres">
      <dgm:prSet presAssocID="{1C383F32-22E8-4F62-A3E0-BDC3D5F48992}" presName="Parent1" presStyleLbl="node1" presStyleIdx="4" presStyleCnt="6" custLinFactNeighborX="732">
        <dgm:presLayoutVars>
          <dgm:chMax val="1"/>
          <dgm:chPref val="1"/>
          <dgm:bulletEnabled val="1"/>
        </dgm:presLayoutVars>
      </dgm:prSet>
      <dgm:spPr/>
    </dgm:pt>
    <dgm:pt modelId="{BAFD87DA-3A94-40AF-8A83-9C8BAD3E957C}" type="pres">
      <dgm:prSet presAssocID="{1C383F32-22E8-4F62-A3E0-BDC3D5F489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74E6DAE-DEC3-4CA6-8932-8964EA2D5A88}" type="pres">
      <dgm:prSet presAssocID="{1C383F32-22E8-4F62-A3E0-BDC3D5F48992}" presName="BalanceSpacing" presStyleCnt="0"/>
      <dgm:spPr/>
    </dgm:pt>
    <dgm:pt modelId="{977672A3-905E-4E2A-B558-9F772C1B8CD7}" type="pres">
      <dgm:prSet presAssocID="{1C383F32-22E8-4F62-A3E0-BDC3D5F48992}" presName="BalanceSpacing1" presStyleCnt="0"/>
      <dgm:spPr/>
    </dgm:pt>
    <dgm:pt modelId="{0C614C0D-CE5F-4E4B-97ED-20E13AE7875D}" type="pres">
      <dgm:prSet presAssocID="{8500F72A-2C6D-4FDF-9C1D-CA691380EB0B}" presName="Accent1Text" presStyleLbl="node1" presStyleIdx="5" presStyleCnt="6"/>
      <dgm:spPr/>
    </dgm:pt>
  </dgm:ptLst>
  <dgm:cxnLst>
    <dgm:cxn modelId="{718BCF31-484F-4058-82D6-0D8F59F8B420}" type="presOf" srcId="{40154886-5F17-4938-A85C-213A383ED938}" destId="{B79ED878-5A46-4C70-BE07-B5A1DB04BA72}" srcOrd="0" destOrd="0" presId="urn:microsoft.com/office/officeart/2008/layout/AlternatingHexagons"/>
    <dgm:cxn modelId="{216DE45E-6E96-4422-8670-58EC41EF1161}" type="presOf" srcId="{40FC4FFE-8987-4A26-B7F4-8A516F18ADAE}" destId="{8DFB1545-DCEE-4FCC-8806-6A1C3E5485CE}" srcOrd="0" destOrd="0" presId="urn:microsoft.com/office/officeart/2008/layout/AlternatingHexagons"/>
    <dgm:cxn modelId="{C7AD8469-3C68-4AF9-AB82-79B0043AA120}" srcId="{01A66772-F185-4D58-B8BB-E9370D7A7A2B}" destId="{40FC4FFE-8987-4A26-B7F4-8A516F18ADAE}" srcOrd="1" destOrd="0" parTransId="{CAD7EF86-FB23-41F6-BF42-040B36DEFDB1}" sibTransId="{5B62599A-5C9B-48E7-896E-EA782AC60C8B}"/>
    <dgm:cxn modelId="{8D0DE573-6574-4D60-90E4-B89C446BCDCD}" srcId="{01A66772-F185-4D58-B8BB-E9370D7A7A2B}" destId="{40154886-5F17-4938-A85C-213A383ED938}" srcOrd="0" destOrd="0" parTransId="{08F678ED-F816-48F6-9E38-18576D76D8E5}" sibTransId="{AE6F7506-FCF0-4427-B3A3-F5D780A747BF}"/>
    <dgm:cxn modelId="{E959F17C-0997-4B6B-A58A-8DF353F7444A}" type="presOf" srcId="{1C383F32-22E8-4F62-A3E0-BDC3D5F48992}" destId="{64AA4403-8237-445C-85E4-214E12752122}" srcOrd="0" destOrd="0" presId="urn:microsoft.com/office/officeart/2008/layout/AlternatingHexagons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C02395D6-15BD-438B-BFDC-BEC5F2963136}" type="presOf" srcId="{AE6F7506-FCF0-4427-B3A3-F5D780A747BF}" destId="{B2B77869-78A1-4F7C-BCF6-B803E4756C3B}" srcOrd="0" destOrd="0" presId="urn:microsoft.com/office/officeart/2008/layout/AlternatingHexagons"/>
    <dgm:cxn modelId="{33C790DF-040C-4078-80BE-4FAEE2EC7D5A}" type="presOf" srcId="{01A66772-F185-4D58-B8BB-E9370D7A7A2B}" destId="{78855467-A94A-49FC-B437-A63C0E3F54B5}" srcOrd="0" destOrd="0" presId="urn:microsoft.com/office/officeart/2008/layout/AlternatingHexagons"/>
    <dgm:cxn modelId="{8B2C36E0-75BA-4DEA-B51B-DEB17E62C39F}" type="presOf" srcId="{5B62599A-5C9B-48E7-896E-EA782AC60C8B}" destId="{BC18CDC1-117F-4633-9111-3713471EF8A4}" srcOrd="0" destOrd="0" presId="urn:microsoft.com/office/officeart/2008/layout/AlternatingHexagons"/>
    <dgm:cxn modelId="{487D81FA-03DD-46E6-AA87-EEFFD163A22C}" type="presOf" srcId="{8500F72A-2C6D-4FDF-9C1D-CA691380EB0B}" destId="{0C614C0D-CE5F-4E4B-97ED-20E13AE7875D}" srcOrd="0" destOrd="0" presId="urn:microsoft.com/office/officeart/2008/layout/AlternatingHexagons"/>
    <dgm:cxn modelId="{30678C84-7054-4A5F-8DA5-84A9E3211401}" type="presParOf" srcId="{78855467-A94A-49FC-B437-A63C0E3F54B5}" destId="{301F43F4-754B-481E-8A1D-108B0DAC319E}" srcOrd="0" destOrd="0" presId="urn:microsoft.com/office/officeart/2008/layout/AlternatingHexagons"/>
    <dgm:cxn modelId="{855225EA-576A-44B5-960D-53A7FD4FEF1E}" type="presParOf" srcId="{301F43F4-754B-481E-8A1D-108B0DAC319E}" destId="{B79ED878-5A46-4C70-BE07-B5A1DB04BA72}" srcOrd="0" destOrd="0" presId="urn:microsoft.com/office/officeart/2008/layout/AlternatingHexagons"/>
    <dgm:cxn modelId="{A2D20CAE-4A04-47CA-B1D9-1CDD644112EF}" type="presParOf" srcId="{301F43F4-754B-481E-8A1D-108B0DAC319E}" destId="{ECB83E72-F674-4687-BEC6-6F330CF80EB6}" srcOrd="1" destOrd="0" presId="urn:microsoft.com/office/officeart/2008/layout/AlternatingHexagons"/>
    <dgm:cxn modelId="{A9735391-D73A-456B-8302-F0C51B2ED2CC}" type="presParOf" srcId="{301F43F4-754B-481E-8A1D-108B0DAC319E}" destId="{8A1A0227-805C-434B-ACFE-069D474E4E0E}" srcOrd="2" destOrd="0" presId="urn:microsoft.com/office/officeart/2008/layout/AlternatingHexagons"/>
    <dgm:cxn modelId="{21B6D29A-1AE4-45F3-BA50-342C058865C4}" type="presParOf" srcId="{301F43F4-754B-481E-8A1D-108B0DAC319E}" destId="{B8E72132-38C5-45E4-B875-F27E512BDBB0}" srcOrd="3" destOrd="0" presId="urn:microsoft.com/office/officeart/2008/layout/AlternatingHexagons"/>
    <dgm:cxn modelId="{029A7D75-5C7E-408D-B187-136CF1C630CA}" type="presParOf" srcId="{301F43F4-754B-481E-8A1D-108B0DAC319E}" destId="{B2B77869-78A1-4F7C-BCF6-B803E4756C3B}" srcOrd="4" destOrd="0" presId="urn:microsoft.com/office/officeart/2008/layout/AlternatingHexagons"/>
    <dgm:cxn modelId="{E904E9D9-6A86-4259-A8E9-3967A990E92B}" type="presParOf" srcId="{78855467-A94A-49FC-B437-A63C0E3F54B5}" destId="{FE9FAB57-BA46-4235-B9EC-75AA0F634A63}" srcOrd="1" destOrd="0" presId="urn:microsoft.com/office/officeart/2008/layout/AlternatingHexagons"/>
    <dgm:cxn modelId="{0421BBA3-BCC0-45A8-A0EA-E3703EECFE87}" type="presParOf" srcId="{78855467-A94A-49FC-B437-A63C0E3F54B5}" destId="{5D512AB3-C0F6-4B69-9A63-F8BBCEAA5B49}" srcOrd="2" destOrd="0" presId="urn:microsoft.com/office/officeart/2008/layout/AlternatingHexagons"/>
    <dgm:cxn modelId="{E73B165A-2BB5-41BC-810C-062D928CE25B}" type="presParOf" srcId="{5D512AB3-C0F6-4B69-9A63-F8BBCEAA5B49}" destId="{8DFB1545-DCEE-4FCC-8806-6A1C3E5485CE}" srcOrd="0" destOrd="0" presId="urn:microsoft.com/office/officeart/2008/layout/AlternatingHexagons"/>
    <dgm:cxn modelId="{06CFA2F6-6CBA-44B8-8781-D08B0DF55019}" type="presParOf" srcId="{5D512AB3-C0F6-4B69-9A63-F8BBCEAA5B49}" destId="{6BA2CDA5-B5BE-4FE5-8BF4-EC93D5DBD468}" srcOrd="1" destOrd="0" presId="urn:microsoft.com/office/officeart/2008/layout/AlternatingHexagons"/>
    <dgm:cxn modelId="{E3CFE924-5372-490D-A7B0-42D10135EA88}" type="presParOf" srcId="{5D512AB3-C0F6-4B69-9A63-F8BBCEAA5B49}" destId="{349AA32B-19FF-4C69-B650-2A9A915D1565}" srcOrd="2" destOrd="0" presId="urn:microsoft.com/office/officeart/2008/layout/AlternatingHexagons"/>
    <dgm:cxn modelId="{261A4404-FC8B-43CB-A988-DC3CC7BC0B55}" type="presParOf" srcId="{5D512AB3-C0F6-4B69-9A63-F8BBCEAA5B49}" destId="{CFF25084-2A7A-4FD1-96A4-89DA4FA9AB5B}" srcOrd="3" destOrd="0" presId="urn:microsoft.com/office/officeart/2008/layout/AlternatingHexagons"/>
    <dgm:cxn modelId="{B9F83234-BB0C-4621-8D01-497C822F6D81}" type="presParOf" srcId="{5D512AB3-C0F6-4B69-9A63-F8BBCEAA5B49}" destId="{BC18CDC1-117F-4633-9111-3713471EF8A4}" srcOrd="4" destOrd="0" presId="urn:microsoft.com/office/officeart/2008/layout/AlternatingHexagons"/>
    <dgm:cxn modelId="{D491AE3E-5417-487E-987C-C1A72598F922}" type="presParOf" srcId="{78855467-A94A-49FC-B437-A63C0E3F54B5}" destId="{2017AA5B-6C46-43EE-89A4-EF7B0D646012}" srcOrd="3" destOrd="0" presId="urn:microsoft.com/office/officeart/2008/layout/AlternatingHexagons"/>
    <dgm:cxn modelId="{CD13D1CC-EBD9-46EB-831F-97B78AA3E6AD}" type="presParOf" srcId="{78855467-A94A-49FC-B437-A63C0E3F54B5}" destId="{9C864182-89A7-47DE-A6E6-E774F4A1CA05}" srcOrd="4" destOrd="0" presId="urn:microsoft.com/office/officeart/2008/layout/AlternatingHexagons"/>
    <dgm:cxn modelId="{8967463B-56D6-4014-AA36-2EB6B40D1CAA}" type="presParOf" srcId="{9C864182-89A7-47DE-A6E6-E774F4A1CA05}" destId="{64AA4403-8237-445C-85E4-214E12752122}" srcOrd="0" destOrd="0" presId="urn:microsoft.com/office/officeart/2008/layout/AlternatingHexagons"/>
    <dgm:cxn modelId="{A0C79AA9-B14A-4679-B5A0-BDE613068F82}" type="presParOf" srcId="{9C864182-89A7-47DE-A6E6-E774F4A1CA05}" destId="{BAFD87DA-3A94-40AF-8A83-9C8BAD3E957C}" srcOrd="1" destOrd="0" presId="urn:microsoft.com/office/officeart/2008/layout/AlternatingHexagons"/>
    <dgm:cxn modelId="{43096F5D-093F-4001-9A6D-1948EF933716}" type="presParOf" srcId="{9C864182-89A7-47DE-A6E6-E774F4A1CA05}" destId="{474E6DAE-DEC3-4CA6-8932-8964EA2D5A88}" srcOrd="2" destOrd="0" presId="urn:microsoft.com/office/officeart/2008/layout/AlternatingHexagons"/>
    <dgm:cxn modelId="{D88BBAE5-D209-4FC7-9D2F-3EA0A383912C}" type="presParOf" srcId="{9C864182-89A7-47DE-A6E6-E774F4A1CA05}" destId="{977672A3-905E-4E2A-B558-9F772C1B8CD7}" srcOrd="3" destOrd="0" presId="urn:microsoft.com/office/officeart/2008/layout/AlternatingHexagons"/>
    <dgm:cxn modelId="{A5AC8650-7023-40C0-A303-D3444675A09C}" type="presParOf" srcId="{9C864182-89A7-47DE-A6E6-E774F4A1CA05}" destId="{0C614C0D-CE5F-4E4B-97ED-20E13AE787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5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has Ambassadors for Inclusion evolved.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Where are we today? 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Self</a:t>
          </a:r>
          <a:r>
            <a:rPr lang="en-US" baseline="0" dirty="0"/>
            <a:t> Advocate – My Story 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2475C17B-453B-42D7-AB2F-73D4E04693AE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94E3FE09-60B6-4918-A412-AA543F9E7E4F}" type="pres">
      <dgm:prSet presAssocID="{40FC4FFE-8987-4A26-B7F4-8A516F18AD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5AE94F-060C-4CC4-8785-6E588186587C}" type="pres">
      <dgm:prSet presAssocID="{5B62599A-5C9B-48E7-896E-EA782AC60C8B}" presName="spacer" presStyleCnt="0"/>
      <dgm:spPr/>
    </dgm:pt>
    <dgm:pt modelId="{30040BDD-C933-4816-AE6B-889063F72FB7}" type="pres">
      <dgm:prSet presAssocID="{49225C73-1633-42F1-AB3B-7CB183E5F8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4E4B76-085C-438B-8D11-D7F5603F1EFD}" type="pres">
      <dgm:prSet presAssocID="{9646853A-8964-4519-A5B1-0B7D18B2983D}" presName="spacer" presStyleCnt="0"/>
      <dgm:spPr/>
    </dgm:pt>
    <dgm:pt modelId="{7F2D9EC1-1AC8-4B16-9D59-78787A4ECBAA}" type="pres">
      <dgm:prSet presAssocID="{1C383F32-22E8-4F62-A3E0-BDC3D5F48992}" presName="parentText" presStyleLbl="node1" presStyleIdx="2" presStyleCnt="3" custLinFactNeighborX="-55893" custLinFactNeighborY="19905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4C89F720-B68F-4B69-8F3B-4BD57174A486}" type="presOf" srcId="{49225C73-1633-42F1-AB3B-7CB183E5F8B8}" destId="{30040BDD-C933-4816-AE6B-889063F72FB7}" srcOrd="0" destOrd="0" presId="urn:microsoft.com/office/officeart/2005/8/layout/vList2"/>
    <dgm:cxn modelId="{04E82744-0D48-4AA8-89CA-A9B7FE20BEB8}" type="presOf" srcId="{01A66772-F185-4D58-B8BB-E9370D7A7A2B}" destId="{2475C17B-453B-42D7-AB2F-73D4E04693AE}" srcOrd="0" destOrd="0" presId="urn:microsoft.com/office/officeart/2005/8/layout/vList2"/>
    <dgm:cxn modelId="{FC048E66-63A6-4DC2-9003-FC504D5665F0}" type="presOf" srcId="{1C383F32-22E8-4F62-A3E0-BDC3D5F48992}" destId="{7F2D9EC1-1AC8-4B16-9D59-78787A4ECBAA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A154F5A0-F8FF-4477-8379-7286F6FC4398}" type="presOf" srcId="{40FC4FFE-8987-4A26-B7F4-8A516F18ADAE}" destId="{94E3FE09-60B6-4918-A412-AA543F9E7E4F}" srcOrd="0" destOrd="0" presId="urn:microsoft.com/office/officeart/2005/8/layout/vList2"/>
    <dgm:cxn modelId="{06772940-F641-4300-8D94-9F3387589E4C}" type="presParOf" srcId="{2475C17B-453B-42D7-AB2F-73D4E04693AE}" destId="{94E3FE09-60B6-4918-A412-AA543F9E7E4F}" srcOrd="0" destOrd="0" presId="urn:microsoft.com/office/officeart/2005/8/layout/vList2"/>
    <dgm:cxn modelId="{0180B486-BB8A-41C4-A4E3-BD5081ACD928}" type="presParOf" srcId="{2475C17B-453B-42D7-AB2F-73D4E04693AE}" destId="{DF5AE94F-060C-4CC4-8785-6E588186587C}" srcOrd="1" destOrd="0" presId="urn:microsoft.com/office/officeart/2005/8/layout/vList2"/>
    <dgm:cxn modelId="{473D6765-2424-46BB-B9ED-857EC2DEAFCC}" type="presParOf" srcId="{2475C17B-453B-42D7-AB2F-73D4E04693AE}" destId="{30040BDD-C933-4816-AE6B-889063F72FB7}" srcOrd="2" destOrd="0" presId="urn:microsoft.com/office/officeart/2005/8/layout/vList2"/>
    <dgm:cxn modelId="{A62D2E7A-B4E6-4F20-BF57-81AECBAE5C7E}" type="presParOf" srcId="{2475C17B-453B-42D7-AB2F-73D4E04693AE}" destId="{2D4E4B76-085C-438B-8D11-D7F5603F1EFD}" srcOrd="3" destOrd="0" presId="urn:microsoft.com/office/officeart/2005/8/layout/vList2"/>
    <dgm:cxn modelId="{080353CD-936E-4AF6-A519-B5FB6919288C}" type="presParOf" srcId="{2475C17B-453B-42D7-AB2F-73D4E04693AE}" destId="{7F2D9EC1-1AC8-4B16-9D59-78787A4ECB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5" loCatId="list" qsTypeId="urn:microsoft.com/office/officeart/2005/8/quickstyle/simple5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More then meets the eye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Intentional Actions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 a </a:t>
          </a:r>
        </a:p>
        <a:p>
          <a:pPr>
            <a:lnSpc>
              <a:spcPct val="100000"/>
            </a:lnSpc>
          </a:pPr>
          <a:r>
            <a:rPr lang="en-US" dirty="0"/>
            <a:t>“Mr. Jensen”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99230B8C-3168-4345-BEA3-D72FD9ACAC7B}" type="pres">
      <dgm:prSet presAssocID="{01A66772-F185-4D58-B8BB-E9370D7A7A2B}" presName="Name0" presStyleCnt="0">
        <dgm:presLayoutVars>
          <dgm:dir/>
          <dgm:animLvl val="lvl"/>
          <dgm:resizeHandles val="exact"/>
        </dgm:presLayoutVars>
      </dgm:prSet>
      <dgm:spPr/>
    </dgm:pt>
    <dgm:pt modelId="{128BA9A2-E8E7-4189-B7AD-E3C4C9370B6E}" type="pres">
      <dgm:prSet presAssocID="{40FC4FFE-8987-4A26-B7F4-8A516F18ADAE}" presName="linNode" presStyleCnt="0"/>
      <dgm:spPr/>
    </dgm:pt>
    <dgm:pt modelId="{E931398E-C7BC-4607-A81D-0022D71A2463}" type="pres">
      <dgm:prSet presAssocID="{40FC4FFE-8987-4A26-B7F4-8A516F18ADAE}" presName="parentText" presStyleLbl="node1" presStyleIdx="0" presStyleCnt="3" custScaleX="252834" custLinFactNeighborY="-5536">
        <dgm:presLayoutVars>
          <dgm:chMax val="1"/>
          <dgm:bulletEnabled val="1"/>
        </dgm:presLayoutVars>
      </dgm:prSet>
      <dgm:spPr/>
    </dgm:pt>
    <dgm:pt modelId="{762BC20B-0D44-4243-9BE5-1B830355AB0A}" type="pres">
      <dgm:prSet presAssocID="{5B62599A-5C9B-48E7-896E-EA782AC60C8B}" presName="sp" presStyleCnt="0"/>
      <dgm:spPr/>
    </dgm:pt>
    <dgm:pt modelId="{1C88058A-244F-444A-915A-669CA7006020}" type="pres">
      <dgm:prSet presAssocID="{49225C73-1633-42F1-AB3B-7CB183E5F8B8}" presName="linNode" presStyleCnt="0"/>
      <dgm:spPr/>
    </dgm:pt>
    <dgm:pt modelId="{CE88B17D-440E-49EC-B835-C40DBA475030}" type="pres">
      <dgm:prSet presAssocID="{49225C73-1633-42F1-AB3B-7CB183E5F8B8}" presName="parentText" presStyleLbl="node1" presStyleIdx="1" presStyleCnt="3" custScaleX="176417">
        <dgm:presLayoutVars>
          <dgm:chMax val="1"/>
          <dgm:bulletEnabled val="1"/>
        </dgm:presLayoutVars>
      </dgm:prSet>
      <dgm:spPr/>
    </dgm:pt>
    <dgm:pt modelId="{A3F76EE5-3B88-4F08-9821-4EBFB429A56A}" type="pres">
      <dgm:prSet presAssocID="{9646853A-8964-4519-A5B1-0B7D18B2983D}" presName="sp" presStyleCnt="0"/>
      <dgm:spPr/>
    </dgm:pt>
    <dgm:pt modelId="{BF141E91-EDF9-4425-A5AA-CBE0200FEE21}" type="pres">
      <dgm:prSet presAssocID="{1C383F32-22E8-4F62-A3E0-BDC3D5F48992}" presName="linNode" presStyleCnt="0"/>
      <dgm:spPr/>
    </dgm:pt>
    <dgm:pt modelId="{59707084-BDB6-4ABF-B812-92ECEF866CB1}" type="pres">
      <dgm:prSet presAssocID="{1C383F32-22E8-4F62-A3E0-BDC3D5F48992}" presName="parentText" presStyleLbl="node1" presStyleIdx="2" presStyleCnt="3" custScaleX="138815">
        <dgm:presLayoutVars>
          <dgm:chMax val="1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03DDA367-9960-42A5-BF0B-BBF0E1A1CEF2}" type="presOf" srcId="{49225C73-1633-42F1-AB3B-7CB183E5F8B8}" destId="{CE88B17D-440E-49EC-B835-C40DBA475030}" srcOrd="0" destOrd="0" presId="urn:microsoft.com/office/officeart/2005/8/layout/vList5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49EFAAA6-D959-41EA-99E7-DA5714192461}" type="presOf" srcId="{40FC4FFE-8987-4A26-B7F4-8A516F18ADAE}" destId="{E931398E-C7BC-4607-A81D-0022D71A2463}" srcOrd="0" destOrd="0" presId="urn:microsoft.com/office/officeart/2005/8/layout/vList5"/>
    <dgm:cxn modelId="{CE4A16A8-9956-492E-86FD-A0FE52FF4D35}" type="presOf" srcId="{1C383F32-22E8-4F62-A3E0-BDC3D5F48992}" destId="{59707084-BDB6-4ABF-B812-92ECEF866CB1}" srcOrd="0" destOrd="0" presId="urn:microsoft.com/office/officeart/2005/8/layout/vList5"/>
    <dgm:cxn modelId="{CBF464B5-C719-43CF-A720-96AC96305244}" type="presOf" srcId="{01A66772-F185-4D58-B8BB-E9370D7A7A2B}" destId="{99230B8C-3168-4345-BEA3-D72FD9ACAC7B}" srcOrd="0" destOrd="0" presId="urn:microsoft.com/office/officeart/2005/8/layout/vList5"/>
    <dgm:cxn modelId="{71E8FAD7-1BA0-43A2-AA3F-22C5790B8AA8}" type="presParOf" srcId="{99230B8C-3168-4345-BEA3-D72FD9ACAC7B}" destId="{128BA9A2-E8E7-4189-B7AD-E3C4C9370B6E}" srcOrd="0" destOrd="0" presId="urn:microsoft.com/office/officeart/2005/8/layout/vList5"/>
    <dgm:cxn modelId="{AAE93193-C7CF-4ADA-8822-16AAA428E3A2}" type="presParOf" srcId="{128BA9A2-E8E7-4189-B7AD-E3C4C9370B6E}" destId="{E931398E-C7BC-4607-A81D-0022D71A2463}" srcOrd="0" destOrd="0" presId="urn:microsoft.com/office/officeart/2005/8/layout/vList5"/>
    <dgm:cxn modelId="{39C0ED26-49CD-408A-ACFE-C6AE1C57664D}" type="presParOf" srcId="{99230B8C-3168-4345-BEA3-D72FD9ACAC7B}" destId="{762BC20B-0D44-4243-9BE5-1B830355AB0A}" srcOrd="1" destOrd="0" presId="urn:microsoft.com/office/officeart/2005/8/layout/vList5"/>
    <dgm:cxn modelId="{9089B3C0-B957-4615-803E-40BF43DE1DBF}" type="presParOf" srcId="{99230B8C-3168-4345-BEA3-D72FD9ACAC7B}" destId="{1C88058A-244F-444A-915A-669CA7006020}" srcOrd="2" destOrd="0" presId="urn:microsoft.com/office/officeart/2005/8/layout/vList5"/>
    <dgm:cxn modelId="{98B418A1-5CF9-4CA6-9456-ECD9C76A204F}" type="presParOf" srcId="{1C88058A-244F-444A-915A-669CA7006020}" destId="{CE88B17D-440E-49EC-B835-C40DBA475030}" srcOrd="0" destOrd="0" presId="urn:microsoft.com/office/officeart/2005/8/layout/vList5"/>
    <dgm:cxn modelId="{216B9AD2-A84B-4650-9DE8-F5DBFA4B4262}" type="presParOf" srcId="{99230B8C-3168-4345-BEA3-D72FD9ACAC7B}" destId="{A3F76EE5-3B88-4F08-9821-4EBFB429A56A}" srcOrd="3" destOrd="0" presId="urn:microsoft.com/office/officeart/2005/8/layout/vList5"/>
    <dgm:cxn modelId="{AFED4A7B-1A2A-4112-90F4-725B15AC12F4}" type="presParOf" srcId="{99230B8C-3168-4345-BEA3-D72FD9ACAC7B}" destId="{BF141E91-EDF9-4425-A5AA-CBE0200FEE21}" srcOrd="4" destOrd="0" presId="urn:microsoft.com/office/officeart/2005/8/layout/vList5"/>
    <dgm:cxn modelId="{88900C87-9F86-464F-985F-4F74B921032B}" type="presParOf" srcId="{BF141E91-EDF9-4425-A5AA-CBE0200FEE21}" destId="{59707084-BDB6-4ABF-B812-92ECEF866CB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3d1" qsCatId="3D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Words are powerful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Authentic Listening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01256664-EFE5-40C8-ADCD-C3A4DDA17FE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CA"/>
        </a:p>
      </dgm:t>
    </dgm:pt>
    <dgm:pt modelId="{35BF6049-6EDF-4B8E-A485-89695BCA2C72}" type="parTrans" cxnId="{9914CB57-3137-4F60-A831-F69EECDA956B}">
      <dgm:prSet/>
      <dgm:spPr/>
      <dgm:t>
        <a:bodyPr/>
        <a:lstStyle/>
        <a:p>
          <a:endParaRPr lang="en-CA"/>
        </a:p>
      </dgm:t>
    </dgm:pt>
    <dgm:pt modelId="{5E0ADA59-08F3-41A8-95B7-D7A8D6E165BC}" type="sibTrans" cxnId="{9914CB57-3137-4F60-A831-F69EECDA956B}">
      <dgm:prSet/>
      <dgm:spPr/>
      <dgm:t>
        <a:bodyPr/>
        <a:lstStyle/>
        <a:p>
          <a:endParaRPr lang="en-CA"/>
        </a:p>
      </dgm:t>
    </dgm:pt>
    <dgm:pt modelId="{A5D44585-E6B2-49B3-A1FA-3258246E9C11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0BA848FC-32B6-4590-99FB-ACDB6A55BEA9}" type="pres">
      <dgm:prSet presAssocID="{49225C73-1633-42F1-AB3B-7CB183E5F8B8}" presName="compNode" presStyleCnt="0"/>
      <dgm:spPr/>
    </dgm:pt>
    <dgm:pt modelId="{8A6028B3-D01D-40E6-B066-624AA0CD7D00}" type="pres">
      <dgm:prSet presAssocID="{49225C73-1633-42F1-AB3B-7CB183E5F8B8}" presName="iconBgRect" presStyleLbl="bgShp" presStyleIdx="0" presStyleCnt="3"/>
      <dgm:spPr/>
    </dgm:pt>
    <dgm:pt modelId="{2AEAF8E1-E72B-4847-83DF-993CC2D7A03A}" type="pres">
      <dgm:prSet presAssocID="{49225C73-1633-42F1-AB3B-7CB183E5F8B8}" presName="iconRect" presStyleLbl="node1" presStyleIdx="0" presStyleCnt="3" custScaleX="289714" custScaleY="230901" custLinFactNeighborX="-16430" custLinFactNeighborY="1479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92F92FE6-2C87-4FC9-9B45-9DD8F745080A}" type="pres">
      <dgm:prSet presAssocID="{49225C73-1633-42F1-AB3B-7CB183E5F8B8}" presName="spaceRect" presStyleCnt="0"/>
      <dgm:spPr/>
    </dgm:pt>
    <dgm:pt modelId="{49FE5E92-1F88-49B4-A653-17D495FFB099}" type="pres">
      <dgm:prSet presAssocID="{49225C73-1633-42F1-AB3B-7CB183E5F8B8}" presName="textRect" presStyleLbl="revTx" presStyleIdx="0" presStyleCnt="3" custLinFactNeighborX="-10784" custLinFactNeighborY="28320">
        <dgm:presLayoutVars>
          <dgm:chMax val="1"/>
          <dgm:chPref val="1"/>
        </dgm:presLayoutVars>
      </dgm:prSet>
      <dgm:spPr/>
    </dgm:pt>
    <dgm:pt modelId="{5EA2CCD6-26CC-4005-B48F-DD358A5B0F46}" type="pres">
      <dgm:prSet presAssocID="{9646853A-8964-4519-A5B1-0B7D18B2983D}" presName="sibTrans" presStyleCnt="0"/>
      <dgm:spPr/>
    </dgm:pt>
    <dgm:pt modelId="{D989AFA9-AE33-4E88-95A6-0B3000F8D513}" type="pres">
      <dgm:prSet presAssocID="{01256664-EFE5-40C8-ADCD-C3A4DDA17FE7}" presName="compNode" presStyleCnt="0"/>
      <dgm:spPr/>
    </dgm:pt>
    <dgm:pt modelId="{82F0EDEA-56A0-4E53-A04F-DFEAC8D3EB97}" type="pres">
      <dgm:prSet presAssocID="{01256664-EFE5-40C8-ADCD-C3A4DDA17FE7}" presName="iconBgRect" presStyleLbl="bgShp" presStyleIdx="1" presStyleCnt="3" custScaleX="32274" custScaleY="62169"/>
      <dgm:spPr/>
    </dgm:pt>
    <dgm:pt modelId="{158BFFBD-696D-466B-8345-174DD9804F11}" type="pres">
      <dgm:prSet presAssocID="{01256664-EFE5-40C8-ADCD-C3A4DDA17FE7}" presName="iconRect" presStyleLbl="node1" presStyleIdx="1" presStyleCnt="3" custScaleX="311614" custScaleY="223664" custLinFactNeighborX="-26251" custLinFactNeighborY="21138"/>
      <dgm:spPr>
        <a:blipFill rotWithShape="1">
          <a:blip xmlns:r="http://schemas.openxmlformats.org/officeDocument/2006/relationships" r:embed="rId2"/>
          <a:srcRect/>
          <a:stretch>
            <a:fillRect l="-45000" r="-45000"/>
          </a:stretch>
        </a:blipFill>
      </dgm:spPr>
    </dgm:pt>
    <dgm:pt modelId="{C1DED7AA-BFF5-4D1C-8C22-8C84553EB336}" type="pres">
      <dgm:prSet presAssocID="{01256664-EFE5-40C8-ADCD-C3A4DDA17FE7}" presName="spaceRect" presStyleCnt="0"/>
      <dgm:spPr/>
    </dgm:pt>
    <dgm:pt modelId="{40901CF6-899F-4245-AF23-F68C422E16E7}" type="pres">
      <dgm:prSet presAssocID="{01256664-EFE5-40C8-ADCD-C3A4DDA17FE7}" presName="textRect" presStyleLbl="revTx" presStyleIdx="1" presStyleCnt="3">
        <dgm:presLayoutVars>
          <dgm:chMax val="1"/>
          <dgm:chPref val="1"/>
        </dgm:presLayoutVars>
      </dgm:prSet>
      <dgm:spPr/>
    </dgm:pt>
    <dgm:pt modelId="{42BFF71D-7401-4679-BDE0-49EA7D2D9739}" type="pres">
      <dgm:prSet presAssocID="{5E0ADA59-08F3-41A8-95B7-D7A8D6E165BC}" presName="sibTrans" presStyleCnt="0"/>
      <dgm:spPr/>
    </dgm:pt>
    <dgm:pt modelId="{E499994A-940D-4891-9DFF-CDDF21B1AE4F}" type="pres">
      <dgm:prSet presAssocID="{1C383F32-22E8-4F62-A3E0-BDC3D5F48992}" presName="compNode" presStyleCnt="0"/>
      <dgm:spPr/>
    </dgm:pt>
    <dgm:pt modelId="{97B38062-2225-4A8A-9860-93C08FFACBF3}" type="pres">
      <dgm:prSet presAssocID="{1C383F32-22E8-4F62-A3E0-BDC3D5F48992}" presName="iconBgRect" presStyleLbl="bgShp" presStyleIdx="2" presStyleCnt="3" custFlipVert="1" custFlipHor="1" custScaleX="101657" custScaleY="40070" custLinFactNeighborY="4950"/>
      <dgm:spPr/>
    </dgm:pt>
    <dgm:pt modelId="{0C75B6A1-E1A9-46C5-B270-88F9E97C8027}" type="pres">
      <dgm:prSet presAssocID="{1C383F32-22E8-4F62-A3E0-BDC3D5F48992}" presName="iconRect" presStyleLbl="node1" presStyleIdx="2" presStyleCnt="3" custScaleX="295446" custScaleY="236581" custLinFactNeighborX="-32543" custLinFactNeighborY="13255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A9C49E6C-D835-4B7B-B4A0-036E625A18BA}" type="pres">
      <dgm:prSet presAssocID="{1C383F32-22E8-4F62-A3E0-BDC3D5F48992}" presName="spaceRect" presStyleCnt="0"/>
      <dgm:spPr/>
    </dgm:pt>
    <dgm:pt modelId="{0064512E-F794-4CBB-A367-4E6BF2D98BFD}" type="pres">
      <dgm:prSet presAssocID="{1C383F32-22E8-4F62-A3E0-BDC3D5F48992}" presName="textRect" presStyleLbl="revTx" presStyleIdx="2" presStyleCnt="3" custScaleY="64120" custLinFactX="-36646" custLinFactNeighborX="-100000" custLinFactNeighborY="1956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0" destOrd="0" parTransId="{1A0E2090-1D4F-438A-8766-B6030CE01ADD}" sibTransId="{9646853A-8964-4519-A5B1-0B7D18B2983D}"/>
    <dgm:cxn modelId="{5C71C511-3CC6-4FE1-871A-1E976CFCEEE8}" type="presOf" srcId="{49225C73-1633-42F1-AB3B-7CB183E5F8B8}" destId="{49FE5E92-1F88-49B4-A653-17D495FFB099}" srcOrd="0" destOrd="0" presId="urn:microsoft.com/office/officeart/2018/5/layout/IconCircleLabelList"/>
    <dgm:cxn modelId="{819C2613-B86A-405E-9E44-FEB4BBF7B5FA}" type="presOf" srcId="{1C383F32-22E8-4F62-A3E0-BDC3D5F48992}" destId="{0064512E-F794-4CBB-A367-4E6BF2D98BFD}" srcOrd="0" destOrd="0" presId="urn:microsoft.com/office/officeart/2018/5/layout/IconCircleLabelList"/>
    <dgm:cxn modelId="{9914CB57-3137-4F60-A831-F69EECDA956B}" srcId="{01A66772-F185-4D58-B8BB-E9370D7A7A2B}" destId="{01256664-EFE5-40C8-ADCD-C3A4DDA17FE7}" srcOrd="1" destOrd="0" parTransId="{35BF6049-6EDF-4B8E-A485-89695BCA2C72}" sibTransId="{5E0ADA59-08F3-41A8-95B7-D7A8D6E165BC}"/>
    <dgm:cxn modelId="{01B4B958-3220-4FE1-A742-9B77D448BE5D}" type="presOf" srcId="{01256664-EFE5-40C8-ADCD-C3A4DDA17FE7}" destId="{40901CF6-899F-4245-AF23-F68C422E16E7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0DA771E6-03A3-4975-BFD8-9279FF8E5649}" type="presOf" srcId="{01A66772-F185-4D58-B8BB-E9370D7A7A2B}" destId="{A5D44585-E6B2-49B3-A1FA-3258246E9C11}" srcOrd="0" destOrd="0" presId="urn:microsoft.com/office/officeart/2018/5/layout/IconCircleLabelList"/>
    <dgm:cxn modelId="{5DCDF8B7-9F1E-416E-8C7D-8C09601A5F97}" type="presParOf" srcId="{A5D44585-E6B2-49B3-A1FA-3258246E9C11}" destId="{0BA848FC-32B6-4590-99FB-ACDB6A55BEA9}" srcOrd="0" destOrd="0" presId="urn:microsoft.com/office/officeart/2018/5/layout/IconCircleLabelList"/>
    <dgm:cxn modelId="{C7E90017-2982-4F2C-950F-7FFA6752690E}" type="presParOf" srcId="{0BA848FC-32B6-4590-99FB-ACDB6A55BEA9}" destId="{8A6028B3-D01D-40E6-B066-624AA0CD7D00}" srcOrd="0" destOrd="0" presId="urn:microsoft.com/office/officeart/2018/5/layout/IconCircleLabelList"/>
    <dgm:cxn modelId="{3D828A85-8B39-471F-AE7C-FDC2910228D5}" type="presParOf" srcId="{0BA848FC-32B6-4590-99FB-ACDB6A55BEA9}" destId="{2AEAF8E1-E72B-4847-83DF-993CC2D7A03A}" srcOrd="1" destOrd="0" presId="urn:microsoft.com/office/officeart/2018/5/layout/IconCircleLabelList"/>
    <dgm:cxn modelId="{B8001E05-42A3-43BA-820D-1F0D00A8E564}" type="presParOf" srcId="{0BA848FC-32B6-4590-99FB-ACDB6A55BEA9}" destId="{92F92FE6-2C87-4FC9-9B45-9DD8F745080A}" srcOrd="2" destOrd="0" presId="urn:microsoft.com/office/officeart/2018/5/layout/IconCircleLabelList"/>
    <dgm:cxn modelId="{813B2FCD-91B3-4124-9277-C57BC2887CE3}" type="presParOf" srcId="{0BA848FC-32B6-4590-99FB-ACDB6A55BEA9}" destId="{49FE5E92-1F88-49B4-A653-17D495FFB099}" srcOrd="3" destOrd="0" presId="urn:microsoft.com/office/officeart/2018/5/layout/IconCircleLabelList"/>
    <dgm:cxn modelId="{607167BA-06F1-414C-A7EE-CB5305BEABD0}" type="presParOf" srcId="{A5D44585-E6B2-49B3-A1FA-3258246E9C11}" destId="{5EA2CCD6-26CC-4005-B48F-DD358A5B0F46}" srcOrd="1" destOrd="0" presId="urn:microsoft.com/office/officeart/2018/5/layout/IconCircleLabelList"/>
    <dgm:cxn modelId="{23065196-79C6-4848-8E7C-A4472A005525}" type="presParOf" srcId="{A5D44585-E6B2-49B3-A1FA-3258246E9C11}" destId="{D989AFA9-AE33-4E88-95A6-0B3000F8D513}" srcOrd="2" destOrd="0" presId="urn:microsoft.com/office/officeart/2018/5/layout/IconCircleLabelList"/>
    <dgm:cxn modelId="{76837F60-CA25-4D81-8806-09BF32499E99}" type="presParOf" srcId="{D989AFA9-AE33-4E88-95A6-0B3000F8D513}" destId="{82F0EDEA-56A0-4E53-A04F-DFEAC8D3EB97}" srcOrd="0" destOrd="0" presId="urn:microsoft.com/office/officeart/2018/5/layout/IconCircleLabelList"/>
    <dgm:cxn modelId="{07BB89DE-DBC5-46B6-BA18-66E37C11C613}" type="presParOf" srcId="{D989AFA9-AE33-4E88-95A6-0B3000F8D513}" destId="{158BFFBD-696D-466B-8345-174DD9804F11}" srcOrd="1" destOrd="0" presId="urn:microsoft.com/office/officeart/2018/5/layout/IconCircleLabelList"/>
    <dgm:cxn modelId="{DCEF9DBE-555F-4BA1-B0C2-9812F5E40013}" type="presParOf" srcId="{D989AFA9-AE33-4E88-95A6-0B3000F8D513}" destId="{C1DED7AA-BFF5-4D1C-8C22-8C84553EB336}" srcOrd="2" destOrd="0" presId="urn:microsoft.com/office/officeart/2018/5/layout/IconCircleLabelList"/>
    <dgm:cxn modelId="{E447D4BA-0909-4CEA-A6A3-771DF587D51D}" type="presParOf" srcId="{D989AFA9-AE33-4E88-95A6-0B3000F8D513}" destId="{40901CF6-899F-4245-AF23-F68C422E16E7}" srcOrd="3" destOrd="0" presId="urn:microsoft.com/office/officeart/2018/5/layout/IconCircleLabelList"/>
    <dgm:cxn modelId="{02767226-4CFD-4CB7-9917-9ACB4FA69B44}" type="presParOf" srcId="{A5D44585-E6B2-49B3-A1FA-3258246E9C11}" destId="{42BFF71D-7401-4679-BDE0-49EA7D2D9739}" srcOrd="3" destOrd="0" presId="urn:microsoft.com/office/officeart/2018/5/layout/IconCircleLabelList"/>
    <dgm:cxn modelId="{D0B93C8F-1EFA-4465-9D21-E1CDC0E22658}" type="presParOf" srcId="{A5D44585-E6B2-49B3-A1FA-3258246E9C11}" destId="{E499994A-940D-4891-9DFF-CDDF21B1AE4F}" srcOrd="4" destOrd="0" presId="urn:microsoft.com/office/officeart/2018/5/layout/IconCircleLabelList"/>
    <dgm:cxn modelId="{99C9908A-9B31-4C3B-AEDF-08D7A02F2C00}" type="presParOf" srcId="{E499994A-940D-4891-9DFF-CDDF21B1AE4F}" destId="{97B38062-2225-4A8A-9860-93C08FFACBF3}" srcOrd="0" destOrd="0" presId="urn:microsoft.com/office/officeart/2018/5/layout/IconCircleLabelList"/>
    <dgm:cxn modelId="{66D31AAD-C163-4EA7-BA93-0F2DAA562B44}" type="presParOf" srcId="{E499994A-940D-4891-9DFF-CDDF21B1AE4F}" destId="{0C75B6A1-E1A9-46C5-B270-88F9E97C8027}" srcOrd="1" destOrd="0" presId="urn:microsoft.com/office/officeart/2018/5/layout/IconCircleLabelList"/>
    <dgm:cxn modelId="{A01C3D8C-F9C6-4802-ABD0-B426383669FC}" type="presParOf" srcId="{E499994A-940D-4891-9DFF-CDDF21B1AE4F}" destId="{A9C49E6C-D835-4B7B-B4A0-036E625A18BA}" srcOrd="2" destOrd="0" presId="urn:microsoft.com/office/officeart/2018/5/layout/IconCircleLabelList"/>
    <dgm:cxn modelId="{99FA9628-B447-45F1-9D50-0D05D36DDD01}" type="presParOf" srcId="{E499994A-940D-4891-9DFF-CDDF21B1AE4F}" destId="{0064512E-F794-4CBB-A367-4E6BF2D98BFD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5" loCatId="list" qsTypeId="urn:microsoft.com/office/officeart/2005/8/quickstyle/simple5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F8729BB-AA85-45B3-BA70-9E3D794E11EB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Challenge</a:t>
          </a:r>
          <a:r>
            <a:rPr lang="en-US" sz="2800" baseline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Your Baises</a:t>
          </a:r>
          <a:endParaRPr lang="en-CA" sz="28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A25C55A-4CB2-4636-991C-9A7605EA4AF6}" type="parTrans" cxnId="{EA469C81-806E-4001-B4DC-DBBDC0AD4AAB}">
      <dgm:prSet/>
      <dgm:spPr/>
      <dgm:t>
        <a:bodyPr/>
        <a:lstStyle/>
        <a:p>
          <a:endParaRPr lang="en-CA"/>
        </a:p>
      </dgm:t>
    </dgm:pt>
    <dgm:pt modelId="{7E98496D-C5BC-4325-87B9-2B9C26CBDA3C}" type="sibTrans" cxnId="{EA469C81-806E-4001-B4DC-DBBDC0AD4AAB}">
      <dgm:prSet/>
      <dgm:spPr/>
      <dgm:t>
        <a:bodyPr/>
        <a:lstStyle/>
        <a:p>
          <a:endParaRPr lang="en-CA"/>
        </a:p>
      </dgm:t>
    </dgm:pt>
    <dgm:pt modelId="{E2C70730-C884-45CD-8E5C-8B57FB19DA5D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CA" sz="2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Building Confidence to take meaningful steps toward fostering inclusion</a:t>
          </a:r>
        </a:p>
      </dgm:t>
    </dgm:pt>
    <dgm:pt modelId="{3C10B4DF-7BAF-440D-9CCB-CB5107E0FB98}" type="parTrans" cxnId="{DB080590-944B-4AE3-A460-2650068BC5BA}">
      <dgm:prSet/>
      <dgm:spPr/>
      <dgm:t>
        <a:bodyPr/>
        <a:lstStyle/>
        <a:p>
          <a:endParaRPr lang="en-CA"/>
        </a:p>
      </dgm:t>
    </dgm:pt>
    <dgm:pt modelId="{E15F9112-9181-4B19-9BF4-47AE6069DF9C}" type="sibTrans" cxnId="{DB080590-944B-4AE3-A460-2650068BC5BA}">
      <dgm:prSet/>
      <dgm:spPr/>
      <dgm:t>
        <a:bodyPr/>
        <a:lstStyle/>
        <a:p>
          <a:endParaRPr lang="en-CA"/>
        </a:p>
      </dgm:t>
    </dgm:pt>
    <dgm:pt modelId="{48765BD1-3B75-475B-8412-55CB57755ECC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CA" sz="2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rPr>
            <a:t>Approaching Inclusion Mindfully </a:t>
          </a:r>
          <a:endParaRPr lang="en-CA" sz="2800" dirty="0">
            <a:solidFill>
              <a:schemeClr val="tx1"/>
            </a:solidFill>
            <a:latin typeface="+mj-lt"/>
          </a:endParaRPr>
        </a:p>
      </dgm:t>
    </dgm:pt>
    <dgm:pt modelId="{D3900D97-1A1A-4AEF-B989-B4D66A10E9FE}" type="parTrans" cxnId="{A70C6396-0223-4262-B3F2-F92A29FEA742}">
      <dgm:prSet/>
      <dgm:spPr/>
      <dgm:t>
        <a:bodyPr/>
        <a:lstStyle/>
        <a:p>
          <a:endParaRPr lang="en-CA"/>
        </a:p>
      </dgm:t>
    </dgm:pt>
    <dgm:pt modelId="{722BBD4A-90E6-4146-9893-8B4864BC1E15}" type="sibTrans" cxnId="{A70C6396-0223-4262-B3F2-F92A29FEA742}">
      <dgm:prSet/>
      <dgm:spPr/>
      <dgm:t>
        <a:bodyPr/>
        <a:lstStyle/>
        <a:p>
          <a:endParaRPr lang="en-CA"/>
        </a:p>
      </dgm:t>
    </dgm:pt>
    <dgm:pt modelId="{14053F47-3C2F-426E-B7E9-33E5E63CCB6B}" type="pres">
      <dgm:prSet presAssocID="{01A66772-F185-4D58-B8BB-E9370D7A7A2B}" presName="Name0" presStyleCnt="0">
        <dgm:presLayoutVars>
          <dgm:dir/>
          <dgm:animLvl val="lvl"/>
          <dgm:resizeHandles val="exact"/>
        </dgm:presLayoutVars>
      </dgm:prSet>
      <dgm:spPr/>
    </dgm:pt>
    <dgm:pt modelId="{B809F011-452A-4B6E-8841-C3103F2E6ADE}" type="pres">
      <dgm:prSet presAssocID="{EF8729BB-AA85-45B3-BA70-9E3D794E11EB}" presName="linNode" presStyleCnt="0"/>
      <dgm:spPr/>
    </dgm:pt>
    <dgm:pt modelId="{80E14B49-FA05-4DB2-8208-2B28123A6B82}" type="pres">
      <dgm:prSet presAssocID="{EF8729BB-AA85-45B3-BA70-9E3D794E11EB}" presName="parentText" presStyleLbl="node1" presStyleIdx="0" presStyleCnt="3" custScaleX="277778" custLinFactNeighborX="-82492" custLinFactNeighborY="-2761">
        <dgm:presLayoutVars>
          <dgm:chMax val="1"/>
          <dgm:bulletEnabled val="1"/>
        </dgm:presLayoutVars>
      </dgm:prSet>
      <dgm:spPr/>
    </dgm:pt>
    <dgm:pt modelId="{CA5509A9-B1C8-4C16-9137-70188A24B625}" type="pres">
      <dgm:prSet presAssocID="{7E98496D-C5BC-4325-87B9-2B9C26CBDA3C}" presName="sp" presStyleCnt="0"/>
      <dgm:spPr/>
    </dgm:pt>
    <dgm:pt modelId="{A9E7FE53-7C55-4288-82C1-DF74C1CACE14}" type="pres">
      <dgm:prSet presAssocID="{48765BD1-3B75-475B-8412-55CB57755ECC}" presName="linNode" presStyleCnt="0"/>
      <dgm:spPr/>
    </dgm:pt>
    <dgm:pt modelId="{A31560A6-4C55-49A6-8A48-987F65D85478}" type="pres">
      <dgm:prSet presAssocID="{48765BD1-3B75-475B-8412-55CB57755ECC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AE9B01D1-F95C-48B9-A973-7C31DB91FB75}" type="pres">
      <dgm:prSet presAssocID="{722BBD4A-90E6-4146-9893-8B4864BC1E15}" presName="sp" presStyleCnt="0"/>
      <dgm:spPr/>
    </dgm:pt>
    <dgm:pt modelId="{81D3B5AA-0160-48F7-A07B-7FE6FAA321F2}" type="pres">
      <dgm:prSet presAssocID="{E2C70730-C884-45CD-8E5C-8B57FB19DA5D}" presName="linNode" presStyleCnt="0"/>
      <dgm:spPr/>
    </dgm:pt>
    <dgm:pt modelId="{CC2FF9D8-EF00-4208-B393-7E395D07F5E2}" type="pres">
      <dgm:prSet presAssocID="{E2C70730-C884-45CD-8E5C-8B57FB19DA5D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24E4ED2E-E29B-4A1C-85BF-5E5C0DBAC6D9}" type="presOf" srcId="{E2C70730-C884-45CD-8E5C-8B57FB19DA5D}" destId="{CC2FF9D8-EF00-4208-B393-7E395D07F5E2}" srcOrd="0" destOrd="0" presId="urn:microsoft.com/office/officeart/2005/8/layout/vList5"/>
    <dgm:cxn modelId="{F17C5262-35D7-4FE8-9606-BBE0ADBA33F2}" type="presOf" srcId="{EF8729BB-AA85-45B3-BA70-9E3D794E11EB}" destId="{80E14B49-FA05-4DB2-8208-2B28123A6B82}" srcOrd="0" destOrd="0" presId="urn:microsoft.com/office/officeart/2005/8/layout/vList5"/>
    <dgm:cxn modelId="{C181FE70-98AA-42C6-B192-03D2F93B9D86}" type="presOf" srcId="{01A66772-F185-4D58-B8BB-E9370D7A7A2B}" destId="{14053F47-3C2F-426E-B7E9-33E5E63CCB6B}" srcOrd="0" destOrd="0" presId="urn:microsoft.com/office/officeart/2005/8/layout/vList5"/>
    <dgm:cxn modelId="{EA469C81-806E-4001-B4DC-DBBDC0AD4AAB}" srcId="{01A66772-F185-4D58-B8BB-E9370D7A7A2B}" destId="{EF8729BB-AA85-45B3-BA70-9E3D794E11EB}" srcOrd="0" destOrd="0" parTransId="{AA25C55A-4CB2-4636-991C-9A7605EA4AF6}" sibTransId="{7E98496D-C5BC-4325-87B9-2B9C26CBDA3C}"/>
    <dgm:cxn modelId="{DB080590-944B-4AE3-A460-2650068BC5BA}" srcId="{01A66772-F185-4D58-B8BB-E9370D7A7A2B}" destId="{E2C70730-C884-45CD-8E5C-8B57FB19DA5D}" srcOrd="2" destOrd="0" parTransId="{3C10B4DF-7BAF-440D-9CCB-CB5107E0FB98}" sibTransId="{E15F9112-9181-4B19-9BF4-47AE6069DF9C}"/>
    <dgm:cxn modelId="{A70C6396-0223-4262-B3F2-F92A29FEA742}" srcId="{01A66772-F185-4D58-B8BB-E9370D7A7A2B}" destId="{48765BD1-3B75-475B-8412-55CB57755ECC}" srcOrd="1" destOrd="0" parTransId="{D3900D97-1A1A-4AEF-B989-B4D66A10E9FE}" sibTransId="{722BBD4A-90E6-4146-9893-8B4864BC1E15}"/>
    <dgm:cxn modelId="{F70D69D6-C9C2-4470-87F9-CCD45A2D13D8}" type="presOf" srcId="{48765BD1-3B75-475B-8412-55CB57755ECC}" destId="{A31560A6-4C55-49A6-8A48-987F65D85478}" srcOrd="0" destOrd="0" presId="urn:microsoft.com/office/officeart/2005/8/layout/vList5"/>
    <dgm:cxn modelId="{CFDB315E-3695-47F4-B107-26682A8E82ED}" type="presParOf" srcId="{14053F47-3C2F-426E-B7E9-33E5E63CCB6B}" destId="{B809F011-452A-4B6E-8841-C3103F2E6ADE}" srcOrd="0" destOrd="0" presId="urn:microsoft.com/office/officeart/2005/8/layout/vList5"/>
    <dgm:cxn modelId="{562F0752-A459-45C3-96C8-598DC9EE1BF1}" type="presParOf" srcId="{B809F011-452A-4B6E-8841-C3103F2E6ADE}" destId="{80E14B49-FA05-4DB2-8208-2B28123A6B82}" srcOrd="0" destOrd="0" presId="urn:microsoft.com/office/officeart/2005/8/layout/vList5"/>
    <dgm:cxn modelId="{80299059-C0BA-46EF-8603-7CE9F67234F4}" type="presParOf" srcId="{14053F47-3C2F-426E-B7E9-33E5E63CCB6B}" destId="{CA5509A9-B1C8-4C16-9137-70188A24B625}" srcOrd="1" destOrd="0" presId="urn:microsoft.com/office/officeart/2005/8/layout/vList5"/>
    <dgm:cxn modelId="{1FDDCAE4-9415-47F5-B631-B6768A4EAC5E}" type="presParOf" srcId="{14053F47-3C2F-426E-B7E9-33E5E63CCB6B}" destId="{A9E7FE53-7C55-4288-82C1-DF74C1CACE14}" srcOrd="2" destOrd="0" presId="urn:microsoft.com/office/officeart/2005/8/layout/vList5"/>
    <dgm:cxn modelId="{2D366930-7165-41CD-A24A-4CED7E6A5089}" type="presParOf" srcId="{A9E7FE53-7C55-4288-82C1-DF74C1CACE14}" destId="{A31560A6-4C55-49A6-8A48-987F65D85478}" srcOrd="0" destOrd="0" presId="urn:microsoft.com/office/officeart/2005/8/layout/vList5"/>
    <dgm:cxn modelId="{962C8B0C-ECFA-445C-B842-4F5EC14757D7}" type="presParOf" srcId="{14053F47-3C2F-426E-B7E9-33E5E63CCB6B}" destId="{AE9B01D1-F95C-48B9-A973-7C31DB91FB75}" srcOrd="3" destOrd="0" presId="urn:microsoft.com/office/officeart/2005/8/layout/vList5"/>
    <dgm:cxn modelId="{06EC40BA-55C4-43AE-AA6E-17A703317987}" type="presParOf" srcId="{14053F47-3C2F-426E-B7E9-33E5E63CCB6B}" destId="{81D3B5AA-0160-48F7-A07B-7FE6FAA321F2}" srcOrd="4" destOrd="0" presId="urn:microsoft.com/office/officeart/2005/8/layout/vList5"/>
    <dgm:cxn modelId="{2E27C6FF-AC3A-4C83-8919-9B055E0E84CD}" type="presParOf" srcId="{81D3B5AA-0160-48F7-A07B-7FE6FAA321F2}" destId="{CC2FF9D8-EF00-4208-B393-7E395D07F5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154886-5F17-4938-A85C-213A383ED93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/>
            <a:t>Belonging </a:t>
          </a:r>
        </a:p>
      </dgm:t>
    </dgm:pt>
    <dgm:pt modelId="{08F678ED-F816-48F6-9E38-18576D76D8E5}" type="parTrans" cxnId="{8D0DE573-6574-4D60-90E4-B89C446BCDCD}">
      <dgm:prSet/>
      <dgm:spPr/>
      <dgm:t>
        <a:bodyPr/>
        <a:lstStyle/>
        <a:p>
          <a:endParaRPr lang="en-CA"/>
        </a:p>
      </dgm:t>
    </dgm:pt>
    <dgm:pt modelId="{AE6F7506-FCF0-4427-B3A3-F5D780A747BF}" type="sibTrans" cxnId="{8D0DE573-6574-4D60-90E4-B89C446BCDCD}">
      <dgm:prSet/>
      <dgm:spPr/>
      <dgm:t>
        <a:bodyPr/>
        <a:lstStyle/>
        <a:p>
          <a:r>
            <a:rPr lang="en-CA" dirty="0"/>
            <a:t>Exercises</a:t>
          </a:r>
        </a:p>
      </dgm:t>
    </dgm:pt>
    <dgm:pt modelId="{40FC4FFE-8987-4A26-B7F4-8A516F18ADA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defRPr cap="all"/>
          </a:pPr>
          <a:endParaRPr lang="en-US" sz="1800" b="1" dirty="0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r>
            <a:rPr lang="en-US" dirty="0"/>
            <a:t>Activities 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defRPr cap="all"/>
          </a:pPr>
          <a:r>
            <a:rPr lang="en-US" dirty="0"/>
            <a:t> </a:t>
          </a:r>
        </a:p>
      </dgm:t>
    </dgm:pt>
    <dgm:pt modelId="{8500F72A-2C6D-4FDF-9C1D-CA691380EB0B}" type="sibTrans" cxnId="{C4CCE57E-E871-46D6-BAD5-880252C95D22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Actions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78855467-A94A-49FC-B437-A63C0E3F54B5}" type="pres">
      <dgm:prSet presAssocID="{01A66772-F185-4D58-B8BB-E9370D7A7A2B}" presName="Name0" presStyleCnt="0">
        <dgm:presLayoutVars>
          <dgm:chMax/>
          <dgm:chPref/>
          <dgm:dir/>
          <dgm:animLvl val="lvl"/>
        </dgm:presLayoutVars>
      </dgm:prSet>
      <dgm:spPr/>
    </dgm:pt>
    <dgm:pt modelId="{301F43F4-754B-481E-8A1D-108B0DAC319E}" type="pres">
      <dgm:prSet presAssocID="{40154886-5F17-4938-A85C-213A383ED938}" presName="composite" presStyleCnt="0"/>
      <dgm:spPr/>
    </dgm:pt>
    <dgm:pt modelId="{B79ED878-5A46-4C70-BE07-B5A1DB04BA72}" type="pres">
      <dgm:prSet presAssocID="{40154886-5F17-4938-A85C-213A383ED938}" presName="Parent1" presStyleLbl="node1" presStyleIdx="0" presStyleCnt="6" custLinFactNeighborY="840">
        <dgm:presLayoutVars>
          <dgm:chMax val="1"/>
          <dgm:chPref val="1"/>
          <dgm:bulletEnabled val="1"/>
        </dgm:presLayoutVars>
      </dgm:prSet>
      <dgm:spPr/>
    </dgm:pt>
    <dgm:pt modelId="{ECB83E72-F674-4687-BEC6-6F330CF80EB6}" type="pres">
      <dgm:prSet presAssocID="{40154886-5F17-4938-A85C-213A383ED93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A1A0227-805C-434B-ACFE-069D474E4E0E}" type="pres">
      <dgm:prSet presAssocID="{40154886-5F17-4938-A85C-213A383ED938}" presName="BalanceSpacing" presStyleCnt="0"/>
      <dgm:spPr/>
    </dgm:pt>
    <dgm:pt modelId="{B8E72132-38C5-45E4-B875-F27E512BDBB0}" type="pres">
      <dgm:prSet presAssocID="{40154886-5F17-4938-A85C-213A383ED938}" presName="BalanceSpacing1" presStyleCnt="0"/>
      <dgm:spPr/>
    </dgm:pt>
    <dgm:pt modelId="{B2B77869-78A1-4F7C-BCF6-B803E4756C3B}" type="pres">
      <dgm:prSet presAssocID="{AE6F7506-FCF0-4427-B3A3-F5D780A747BF}" presName="Accent1Text" presStyleLbl="node1" presStyleIdx="1" presStyleCnt="6"/>
      <dgm:spPr/>
    </dgm:pt>
    <dgm:pt modelId="{FE9FAB57-BA46-4235-B9EC-75AA0F634A63}" type="pres">
      <dgm:prSet presAssocID="{AE6F7506-FCF0-4427-B3A3-F5D780A747BF}" presName="spaceBetweenRectangles" presStyleCnt="0"/>
      <dgm:spPr/>
    </dgm:pt>
    <dgm:pt modelId="{5D512AB3-C0F6-4B69-9A63-F8BBCEAA5B49}" type="pres">
      <dgm:prSet presAssocID="{40FC4FFE-8987-4A26-B7F4-8A516F18ADAE}" presName="composite" presStyleCnt="0"/>
      <dgm:spPr/>
    </dgm:pt>
    <dgm:pt modelId="{8DFB1545-DCEE-4FCC-8806-6A1C3E5485CE}" type="pres">
      <dgm:prSet presAssocID="{40FC4FFE-8987-4A26-B7F4-8A516F18ADA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BA2CDA5-B5BE-4FE5-8BF4-EC93D5DBD468}" type="pres">
      <dgm:prSet presAssocID="{40FC4FFE-8987-4A26-B7F4-8A516F18ADA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49AA32B-19FF-4C69-B650-2A9A915D1565}" type="pres">
      <dgm:prSet presAssocID="{40FC4FFE-8987-4A26-B7F4-8A516F18ADAE}" presName="BalanceSpacing" presStyleCnt="0"/>
      <dgm:spPr/>
    </dgm:pt>
    <dgm:pt modelId="{CFF25084-2A7A-4FD1-96A4-89DA4FA9AB5B}" type="pres">
      <dgm:prSet presAssocID="{40FC4FFE-8987-4A26-B7F4-8A516F18ADAE}" presName="BalanceSpacing1" presStyleCnt="0"/>
      <dgm:spPr/>
    </dgm:pt>
    <dgm:pt modelId="{BC18CDC1-117F-4633-9111-3713471EF8A4}" type="pres">
      <dgm:prSet presAssocID="{5B62599A-5C9B-48E7-896E-EA782AC60C8B}" presName="Accent1Text" presStyleLbl="node1" presStyleIdx="3" presStyleCnt="6"/>
      <dgm:spPr/>
    </dgm:pt>
    <dgm:pt modelId="{2017AA5B-6C46-43EE-89A4-EF7B0D646012}" type="pres">
      <dgm:prSet presAssocID="{5B62599A-5C9B-48E7-896E-EA782AC60C8B}" presName="spaceBetweenRectangles" presStyleCnt="0"/>
      <dgm:spPr/>
    </dgm:pt>
    <dgm:pt modelId="{9C864182-89A7-47DE-A6E6-E774F4A1CA05}" type="pres">
      <dgm:prSet presAssocID="{1C383F32-22E8-4F62-A3E0-BDC3D5F48992}" presName="composite" presStyleCnt="0"/>
      <dgm:spPr/>
    </dgm:pt>
    <dgm:pt modelId="{64AA4403-8237-445C-85E4-214E12752122}" type="pres">
      <dgm:prSet presAssocID="{1C383F32-22E8-4F62-A3E0-BDC3D5F48992}" presName="Parent1" presStyleLbl="node1" presStyleIdx="4" presStyleCnt="6" custLinFactNeighborX="732">
        <dgm:presLayoutVars>
          <dgm:chMax val="1"/>
          <dgm:chPref val="1"/>
          <dgm:bulletEnabled val="1"/>
        </dgm:presLayoutVars>
      </dgm:prSet>
      <dgm:spPr/>
    </dgm:pt>
    <dgm:pt modelId="{BAFD87DA-3A94-40AF-8A83-9C8BAD3E957C}" type="pres">
      <dgm:prSet presAssocID="{1C383F32-22E8-4F62-A3E0-BDC3D5F489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74E6DAE-DEC3-4CA6-8932-8964EA2D5A88}" type="pres">
      <dgm:prSet presAssocID="{1C383F32-22E8-4F62-A3E0-BDC3D5F48992}" presName="BalanceSpacing" presStyleCnt="0"/>
      <dgm:spPr/>
    </dgm:pt>
    <dgm:pt modelId="{977672A3-905E-4E2A-B558-9F772C1B8CD7}" type="pres">
      <dgm:prSet presAssocID="{1C383F32-22E8-4F62-A3E0-BDC3D5F48992}" presName="BalanceSpacing1" presStyleCnt="0"/>
      <dgm:spPr/>
    </dgm:pt>
    <dgm:pt modelId="{0C614C0D-CE5F-4E4B-97ED-20E13AE7875D}" type="pres">
      <dgm:prSet presAssocID="{8500F72A-2C6D-4FDF-9C1D-CA691380EB0B}" presName="Accent1Text" presStyleLbl="node1" presStyleIdx="5" presStyleCnt="6"/>
      <dgm:spPr/>
    </dgm:pt>
  </dgm:ptLst>
  <dgm:cxnLst>
    <dgm:cxn modelId="{718BCF31-484F-4058-82D6-0D8F59F8B420}" type="presOf" srcId="{40154886-5F17-4938-A85C-213A383ED938}" destId="{B79ED878-5A46-4C70-BE07-B5A1DB04BA72}" srcOrd="0" destOrd="0" presId="urn:microsoft.com/office/officeart/2008/layout/AlternatingHexagons"/>
    <dgm:cxn modelId="{216DE45E-6E96-4422-8670-58EC41EF1161}" type="presOf" srcId="{40FC4FFE-8987-4A26-B7F4-8A516F18ADAE}" destId="{8DFB1545-DCEE-4FCC-8806-6A1C3E5485CE}" srcOrd="0" destOrd="0" presId="urn:microsoft.com/office/officeart/2008/layout/AlternatingHexagons"/>
    <dgm:cxn modelId="{C7AD8469-3C68-4AF9-AB82-79B0043AA120}" srcId="{01A66772-F185-4D58-B8BB-E9370D7A7A2B}" destId="{40FC4FFE-8987-4A26-B7F4-8A516F18ADAE}" srcOrd="1" destOrd="0" parTransId="{CAD7EF86-FB23-41F6-BF42-040B36DEFDB1}" sibTransId="{5B62599A-5C9B-48E7-896E-EA782AC60C8B}"/>
    <dgm:cxn modelId="{8D0DE573-6574-4D60-90E4-B89C446BCDCD}" srcId="{01A66772-F185-4D58-B8BB-E9370D7A7A2B}" destId="{40154886-5F17-4938-A85C-213A383ED938}" srcOrd="0" destOrd="0" parTransId="{08F678ED-F816-48F6-9E38-18576D76D8E5}" sibTransId="{AE6F7506-FCF0-4427-B3A3-F5D780A747BF}"/>
    <dgm:cxn modelId="{E959F17C-0997-4B6B-A58A-8DF353F7444A}" type="presOf" srcId="{1C383F32-22E8-4F62-A3E0-BDC3D5F48992}" destId="{64AA4403-8237-445C-85E4-214E12752122}" srcOrd="0" destOrd="0" presId="urn:microsoft.com/office/officeart/2008/layout/AlternatingHexagons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C02395D6-15BD-438B-BFDC-BEC5F2963136}" type="presOf" srcId="{AE6F7506-FCF0-4427-B3A3-F5D780A747BF}" destId="{B2B77869-78A1-4F7C-BCF6-B803E4756C3B}" srcOrd="0" destOrd="0" presId="urn:microsoft.com/office/officeart/2008/layout/AlternatingHexagons"/>
    <dgm:cxn modelId="{33C790DF-040C-4078-80BE-4FAEE2EC7D5A}" type="presOf" srcId="{01A66772-F185-4D58-B8BB-E9370D7A7A2B}" destId="{78855467-A94A-49FC-B437-A63C0E3F54B5}" srcOrd="0" destOrd="0" presId="urn:microsoft.com/office/officeart/2008/layout/AlternatingHexagons"/>
    <dgm:cxn modelId="{8B2C36E0-75BA-4DEA-B51B-DEB17E62C39F}" type="presOf" srcId="{5B62599A-5C9B-48E7-896E-EA782AC60C8B}" destId="{BC18CDC1-117F-4633-9111-3713471EF8A4}" srcOrd="0" destOrd="0" presId="urn:microsoft.com/office/officeart/2008/layout/AlternatingHexagons"/>
    <dgm:cxn modelId="{487D81FA-03DD-46E6-AA87-EEFFD163A22C}" type="presOf" srcId="{8500F72A-2C6D-4FDF-9C1D-CA691380EB0B}" destId="{0C614C0D-CE5F-4E4B-97ED-20E13AE7875D}" srcOrd="0" destOrd="0" presId="urn:microsoft.com/office/officeart/2008/layout/AlternatingHexagons"/>
    <dgm:cxn modelId="{30678C84-7054-4A5F-8DA5-84A9E3211401}" type="presParOf" srcId="{78855467-A94A-49FC-B437-A63C0E3F54B5}" destId="{301F43F4-754B-481E-8A1D-108B0DAC319E}" srcOrd="0" destOrd="0" presId="urn:microsoft.com/office/officeart/2008/layout/AlternatingHexagons"/>
    <dgm:cxn modelId="{855225EA-576A-44B5-960D-53A7FD4FEF1E}" type="presParOf" srcId="{301F43F4-754B-481E-8A1D-108B0DAC319E}" destId="{B79ED878-5A46-4C70-BE07-B5A1DB04BA72}" srcOrd="0" destOrd="0" presId="urn:microsoft.com/office/officeart/2008/layout/AlternatingHexagons"/>
    <dgm:cxn modelId="{A2D20CAE-4A04-47CA-B1D9-1CDD644112EF}" type="presParOf" srcId="{301F43F4-754B-481E-8A1D-108B0DAC319E}" destId="{ECB83E72-F674-4687-BEC6-6F330CF80EB6}" srcOrd="1" destOrd="0" presId="urn:microsoft.com/office/officeart/2008/layout/AlternatingHexagons"/>
    <dgm:cxn modelId="{A9735391-D73A-456B-8302-F0C51B2ED2CC}" type="presParOf" srcId="{301F43F4-754B-481E-8A1D-108B0DAC319E}" destId="{8A1A0227-805C-434B-ACFE-069D474E4E0E}" srcOrd="2" destOrd="0" presId="urn:microsoft.com/office/officeart/2008/layout/AlternatingHexagons"/>
    <dgm:cxn modelId="{21B6D29A-1AE4-45F3-BA50-342C058865C4}" type="presParOf" srcId="{301F43F4-754B-481E-8A1D-108B0DAC319E}" destId="{B8E72132-38C5-45E4-B875-F27E512BDBB0}" srcOrd="3" destOrd="0" presId="urn:microsoft.com/office/officeart/2008/layout/AlternatingHexagons"/>
    <dgm:cxn modelId="{029A7D75-5C7E-408D-B187-136CF1C630CA}" type="presParOf" srcId="{301F43F4-754B-481E-8A1D-108B0DAC319E}" destId="{B2B77869-78A1-4F7C-BCF6-B803E4756C3B}" srcOrd="4" destOrd="0" presId="urn:microsoft.com/office/officeart/2008/layout/AlternatingHexagons"/>
    <dgm:cxn modelId="{E904E9D9-6A86-4259-A8E9-3967A990E92B}" type="presParOf" srcId="{78855467-A94A-49FC-B437-A63C0E3F54B5}" destId="{FE9FAB57-BA46-4235-B9EC-75AA0F634A63}" srcOrd="1" destOrd="0" presId="urn:microsoft.com/office/officeart/2008/layout/AlternatingHexagons"/>
    <dgm:cxn modelId="{0421BBA3-BCC0-45A8-A0EA-E3703EECFE87}" type="presParOf" srcId="{78855467-A94A-49FC-B437-A63C0E3F54B5}" destId="{5D512AB3-C0F6-4B69-9A63-F8BBCEAA5B49}" srcOrd="2" destOrd="0" presId="urn:microsoft.com/office/officeart/2008/layout/AlternatingHexagons"/>
    <dgm:cxn modelId="{E73B165A-2BB5-41BC-810C-062D928CE25B}" type="presParOf" srcId="{5D512AB3-C0F6-4B69-9A63-F8BBCEAA5B49}" destId="{8DFB1545-DCEE-4FCC-8806-6A1C3E5485CE}" srcOrd="0" destOrd="0" presId="urn:microsoft.com/office/officeart/2008/layout/AlternatingHexagons"/>
    <dgm:cxn modelId="{06CFA2F6-6CBA-44B8-8781-D08B0DF55019}" type="presParOf" srcId="{5D512AB3-C0F6-4B69-9A63-F8BBCEAA5B49}" destId="{6BA2CDA5-B5BE-4FE5-8BF4-EC93D5DBD468}" srcOrd="1" destOrd="0" presId="urn:microsoft.com/office/officeart/2008/layout/AlternatingHexagons"/>
    <dgm:cxn modelId="{E3CFE924-5372-490D-A7B0-42D10135EA88}" type="presParOf" srcId="{5D512AB3-C0F6-4B69-9A63-F8BBCEAA5B49}" destId="{349AA32B-19FF-4C69-B650-2A9A915D1565}" srcOrd="2" destOrd="0" presId="urn:microsoft.com/office/officeart/2008/layout/AlternatingHexagons"/>
    <dgm:cxn modelId="{261A4404-FC8B-43CB-A988-DC3CC7BC0B55}" type="presParOf" srcId="{5D512AB3-C0F6-4B69-9A63-F8BBCEAA5B49}" destId="{CFF25084-2A7A-4FD1-96A4-89DA4FA9AB5B}" srcOrd="3" destOrd="0" presId="urn:microsoft.com/office/officeart/2008/layout/AlternatingHexagons"/>
    <dgm:cxn modelId="{B9F83234-BB0C-4621-8D01-497C822F6D81}" type="presParOf" srcId="{5D512AB3-C0F6-4B69-9A63-F8BBCEAA5B49}" destId="{BC18CDC1-117F-4633-9111-3713471EF8A4}" srcOrd="4" destOrd="0" presId="urn:microsoft.com/office/officeart/2008/layout/AlternatingHexagons"/>
    <dgm:cxn modelId="{D491AE3E-5417-487E-987C-C1A72598F922}" type="presParOf" srcId="{78855467-A94A-49FC-B437-A63C0E3F54B5}" destId="{2017AA5B-6C46-43EE-89A4-EF7B0D646012}" srcOrd="3" destOrd="0" presId="urn:microsoft.com/office/officeart/2008/layout/AlternatingHexagons"/>
    <dgm:cxn modelId="{CD13D1CC-EBD9-46EB-831F-97B78AA3E6AD}" type="presParOf" srcId="{78855467-A94A-49FC-B437-A63C0E3F54B5}" destId="{9C864182-89A7-47DE-A6E6-E774F4A1CA05}" srcOrd="4" destOrd="0" presId="urn:microsoft.com/office/officeart/2008/layout/AlternatingHexagons"/>
    <dgm:cxn modelId="{8967463B-56D6-4014-AA36-2EB6B40D1CAA}" type="presParOf" srcId="{9C864182-89A7-47DE-A6E6-E774F4A1CA05}" destId="{64AA4403-8237-445C-85E4-214E12752122}" srcOrd="0" destOrd="0" presId="urn:microsoft.com/office/officeart/2008/layout/AlternatingHexagons"/>
    <dgm:cxn modelId="{A0C79AA9-B14A-4679-B5A0-BDE613068F82}" type="presParOf" srcId="{9C864182-89A7-47DE-A6E6-E774F4A1CA05}" destId="{BAFD87DA-3A94-40AF-8A83-9C8BAD3E957C}" srcOrd="1" destOrd="0" presId="urn:microsoft.com/office/officeart/2008/layout/AlternatingHexagons"/>
    <dgm:cxn modelId="{43096F5D-093F-4001-9A6D-1948EF933716}" type="presParOf" srcId="{9C864182-89A7-47DE-A6E6-E774F4A1CA05}" destId="{474E6DAE-DEC3-4CA6-8932-8964EA2D5A88}" srcOrd="2" destOrd="0" presId="urn:microsoft.com/office/officeart/2008/layout/AlternatingHexagons"/>
    <dgm:cxn modelId="{D88BBAE5-D209-4FC7-9D2F-3EA0A383912C}" type="presParOf" srcId="{9C864182-89A7-47DE-A6E6-E774F4A1CA05}" destId="{977672A3-905E-4E2A-B558-9F772C1B8CD7}" srcOrd="3" destOrd="0" presId="urn:microsoft.com/office/officeart/2008/layout/AlternatingHexagons"/>
    <dgm:cxn modelId="{A5AC8650-7023-40C0-A303-D3444675A09C}" type="presParOf" srcId="{9C864182-89A7-47DE-A6E6-E774F4A1CA05}" destId="{0C614C0D-CE5F-4E4B-97ED-20E13AE787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D878-5A46-4C70-BE07-B5A1DB04BA72}">
      <dsp:nvSpPr>
        <dsp:cNvPr id="0" name=""/>
        <dsp:cNvSpPr/>
      </dsp:nvSpPr>
      <dsp:spPr>
        <a:xfrm rot="5400000">
          <a:off x="2832125" y="103168"/>
          <a:ext cx="1393505" cy="121234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Volunteer</a:t>
          </a:r>
        </a:p>
      </dsp:txBody>
      <dsp:txXfrm rot="-5400000">
        <a:off x="3111627" y="229746"/>
        <a:ext cx="834501" cy="959196"/>
      </dsp:txXfrm>
    </dsp:sp>
    <dsp:sp modelId="{ECB83E72-F674-4687-BEC6-6F330CF80EB6}">
      <dsp:nvSpPr>
        <dsp:cNvPr id="0" name=""/>
        <dsp:cNvSpPr/>
      </dsp:nvSpPr>
      <dsp:spPr>
        <a:xfrm>
          <a:off x="4171841" y="279586"/>
          <a:ext cx="1555152" cy="836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77869-78A1-4F7C-BCF6-B803E4756C3B}">
      <dsp:nvSpPr>
        <dsp:cNvPr id="0" name=""/>
        <dsp:cNvSpPr/>
      </dsp:nvSpPr>
      <dsp:spPr>
        <a:xfrm rot="5400000">
          <a:off x="1522787" y="91463"/>
          <a:ext cx="1393505" cy="121234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Sports</a:t>
          </a:r>
        </a:p>
      </dsp:txBody>
      <dsp:txXfrm rot="-5400000">
        <a:off x="1802289" y="218041"/>
        <a:ext cx="834501" cy="959196"/>
      </dsp:txXfrm>
    </dsp:sp>
    <dsp:sp modelId="{8DFB1545-DCEE-4FCC-8806-6A1C3E5485CE}">
      <dsp:nvSpPr>
        <dsp:cNvPr id="0" name=""/>
        <dsp:cNvSpPr/>
      </dsp:nvSpPr>
      <dsp:spPr>
        <a:xfrm rot="5400000">
          <a:off x="2174947" y="1274270"/>
          <a:ext cx="1393505" cy="121234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Clubs</a:t>
          </a:r>
        </a:p>
      </dsp:txBody>
      <dsp:txXfrm rot="-5400000">
        <a:off x="2454449" y="1400848"/>
        <a:ext cx="834501" cy="959196"/>
      </dsp:txXfrm>
    </dsp:sp>
    <dsp:sp modelId="{6BA2CDA5-B5BE-4FE5-8BF4-EC93D5DBD468}">
      <dsp:nvSpPr>
        <dsp:cNvPr id="0" name=""/>
        <dsp:cNvSpPr/>
      </dsp:nvSpPr>
      <dsp:spPr>
        <a:xfrm>
          <a:off x="710373" y="1462393"/>
          <a:ext cx="1504985" cy="836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8CDC1-117F-4633-9111-3713471EF8A4}">
      <dsp:nvSpPr>
        <dsp:cNvPr id="0" name=""/>
        <dsp:cNvSpPr/>
      </dsp:nvSpPr>
      <dsp:spPr>
        <a:xfrm rot="5400000">
          <a:off x="3484285" y="1274270"/>
          <a:ext cx="1393505" cy="121234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Groups </a:t>
          </a:r>
        </a:p>
      </dsp:txBody>
      <dsp:txXfrm rot="-5400000">
        <a:off x="3763787" y="1400848"/>
        <a:ext cx="834501" cy="959196"/>
      </dsp:txXfrm>
    </dsp:sp>
    <dsp:sp modelId="{64AA4403-8237-445C-85E4-214E12752122}">
      <dsp:nvSpPr>
        <dsp:cNvPr id="0" name=""/>
        <dsp:cNvSpPr/>
      </dsp:nvSpPr>
      <dsp:spPr>
        <a:xfrm rot="5400000">
          <a:off x="2840999" y="2457078"/>
          <a:ext cx="1393505" cy="121234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Events</a:t>
          </a:r>
        </a:p>
      </dsp:txBody>
      <dsp:txXfrm rot="-5400000">
        <a:off x="3120501" y="2583656"/>
        <a:ext cx="834501" cy="959196"/>
      </dsp:txXfrm>
    </dsp:sp>
    <dsp:sp modelId="{BAFD87DA-3A94-40AF-8A83-9C8BAD3E957C}">
      <dsp:nvSpPr>
        <dsp:cNvPr id="0" name=""/>
        <dsp:cNvSpPr/>
      </dsp:nvSpPr>
      <dsp:spPr>
        <a:xfrm>
          <a:off x="4171841" y="2645201"/>
          <a:ext cx="1555152" cy="836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14C0D-CE5F-4E4B-97ED-20E13AE7875D}">
      <dsp:nvSpPr>
        <dsp:cNvPr id="0" name=""/>
        <dsp:cNvSpPr/>
      </dsp:nvSpPr>
      <dsp:spPr>
        <a:xfrm rot="5400000">
          <a:off x="1522787" y="2457078"/>
          <a:ext cx="1393505" cy="121234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shade val="85000"/>
                <a:satMod val="130000"/>
              </a:schemeClr>
            </a:gs>
            <a:gs pos="34000">
              <a:schemeClr val="accent4">
                <a:shade val="87000"/>
                <a:satMod val="125000"/>
              </a:schemeClr>
            </a:gs>
            <a:gs pos="70000">
              <a:schemeClr val="accent4">
                <a:tint val="100000"/>
                <a:shade val="90000"/>
                <a:satMod val="130000"/>
              </a:schemeClr>
            </a:gs>
            <a:gs pos="100000">
              <a:schemeClr val="accent4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Committees</a:t>
          </a:r>
        </a:p>
      </dsp:txBody>
      <dsp:txXfrm rot="-5400000">
        <a:off x="1802289" y="2583656"/>
        <a:ext cx="834501" cy="959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3FE09-60B6-4918-A412-AA543F9E7E4F}">
      <dsp:nvSpPr>
        <dsp:cNvPr id="0" name=""/>
        <dsp:cNvSpPr/>
      </dsp:nvSpPr>
      <dsp:spPr>
        <a:xfrm>
          <a:off x="0" y="9198"/>
          <a:ext cx="4640262" cy="1187550"/>
        </a:xfrm>
        <a:prstGeom prst="round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bg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bg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bg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How has Ambassadors for Inclusion evolved.</a:t>
          </a:r>
        </a:p>
      </dsp:txBody>
      <dsp:txXfrm>
        <a:off x="57971" y="67169"/>
        <a:ext cx="4524320" cy="1071608"/>
      </dsp:txXfrm>
    </dsp:sp>
    <dsp:sp modelId="{30040BDD-C933-4816-AE6B-889063F72FB7}">
      <dsp:nvSpPr>
        <dsp:cNvPr id="0" name=""/>
        <dsp:cNvSpPr/>
      </dsp:nvSpPr>
      <dsp:spPr>
        <a:xfrm>
          <a:off x="0" y="1280268"/>
          <a:ext cx="4640262" cy="1187550"/>
        </a:xfrm>
        <a:prstGeom prst="round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bg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bg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bg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Where are we today? </a:t>
          </a:r>
        </a:p>
      </dsp:txBody>
      <dsp:txXfrm>
        <a:off x="57971" y="1338239"/>
        <a:ext cx="4524320" cy="1071608"/>
      </dsp:txXfrm>
    </dsp:sp>
    <dsp:sp modelId="{7F2D9EC1-1AC8-4B16-9D59-78787A4ECBAA}">
      <dsp:nvSpPr>
        <dsp:cNvPr id="0" name=""/>
        <dsp:cNvSpPr/>
      </dsp:nvSpPr>
      <dsp:spPr>
        <a:xfrm>
          <a:off x="0" y="2560537"/>
          <a:ext cx="4640262" cy="1187550"/>
        </a:xfrm>
        <a:prstGeom prst="round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bg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bg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bg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Self</a:t>
          </a:r>
          <a:r>
            <a:rPr lang="en-US" sz="2900" kern="1200" baseline="0" dirty="0"/>
            <a:t> Advocate – My Story </a:t>
          </a:r>
          <a:endParaRPr lang="en-US" sz="2900" kern="1200" dirty="0"/>
        </a:p>
      </dsp:txBody>
      <dsp:txXfrm>
        <a:off x="57971" y="2618508"/>
        <a:ext cx="4524320" cy="1071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1398E-C7BC-4607-A81D-0022D71A2463}">
      <dsp:nvSpPr>
        <dsp:cNvPr id="0" name=""/>
        <dsp:cNvSpPr/>
      </dsp:nvSpPr>
      <dsp:spPr>
        <a:xfrm>
          <a:off x="208342" y="0"/>
          <a:ext cx="4223577" cy="1207879"/>
        </a:xfrm>
        <a:prstGeom prst="round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bg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bg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bg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More then meets the eye</a:t>
          </a:r>
        </a:p>
      </dsp:txBody>
      <dsp:txXfrm>
        <a:off x="267306" y="58964"/>
        <a:ext cx="4105649" cy="1089951"/>
      </dsp:txXfrm>
    </dsp:sp>
    <dsp:sp modelId="{CE88B17D-440E-49EC-B835-C40DBA475030}">
      <dsp:nvSpPr>
        <dsp:cNvPr id="0" name=""/>
        <dsp:cNvSpPr/>
      </dsp:nvSpPr>
      <dsp:spPr>
        <a:xfrm>
          <a:off x="208342" y="1270104"/>
          <a:ext cx="2947035" cy="1207879"/>
        </a:xfrm>
        <a:prstGeom prst="round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bg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bg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bg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Intentional Actions</a:t>
          </a:r>
        </a:p>
      </dsp:txBody>
      <dsp:txXfrm>
        <a:off x="267306" y="1329068"/>
        <a:ext cx="2829107" cy="1089951"/>
      </dsp:txXfrm>
    </dsp:sp>
    <dsp:sp modelId="{59707084-BDB6-4ABF-B812-92ECEF866CB1}">
      <dsp:nvSpPr>
        <dsp:cNvPr id="0" name=""/>
        <dsp:cNvSpPr/>
      </dsp:nvSpPr>
      <dsp:spPr>
        <a:xfrm>
          <a:off x="208342" y="2538377"/>
          <a:ext cx="2318896" cy="1207879"/>
        </a:xfrm>
        <a:prstGeom prst="round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bg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bg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bg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 a 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“Mr. Jensen”</a:t>
          </a:r>
        </a:p>
      </dsp:txBody>
      <dsp:txXfrm>
        <a:off x="267306" y="2597341"/>
        <a:ext cx="2200968" cy="1089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028B3-D01D-40E6-B066-624AA0CD7D00}">
      <dsp:nvSpPr>
        <dsp:cNvPr id="0" name=""/>
        <dsp:cNvSpPr/>
      </dsp:nvSpPr>
      <dsp:spPr>
        <a:xfrm>
          <a:off x="604569" y="527653"/>
          <a:ext cx="1749937" cy="17499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AEAF8E1-E72B-4847-83DF-993CC2D7A03A}">
      <dsp:nvSpPr>
        <dsp:cNvPr id="0" name=""/>
        <dsp:cNvSpPr/>
      </dsp:nvSpPr>
      <dsp:spPr>
        <a:xfrm>
          <a:off x="0" y="391927"/>
          <a:ext cx="2908909" cy="2318390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E5E92-1F88-49B4-A653-17D495FFB099}">
      <dsp:nvSpPr>
        <dsp:cNvPr id="0" name=""/>
        <dsp:cNvSpPr/>
      </dsp:nvSpPr>
      <dsp:spPr>
        <a:xfrm>
          <a:off x="0" y="3026557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Words are powerful</a:t>
          </a:r>
        </a:p>
      </dsp:txBody>
      <dsp:txXfrm>
        <a:off x="0" y="3026557"/>
        <a:ext cx="2868750" cy="720000"/>
      </dsp:txXfrm>
    </dsp:sp>
    <dsp:sp modelId="{82F0EDEA-56A0-4E53-A04F-DFEAC8D3EB97}">
      <dsp:nvSpPr>
        <dsp:cNvPr id="0" name=""/>
        <dsp:cNvSpPr/>
      </dsp:nvSpPr>
      <dsp:spPr>
        <a:xfrm>
          <a:off x="4718036" y="840496"/>
          <a:ext cx="564774" cy="10879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8BFFBD-696D-466B-8345-174DD9804F11}">
      <dsp:nvSpPr>
        <dsp:cNvPr id="0" name=""/>
        <dsp:cNvSpPr/>
      </dsp:nvSpPr>
      <dsp:spPr>
        <a:xfrm>
          <a:off x="3172447" y="473831"/>
          <a:ext cx="3128799" cy="224572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45000" r="-45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901CF6-899F-4245-AF23-F68C422E16E7}">
      <dsp:nvSpPr>
        <dsp:cNvPr id="0" name=""/>
        <dsp:cNvSpPr/>
      </dsp:nvSpPr>
      <dsp:spPr>
        <a:xfrm>
          <a:off x="3566048" y="2804487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CA" sz="2400" kern="1200"/>
        </a:p>
      </dsp:txBody>
      <dsp:txXfrm>
        <a:off x="3566048" y="2804487"/>
        <a:ext cx="2868750" cy="720000"/>
      </dsp:txXfrm>
    </dsp:sp>
    <dsp:sp modelId="{97B38062-2225-4A8A-9860-93C08FFACBF3}">
      <dsp:nvSpPr>
        <dsp:cNvPr id="0" name=""/>
        <dsp:cNvSpPr/>
      </dsp:nvSpPr>
      <dsp:spPr>
        <a:xfrm flipH="1" flipV="1">
          <a:off x="7660618" y="1217485"/>
          <a:ext cx="1778933" cy="70119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C75B6A1-E1A9-46C5-B270-88F9E97C8027}">
      <dsp:nvSpPr>
        <dsp:cNvPr id="0" name=""/>
        <dsp:cNvSpPr/>
      </dsp:nvSpPr>
      <dsp:spPr>
        <a:xfrm>
          <a:off x="6740102" y="426841"/>
          <a:ext cx="2966462" cy="237542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64512E-F794-4CBB-A367-4E6BF2D98BFD}">
      <dsp:nvSpPr>
        <dsp:cNvPr id="0" name=""/>
        <dsp:cNvSpPr/>
      </dsp:nvSpPr>
      <dsp:spPr>
        <a:xfrm>
          <a:off x="3195678" y="3044746"/>
          <a:ext cx="2868750" cy="46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Authentic Listening</a:t>
          </a:r>
        </a:p>
      </dsp:txBody>
      <dsp:txXfrm>
        <a:off x="3195678" y="3044746"/>
        <a:ext cx="2868750" cy="461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14B49-FA05-4DB2-8208-2B28123A6B82}">
      <dsp:nvSpPr>
        <dsp:cNvPr id="0" name=""/>
        <dsp:cNvSpPr/>
      </dsp:nvSpPr>
      <dsp:spPr>
        <a:xfrm>
          <a:off x="0" y="0"/>
          <a:ext cx="5601178" cy="1207879"/>
        </a:xfrm>
        <a:prstGeom prst="round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bg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bg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bg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Challenge</a:t>
          </a:r>
          <a:r>
            <a:rPr lang="en-US" sz="2800" kern="1200" baseline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 Your Baises</a:t>
          </a:r>
          <a:endParaRPr lang="en-CA" sz="2800" kern="12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8964" y="58964"/>
        <a:ext cx="5483250" cy="1089951"/>
      </dsp:txXfrm>
    </dsp:sp>
    <dsp:sp modelId="{A31560A6-4C55-49A6-8A48-987F65D85478}">
      <dsp:nvSpPr>
        <dsp:cNvPr id="0" name=""/>
        <dsp:cNvSpPr/>
      </dsp:nvSpPr>
      <dsp:spPr>
        <a:xfrm>
          <a:off x="2735" y="1270103"/>
          <a:ext cx="5601178" cy="1207879"/>
        </a:xfrm>
        <a:prstGeom prst="round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bg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bg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bg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rPr>
            <a:t>Approaching Inclusion Mindfully </a:t>
          </a:r>
          <a:endParaRPr lang="en-CA" sz="2800" kern="1200" dirty="0">
            <a:solidFill>
              <a:schemeClr val="tx1"/>
            </a:solidFill>
            <a:latin typeface="+mj-lt"/>
          </a:endParaRPr>
        </a:p>
      </dsp:txBody>
      <dsp:txXfrm>
        <a:off x="61699" y="1329067"/>
        <a:ext cx="5483250" cy="1089951"/>
      </dsp:txXfrm>
    </dsp:sp>
    <dsp:sp modelId="{CC2FF9D8-EF00-4208-B393-7E395D07F5E2}">
      <dsp:nvSpPr>
        <dsp:cNvPr id="0" name=""/>
        <dsp:cNvSpPr/>
      </dsp:nvSpPr>
      <dsp:spPr>
        <a:xfrm>
          <a:off x="2735" y="2538377"/>
          <a:ext cx="5601178" cy="1207879"/>
        </a:xfrm>
        <a:prstGeom prst="round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bg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bg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bg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Building Confidence to take meaningful steps toward fostering inclusion</a:t>
          </a:r>
        </a:p>
      </dsp:txBody>
      <dsp:txXfrm>
        <a:off x="61699" y="2597341"/>
        <a:ext cx="5483250" cy="1089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D878-5A46-4C70-BE07-B5A1DB04BA72}">
      <dsp:nvSpPr>
        <dsp:cNvPr id="0" name=""/>
        <dsp:cNvSpPr/>
      </dsp:nvSpPr>
      <dsp:spPr>
        <a:xfrm rot="5400000">
          <a:off x="2832125" y="103168"/>
          <a:ext cx="1393505" cy="121234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tint val="65000"/>
                <a:shade val="92000"/>
                <a:satMod val="130000"/>
              </a:schemeClr>
            </a:gs>
            <a:gs pos="45000">
              <a:schemeClr val="accent4">
                <a:tint val="60000"/>
                <a:shade val="99000"/>
                <a:satMod val="120000"/>
              </a:schemeClr>
            </a:gs>
            <a:gs pos="100000">
              <a:schemeClr val="accent4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Belonging </a:t>
          </a:r>
        </a:p>
      </dsp:txBody>
      <dsp:txXfrm rot="-5400000">
        <a:off x="3111627" y="229746"/>
        <a:ext cx="834501" cy="959196"/>
      </dsp:txXfrm>
    </dsp:sp>
    <dsp:sp modelId="{ECB83E72-F674-4687-BEC6-6F330CF80EB6}">
      <dsp:nvSpPr>
        <dsp:cNvPr id="0" name=""/>
        <dsp:cNvSpPr/>
      </dsp:nvSpPr>
      <dsp:spPr>
        <a:xfrm>
          <a:off x="4171841" y="279586"/>
          <a:ext cx="1555152" cy="836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77869-78A1-4F7C-BCF6-B803E4756C3B}">
      <dsp:nvSpPr>
        <dsp:cNvPr id="0" name=""/>
        <dsp:cNvSpPr/>
      </dsp:nvSpPr>
      <dsp:spPr>
        <a:xfrm rot="5400000">
          <a:off x="1522787" y="91463"/>
          <a:ext cx="1393505" cy="121234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Exercises</a:t>
          </a:r>
        </a:p>
      </dsp:txBody>
      <dsp:txXfrm rot="-5400000">
        <a:off x="1802289" y="218041"/>
        <a:ext cx="834501" cy="959196"/>
      </dsp:txXfrm>
    </dsp:sp>
    <dsp:sp modelId="{8DFB1545-DCEE-4FCC-8806-6A1C3E5485CE}">
      <dsp:nvSpPr>
        <dsp:cNvPr id="0" name=""/>
        <dsp:cNvSpPr/>
      </dsp:nvSpPr>
      <dsp:spPr>
        <a:xfrm rot="5400000">
          <a:off x="2174947" y="1274270"/>
          <a:ext cx="1393505" cy="121234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800" b="1" kern="1200" dirty="0"/>
        </a:p>
      </dsp:txBody>
      <dsp:txXfrm rot="-5400000">
        <a:off x="2454449" y="1400848"/>
        <a:ext cx="834501" cy="959196"/>
      </dsp:txXfrm>
    </dsp:sp>
    <dsp:sp modelId="{6BA2CDA5-B5BE-4FE5-8BF4-EC93D5DBD468}">
      <dsp:nvSpPr>
        <dsp:cNvPr id="0" name=""/>
        <dsp:cNvSpPr/>
      </dsp:nvSpPr>
      <dsp:spPr>
        <a:xfrm>
          <a:off x="710373" y="1462393"/>
          <a:ext cx="1504985" cy="836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8CDC1-117F-4633-9111-3713471EF8A4}">
      <dsp:nvSpPr>
        <dsp:cNvPr id="0" name=""/>
        <dsp:cNvSpPr/>
      </dsp:nvSpPr>
      <dsp:spPr>
        <a:xfrm rot="5400000">
          <a:off x="3484285" y="1274270"/>
          <a:ext cx="1393505" cy="121234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Activities  </a:t>
          </a:r>
        </a:p>
      </dsp:txBody>
      <dsp:txXfrm rot="-5400000">
        <a:off x="3763787" y="1400848"/>
        <a:ext cx="834501" cy="959196"/>
      </dsp:txXfrm>
    </dsp:sp>
    <dsp:sp modelId="{64AA4403-8237-445C-85E4-214E12752122}">
      <dsp:nvSpPr>
        <dsp:cNvPr id="0" name=""/>
        <dsp:cNvSpPr/>
      </dsp:nvSpPr>
      <dsp:spPr>
        <a:xfrm rot="5400000">
          <a:off x="2840999" y="2457078"/>
          <a:ext cx="1393505" cy="121234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 </a:t>
          </a:r>
        </a:p>
      </dsp:txBody>
      <dsp:txXfrm rot="-5400000">
        <a:off x="3120501" y="2583656"/>
        <a:ext cx="834501" cy="959196"/>
      </dsp:txXfrm>
    </dsp:sp>
    <dsp:sp modelId="{BAFD87DA-3A94-40AF-8A83-9C8BAD3E957C}">
      <dsp:nvSpPr>
        <dsp:cNvPr id="0" name=""/>
        <dsp:cNvSpPr/>
      </dsp:nvSpPr>
      <dsp:spPr>
        <a:xfrm>
          <a:off x="4171841" y="2645201"/>
          <a:ext cx="1555152" cy="836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14C0D-CE5F-4E4B-97ED-20E13AE7875D}">
      <dsp:nvSpPr>
        <dsp:cNvPr id="0" name=""/>
        <dsp:cNvSpPr/>
      </dsp:nvSpPr>
      <dsp:spPr>
        <a:xfrm rot="5400000">
          <a:off x="1522787" y="2457078"/>
          <a:ext cx="1393505" cy="121234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shade val="85000"/>
                <a:satMod val="130000"/>
              </a:schemeClr>
            </a:gs>
            <a:gs pos="34000">
              <a:schemeClr val="accent4">
                <a:shade val="87000"/>
                <a:satMod val="125000"/>
              </a:schemeClr>
            </a:gs>
            <a:gs pos="70000">
              <a:schemeClr val="accent4">
                <a:tint val="100000"/>
                <a:shade val="90000"/>
                <a:satMod val="130000"/>
              </a:schemeClr>
            </a:gs>
            <a:gs pos="100000">
              <a:schemeClr val="accent4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Actions</a:t>
          </a:r>
        </a:p>
      </dsp:txBody>
      <dsp:txXfrm rot="-5400000">
        <a:off x="1802289" y="2583656"/>
        <a:ext cx="834501" cy="959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196F4F34-56A6-48F5-9374-432262B02623}" type="datetimeFigureOut">
              <a:rPr lang="en-CA" smtClean="0"/>
              <a:t>2025-10-10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B21B268-16E6-4FE7-9510-F93414319D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68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B268-16E6-4FE7-9510-F93414319D4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366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BCED6-9CFA-C20E-CB1D-DC53D81B4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D8FF7-AB1B-B812-E73C-2B769ABA2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AE2F43-CECC-FC56-50AD-5D3E287CB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12"/>
              </a:spcAft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AAE08-EDE1-C47C-8B6F-B6FF848ED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B268-16E6-4FE7-9510-F93414319D4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56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16AB7-87AA-BDFC-1741-3B36098BF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FB6C9-C6A7-AD6B-83A4-5F7296E68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0BEE5C-85D0-605A-DD5E-274D26BBB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C3733-08F4-4FA0-CF3E-CBEF3B8F5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B268-16E6-4FE7-9510-F93414319D4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546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85885-60D6-CAE0-0B64-131BF7107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8D4B1-6CD9-C63D-1A02-6707C2A2D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7B6DE-6A53-9386-61CA-222304F92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FBB38-854B-FEF5-35FE-394769C78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B268-16E6-4FE7-9510-F93414319D4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206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B268-16E6-4FE7-9510-F93414319D4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98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B268-16E6-4FE7-9510-F93414319D4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337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B268-16E6-4FE7-9510-F93414319D4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79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E03CA-AD7F-8671-8076-93DD45C9D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B8028-D573-E554-D2A2-CC5999646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CDFBD-0000-9646-A243-663864619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7D099-4BCE-0F51-D611-22EA651A7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B268-16E6-4FE7-9510-F93414319D4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420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https://youtu.be/4p5286T_kn0?si=YFSdtHV03Ce8CW9A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B268-16E6-4FE7-9510-F93414319D4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623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12"/>
              </a:spcAft>
            </a:pPr>
            <a:endParaRPr lang="en-US" b="1" kern="1400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B268-16E6-4FE7-9510-F93414319D4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933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1B268-16E6-4FE7-9510-F93414319D4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87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B268-16E6-4FE7-9510-F93414319D4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2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 dirty="0"/>
              <a:t>When more people speak up, more people listen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https://youtu.be/b1nJqpqgzR0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B268-16E6-4FE7-9510-F93414319D4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942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://www.clpe.on.ca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jpeg"/><Relationship Id="rId4" Type="http://schemas.openxmlformats.org/officeDocument/2006/relationships/diagramData" Target="../diagrams/data2.xml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.jpg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p5286T_kn0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8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diagramData" Target="../diagrams/data5.xml"/><Relationship Id="rId5" Type="http://schemas.openxmlformats.org/officeDocument/2006/relationships/image" Target="../media/image11.jpg"/><Relationship Id="rId10" Type="http://schemas.microsoft.com/office/2007/relationships/diagramDrawing" Target="../diagrams/drawing5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1nJqpqgzR0?feature=oembed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8"/>
            <a:ext cx="4813072" cy="239706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Ambassadors For Inclusion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450" y="3046151"/>
            <a:ext cx="4829101" cy="12386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Community Living Ontario Conference - 2025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6F058D-84E0-D2CB-08E8-764CEAA98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79" y="4843699"/>
            <a:ext cx="4211294" cy="1238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7F61D-4800-FF3C-694A-CF4ED3A13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8E23F45-C4B6-9D14-1C2E-8D9593844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DF8DE-5155-E211-1BAB-C996C1A3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511" y="468177"/>
            <a:ext cx="6432434" cy="1100768"/>
          </a:xfrm>
        </p:spPr>
        <p:txBody>
          <a:bodyPr>
            <a:normAutofit/>
          </a:bodyPr>
          <a:lstStyle/>
          <a:p>
            <a:r>
              <a:rPr lang="en-US" dirty="0"/>
              <a:t>Building Bridges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60036-752A-5171-57AD-B917932DD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2"/>
          <a:stretch/>
        </p:blipFill>
        <p:spPr>
          <a:xfrm>
            <a:off x="633999" y="640081"/>
            <a:ext cx="3728275" cy="495176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054F02-45FD-2F84-7D2E-7B8BB771D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6DB0675-5E4E-749E-F762-F3064B09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3CB9E-1140-8F74-F3BF-735B026C21DF}"/>
              </a:ext>
            </a:extLst>
          </p:cNvPr>
          <p:cNvSpPr txBox="1"/>
          <p:nvPr/>
        </p:nvSpPr>
        <p:spPr>
          <a:xfrm>
            <a:off x="171370" y="6488668"/>
            <a:ext cx="382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Ambassadors for Inclusion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C8A02-DBFB-9848-FF0C-F63CDE79C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85" y="397948"/>
            <a:ext cx="2691876" cy="791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71632E-74FF-3041-D2B5-99FDE12B548A}"/>
              </a:ext>
            </a:extLst>
          </p:cNvPr>
          <p:cNvSpPr txBox="1"/>
          <p:nvPr/>
        </p:nvSpPr>
        <p:spPr>
          <a:xfrm>
            <a:off x="5180720" y="1473109"/>
            <a:ext cx="6734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Inclusion doesn’t always mean tearing down every barrier—it starts with small changes that open big doors.</a:t>
            </a:r>
            <a:endParaRPr lang="en-CA" sz="2000" dirty="0"/>
          </a:p>
        </p:txBody>
      </p:sp>
      <p:pic>
        <p:nvPicPr>
          <p:cNvPr id="8196" name="Picture 4" descr="Golden Bridge – Hòa Phú, Vietnam - Atlas Obscura">
            <a:extLst>
              <a:ext uri="{FF2B5EF4-FFF2-40B4-BE49-F238E27FC236}">
                <a16:creationId xmlns:a16="http://schemas.microsoft.com/office/drawing/2014/main" id="{D72E1FE9-4715-5C83-2BFF-2CD47F763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20" y="2590395"/>
            <a:ext cx="4760639" cy="3167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E778E4C7-B157-5BBD-6033-53FDF2570DE4}"/>
              </a:ext>
            </a:extLst>
          </p:cNvPr>
          <p:cNvSpPr/>
          <p:nvPr/>
        </p:nvSpPr>
        <p:spPr>
          <a:xfrm>
            <a:off x="10934852" y="5426070"/>
            <a:ext cx="900855" cy="808147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DA51732F-A93C-FFCB-43C8-15772C96F6F8}"/>
              </a:ext>
            </a:extLst>
          </p:cNvPr>
          <p:cNvSpPr/>
          <p:nvPr/>
        </p:nvSpPr>
        <p:spPr>
          <a:xfrm>
            <a:off x="11078427" y="4157202"/>
            <a:ext cx="539757" cy="46166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11FB1261-E0CE-812C-9D62-6BB4B6D6EE46}"/>
              </a:ext>
            </a:extLst>
          </p:cNvPr>
          <p:cNvSpPr/>
          <p:nvPr/>
        </p:nvSpPr>
        <p:spPr>
          <a:xfrm>
            <a:off x="10983174" y="4727593"/>
            <a:ext cx="730263" cy="61518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241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0308A6-F438-E2FF-0511-4114E8AB0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3E11-78D8-5DE8-6337-4EB334E4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</a:t>
            </a:r>
            <a:r>
              <a:rPr lang="en-US" dirty="0" err="1"/>
              <a:t>coloured</a:t>
            </a:r>
            <a:r>
              <a:rPr lang="en-US" dirty="0"/>
              <a:t> paper means..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50B9E-BD6A-DEB3-4CF8-070DA203010F}"/>
              </a:ext>
            </a:extLst>
          </p:cNvPr>
          <p:cNvSpPr txBox="1"/>
          <p:nvPr/>
        </p:nvSpPr>
        <p:spPr>
          <a:xfrm>
            <a:off x="171370" y="6488668"/>
            <a:ext cx="382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Ambassadors for Inclusion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8928A6-75E1-81F5-BBFE-812227AED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425" y="432970"/>
            <a:ext cx="2607335" cy="7668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392664A1-4D16-914D-0EED-4AA61DA4CFD3}"/>
              </a:ext>
            </a:extLst>
          </p:cNvPr>
          <p:cNvSpPr/>
          <p:nvPr/>
        </p:nvSpPr>
        <p:spPr>
          <a:xfrm>
            <a:off x="10098447" y="4890643"/>
            <a:ext cx="405130" cy="32323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4E37CDC-1B15-1238-096E-11328D492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658" y="2864920"/>
            <a:ext cx="1005037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+mj-lt"/>
              </a:rPr>
              <a:t>🟡Yellow = Religious/Cultural Gathering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+mj-lt"/>
              </a:rPr>
              <a:t>🟢 Green = Sporting Event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+mj-lt"/>
              </a:rPr>
              <a:t>🔵 Blue = Library/Community Center 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BB8D5D38-37C1-B0CC-B09B-97E5DA10910B}"/>
              </a:ext>
            </a:extLst>
          </p:cNvPr>
          <p:cNvSpPr/>
          <p:nvPr/>
        </p:nvSpPr>
        <p:spPr>
          <a:xfrm>
            <a:off x="10564220" y="5213878"/>
            <a:ext cx="530817" cy="432412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B4FCF96-2847-38CC-3815-E8CA61F332C4}"/>
              </a:ext>
            </a:extLst>
          </p:cNvPr>
          <p:cNvSpPr/>
          <p:nvPr/>
        </p:nvSpPr>
        <p:spPr>
          <a:xfrm>
            <a:off x="11155680" y="5455687"/>
            <a:ext cx="747026" cy="617974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786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68DAA8-D122-567B-781B-204940B93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8769C3E-5A84-C263-FE53-F7CB738E0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3FDFC-97CA-9AC1-2E9F-96CD2960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Practical tools - Heightened Awareness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FEF5FB65-9231-A917-39F2-FED0F260C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18B2C24-52AB-924F-4971-AED6F9578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025341B2-EAF0-4F32-3AAA-96E28F2C1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106239"/>
              </p:ext>
            </p:extLst>
          </p:nvPr>
        </p:nvGraphicFramePr>
        <p:xfrm>
          <a:off x="111859" y="2109391"/>
          <a:ext cx="6437367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9947508-3C3D-0E3E-0114-007673534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89" y="410426"/>
            <a:ext cx="2661504" cy="782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AE25F2-3391-2501-B318-3C0B34357CF4}"/>
              </a:ext>
            </a:extLst>
          </p:cNvPr>
          <p:cNvSpPr txBox="1"/>
          <p:nvPr/>
        </p:nvSpPr>
        <p:spPr>
          <a:xfrm>
            <a:off x="171370" y="6488668"/>
            <a:ext cx="382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Ambassadors for Inclusion</a:t>
            </a:r>
          </a:p>
        </p:txBody>
      </p:sp>
      <p:pic>
        <p:nvPicPr>
          <p:cNvPr id="2052" name="Picture 4" descr="20,400+ Social Inclusion Stock Photos, Pictures &amp; Royalty-Free Images -  iStock | Social inclusion icon, Social inclusion outdoor uk, Online betting social  inclusion">
            <a:extLst>
              <a:ext uri="{FF2B5EF4-FFF2-40B4-BE49-F238E27FC236}">
                <a16:creationId xmlns:a16="http://schemas.microsoft.com/office/drawing/2014/main" id="{1BB49736-48BB-C9A9-1016-22D4DD43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93" y="2121984"/>
            <a:ext cx="5829300" cy="3876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825F4C39-D3B8-407B-9C17-FE72B1E4C825}"/>
              </a:ext>
            </a:extLst>
          </p:cNvPr>
          <p:cNvSpPr/>
          <p:nvPr/>
        </p:nvSpPr>
        <p:spPr>
          <a:xfrm>
            <a:off x="311773" y="1535145"/>
            <a:ext cx="747026" cy="617974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AB86D456-81A9-C825-EC9C-B6C15EE6F441}"/>
              </a:ext>
            </a:extLst>
          </p:cNvPr>
          <p:cNvSpPr/>
          <p:nvPr/>
        </p:nvSpPr>
        <p:spPr>
          <a:xfrm>
            <a:off x="785507" y="2237770"/>
            <a:ext cx="484000" cy="445867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8777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6444" y="324543"/>
            <a:ext cx="5592107" cy="216267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Thank You For Joining Us!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22" y="480519"/>
            <a:ext cx="5496800" cy="5601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6F058D-84E0-D2CB-08E8-764CEAA98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16" y="2774297"/>
            <a:ext cx="3155420" cy="9280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8015A9-5F27-464A-A697-EC47555005D3}"/>
              </a:ext>
            </a:extLst>
          </p:cNvPr>
          <p:cNvSpPr txBox="1"/>
          <p:nvPr/>
        </p:nvSpPr>
        <p:spPr>
          <a:xfrm>
            <a:off x="6822433" y="4583216"/>
            <a:ext cx="4371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Living Prince Edward</a:t>
            </a:r>
          </a:p>
          <a:p>
            <a:r>
              <a:rPr lang="en-US" dirty="0"/>
              <a:t>67 King Street, </a:t>
            </a:r>
            <a:r>
              <a:rPr lang="en-US" dirty="0" err="1"/>
              <a:t>Picton</a:t>
            </a:r>
            <a:r>
              <a:rPr lang="en-US" dirty="0"/>
              <a:t>, Ontario</a:t>
            </a:r>
          </a:p>
          <a:p>
            <a:r>
              <a:rPr lang="en-US" dirty="0"/>
              <a:t>K0K 2T0</a:t>
            </a:r>
          </a:p>
          <a:p>
            <a:r>
              <a:rPr lang="en-US" dirty="0"/>
              <a:t>613-476-6038 </a:t>
            </a:r>
          </a:p>
          <a:p>
            <a:r>
              <a:rPr lang="en-US" dirty="0">
                <a:hlinkClick r:id="rId6"/>
              </a:rPr>
              <a:t>www.clpe.on.ca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947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How Are You Connected?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03563"/>
              </p:ext>
            </p:extLst>
          </p:nvPr>
        </p:nvGraphicFramePr>
        <p:xfrm>
          <a:off x="111859" y="2109391"/>
          <a:ext cx="6437367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7C2D1CF-3C69-006D-4FC7-249DC1C58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89" y="410426"/>
            <a:ext cx="2661504" cy="782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C86EB8-27DC-94D3-9893-ACAC4C63C27A}"/>
              </a:ext>
            </a:extLst>
          </p:cNvPr>
          <p:cNvSpPr txBox="1"/>
          <p:nvPr/>
        </p:nvSpPr>
        <p:spPr>
          <a:xfrm>
            <a:off x="171370" y="6488668"/>
            <a:ext cx="382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Ambassadors for Inclusion</a:t>
            </a:r>
          </a:p>
        </p:txBody>
      </p:sp>
      <p:pic>
        <p:nvPicPr>
          <p:cNvPr id="2052" name="Picture 4" descr="20,400+ Social Inclusion Stock Photos, Pictures &amp; Royalty-Free Images -  iStock | Social inclusion icon, Social inclusion outdoor uk, Online betting social  inclusion">
            <a:extLst>
              <a:ext uri="{FF2B5EF4-FFF2-40B4-BE49-F238E27FC236}">
                <a16:creationId xmlns:a16="http://schemas.microsoft.com/office/drawing/2014/main" id="{05F29B31-D346-CCA4-BAB3-8E0C6B09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93" y="2121984"/>
            <a:ext cx="5829300" cy="3876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2DE8934D-7C2C-24FE-7970-C186DD7AA2A6}"/>
              </a:ext>
            </a:extLst>
          </p:cNvPr>
          <p:cNvSpPr/>
          <p:nvPr/>
        </p:nvSpPr>
        <p:spPr>
          <a:xfrm>
            <a:off x="311773" y="1535145"/>
            <a:ext cx="747026" cy="617974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1156466-722A-E5F5-204B-77B7EAF5AB80}"/>
              </a:ext>
            </a:extLst>
          </p:cNvPr>
          <p:cNvSpPr/>
          <p:nvPr/>
        </p:nvSpPr>
        <p:spPr>
          <a:xfrm>
            <a:off x="785507" y="2237770"/>
            <a:ext cx="484000" cy="445867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Evolution of AFI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4837589"/>
              </p:ext>
            </p:extLst>
          </p:nvPr>
        </p:nvGraphicFramePr>
        <p:xfrm>
          <a:off x="1096963" y="2120900"/>
          <a:ext cx="4640262" cy="37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B833D2-1167-B4FE-7AFD-FA5908BDA49C}"/>
              </a:ext>
            </a:extLst>
          </p:cNvPr>
          <p:cNvSpPr txBox="1"/>
          <p:nvPr/>
        </p:nvSpPr>
        <p:spPr>
          <a:xfrm>
            <a:off x="171370" y="6488668"/>
            <a:ext cx="382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Ambassadors for Inclusion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3B9978-E447-36BB-EAA2-538A43946E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425" y="432970"/>
            <a:ext cx="2607335" cy="76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Placeholder 11">
            <a:extLst>
              <a:ext uri="{FF2B5EF4-FFF2-40B4-BE49-F238E27FC236}">
                <a16:creationId xmlns:a16="http://schemas.microsoft.com/office/drawing/2014/main" id="{E08E8C8D-A2AB-1ADC-D030-A27726D6B15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924796" y="1997475"/>
            <a:ext cx="4061891" cy="4320839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5D61BC76-8D1C-7805-07C4-4B7B64689F50}"/>
              </a:ext>
            </a:extLst>
          </p:cNvPr>
          <p:cNvSpPr/>
          <p:nvPr/>
        </p:nvSpPr>
        <p:spPr>
          <a:xfrm>
            <a:off x="11232096" y="1997475"/>
            <a:ext cx="530817" cy="432412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F348923-FEC5-7212-BF25-CE618089FDDA}"/>
              </a:ext>
            </a:extLst>
          </p:cNvPr>
          <p:cNvSpPr/>
          <p:nvPr/>
        </p:nvSpPr>
        <p:spPr>
          <a:xfrm>
            <a:off x="10721524" y="2476901"/>
            <a:ext cx="747026" cy="617974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262E7785-2062-8A70-6A69-C03011025A43}"/>
              </a:ext>
            </a:extLst>
          </p:cNvPr>
          <p:cNvSpPr/>
          <p:nvPr/>
        </p:nvSpPr>
        <p:spPr>
          <a:xfrm>
            <a:off x="11594237" y="1580224"/>
            <a:ext cx="405130" cy="32323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91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1F94B5-7223-B340-48BC-342E6E7F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C1E3-6562-17C3-DA5F-7037DADF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63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Inclusion Through a Wider Lens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6E08FE58-1478-8599-6BD7-FA1F2A0BC76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7384573"/>
              </p:ext>
            </p:extLst>
          </p:nvPr>
        </p:nvGraphicFramePr>
        <p:xfrm>
          <a:off x="2036451" y="2115188"/>
          <a:ext cx="4640262" cy="37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4F210AF-35E5-9D02-69FC-D09FB82602F5}"/>
              </a:ext>
            </a:extLst>
          </p:cNvPr>
          <p:cNvSpPr txBox="1"/>
          <p:nvPr/>
        </p:nvSpPr>
        <p:spPr>
          <a:xfrm>
            <a:off x="171370" y="6488668"/>
            <a:ext cx="382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Ambassadors for Inclusion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2A259F37-37B6-6298-42EC-E9E6EB880C5F}"/>
              </a:ext>
            </a:extLst>
          </p:cNvPr>
          <p:cNvSpPr/>
          <p:nvPr/>
        </p:nvSpPr>
        <p:spPr>
          <a:xfrm>
            <a:off x="354627" y="2049088"/>
            <a:ext cx="900855" cy="808147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058DB013-D548-2CBA-45FA-4C25E7793554}"/>
              </a:ext>
            </a:extLst>
          </p:cNvPr>
          <p:cNvSpPr/>
          <p:nvPr/>
        </p:nvSpPr>
        <p:spPr>
          <a:xfrm>
            <a:off x="1185132" y="2620854"/>
            <a:ext cx="714689" cy="64289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CF8E42BB-7A53-6DFD-BD23-8443FA28C602}"/>
              </a:ext>
            </a:extLst>
          </p:cNvPr>
          <p:cNvSpPr/>
          <p:nvPr/>
        </p:nvSpPr>
        <p:spPr>
          <a:xfrm>
            <a:off x="5665569" y="4185104"/>
            <a:ext cx="900855" cy="808147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F60174C1-E549-36A6-1AC6-DA4000DCA59D}"/>
              </a:ext>
            </a:extLst>
          </p:cNvPr>
          <p:cNvSpPr/>
          <p:nvPr/>
        </p:nvSpPr>
        <p:spPr>
          <a:xfrm>
            <a:off x="5319705" y="4973036"/>
            <a:ext cx="601702" cy="58438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" name="Picture Placeholder 37">
            <a:extLst>
              <a:ext uri="{FF2B5EF4-FFF2-40B4-BE49-F238E27FC236}">
                <a16:creationId xmlns:a16="http://schemas.microsoft.com/office/drawing/2014/main" id="{6C645FCC-AC8F-B5BF-0603-0661A3887B6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457682" y="2115188"/>
            <a:ext cx="3679421" cy="4097044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E47E5F-5637-6405-8A41-A0F1875D6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425" y="432970"/>
            <a:ext cx="2607335" cy="766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27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Inspirational Video- Be a Mr. Jensen- MUST WATCH!!">
            <a:hlinkClick r:id="" action="ppaction://media"/>
            <a:extLst>
              <a:ext uri="{FF2B5EF4-FFF2-40B4-BE49-F238E27FC236}">
                <a16:creationId xmlns:a16="http://schemas.microsoft.com/office/drawing/2014/main" id="{C90E7A10-BDB4-D8BB-84A6-EA127B00EB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Purposeful Actions to Foster Inclusion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91937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402AD6D-D7D5-99CF-7154-65A4917D1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11" y="224433"/>
            <a:ext cx="2607335" cy="7668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D89571-CD2E-5711-A5E8-E80468066F20}"/>
              </a:ext>
            </a:extLst>
          </p:cNvPr>
          <p:cNvSpPr txBox="1"/>
          <p:nvPr/>
        </p:nvSpPr>
        <p:spPr>
          <a:xfrm>
            <a:off x="171370" y="6488668"/>
            <a:ext cx="382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Ambassadors for Inclusion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726FE-E7F6-A1AC-0257-683B3C4BE27A}"/>
              </a:ext>
            </a:extLst>
          </p:cNvPr>
          <p:cNvSpPr txBox="1"/>
          <p:nvPr/>
        </p:nvSpPr>
        <p:spPr>
          <a:xfrm>
            <a:off x="8215853" y="5043494"/>
            <a:ext cx="219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defRPr cap="all"/>
            </a:pPr>
            <a:r>
              <a:rPr lang="en-US" sz="2400" dirty="0"/>
              <a:t>Perspectives</a:t>
            </a:r>
            <a:r>
              <a:rPr lang="en-US" dirty="0"/>
              <a:t> 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215FBD46-D47D-900D-5D9D-417A82A02D6A}"/>
              </a:ext>
            </a:extLst>
          </p:cNvPr>
          <p:cNvSpPr/>
          <p:nvPr/>
        </p:nvSpPr>
        <p:spPr>
          <a:xfrm>
            <a:off x="11268930" y="5043494"/>
            <a:ext cx="742558" cy="646331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B089204E-4E3B-D978-770F-CBE8BB4D16C6}"/>
              </a:ext>
            </a:extLst>
          </p:cNvPr>
          <p:cNvSpPr/>
          <p:nvPr/>
        </p:nvSpPr>
        <p:spPr>
          <a:xfrm>
            <a:off x="1215799" y="2167819"/>
            <a:ext cx="550676" cy="50772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975DC64-8E7F-0591-358E-D8D4D2555859}"/>
              </a:ext>
            </a:extLst>
          </p:cNvPr>
          <p:cNvSpPr/>
          <p:nvPr/>
        </p:nvSpPr>
        <p:spPr>
          <a:xfrm>
            <a:off x="473241" y="1775349"/>
            <a:ext cx="742558" cy="64633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9C5B45DB-F6ED-169E-C2FB-2612E166A70C}"/>
              </a:ext>
            </a:extLst>
          </p:cNvPr>
          <p:cNvSpPr/>
          <p:nvPr/>
        </p:nvSpPr>
        <p:spPr>
          <a:xfrm>
            <a:off x="10819699" y="5630734"/>
            <a:ext cx="550676" cy="50772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76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brary hr training activity Manual">
            <a:extLst>
              <a:ext uri="{FF2B5EF4-FFF2-40B4-BE49-F238E27FC236}">
                <a16:creationId xmlns:a16="http://schemas.microsoft.com/office/drawing/2014/main" id="{B1F44D3A-F455-D4C1-6232-2D5D71AD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36" y="395111"/>
            <a:ext cx="4928675" cy="5681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A21C20-44F1-A621-1ABC-4A8CFEA0509C}"/>
              </a:ext>
            </a:extLst>
          </p:cNvPr>
          <p:cNvCxnSpPr>
            <a:cxnSpLocks/>
          </p:cNvCxnSpPr>
          <p:nvPr/>
        </p:nvCxnSpPr>
        <p:spPr>
          <a:xfrm>
            <a:off x="4220069" y="3680178"/>
            <a:ext cx="0" cy="184008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E9CA8B-6BE5-7BC7-900F-EB47D561960B}"/>
              </a:ext>
            </a:extLst>
          </p:cNvPr>
          <p:cNvCxnSpPr>
            <a:cxnSpLocks/>
          </p:cNvCxnSpPr>
          <p:nvPr/>
        </p:nvCxnSpPr>
        <p:spPr>
          <a:xfrm>
            <a:off x="7522069" y="474133"/>
            <a:ext cx="0" cy="2235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1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Empowered to Lead and Inspire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833D2-1167-B4FE-7AFD-FA5908BDA49C}"/>
              </a:ext>
            </a:extLst>
          </p:cNvPr>
          <p:cNvSpPr txBox="1"/>
          <p:nvPr/>
        </p:nvSpPr>
        <p:spPr>
          <a:xfrm>
            <a:off x="171370" y="6488668"/>
            <a:ext cx="382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Ambassadors for Inclusion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3B9978-E447-36BB-EAA2-538A43946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38" y="245118"/>
            <a:ext cx="2607335" cy="76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Placeholder 11">
            <a:extLst>
              <a:ext uri="{FF2B5EF4-FFF2-40B4-BE49-F238E27FC236}">
                <a16:creationId xmlns:a16="http://schemas.microsoft.com/office/drawing/2014/main" id="{D43E138F-EE22-A7D5-FA80-A0C5DF2F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94299" y="2031159"/>
            <a:ext cx="4402696" cy="4258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Content Placeholder 2" descr="SmartArt graphic">
            <a:extLst>
              <a:ext uri="{FF2B5EF4-FFF2-40B4-BE49-F238E27FC236}">
                <a16:creationId xmlns:a16="http://schemas.microsoft.com/office/drawing/2014/main" id="{133B5071-10AB-B102-1D59-045D496C783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3945478"/>
              </p:ext>
            </p:extLst>
          </p:nvPr>
        </p:nvGraphicFramePr>
        <p:xfrm>
          <a:off x="5655076" y="2255838"/>
          <a:ext cx="5606649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Hexagon 18">
            <a:extLst>
              <a:ext uri="{FF2B5EF4-FFF2-40B4-BE49-F238E27FC236}">
                <a16:creationId xmlns:a16="http://schemas.microsoft.com/office/drawing/2014/main" id="{7723EEBC-DCEE-4BEE-5260-913D3C3FB59F}"/>
              </a:ext>
            </a:extLst>
          </p:cNvPr>
          <p:cNvSpPr/>
          <p:nvPr/>
        </p:nvSpPr>
        <p:spPr>
          <a:xfrm>
            <a:off x="491746" y="1832319"/>
            <a:ext cx="747026" cy="617974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311D38AA-E0ED-DF27-C2E8-C19037970168}"/>
              </a:ext>
            </a:extLst>
          </p:cNvPr>
          <p:cNvSpPr/>
          <p:nvPr/>
        </p:nvSpPr>
        <p:spPr>
          <a:xfrm>
            <a:off x="827451" y="2545252"/>
            <a:ext cx="539658" cy="449174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881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en More People Speak Up, More People Listen">
            <a:hlinkClick r:id="" action="ppaction://media"/>
            <a:extLst>
              <a:ext uri="{FF2B5EF4-FFF2-40B4-BE49-F238E27FC236}">
                <a16:creationId xmlns:a16="http://schemas.microsoft.com/office/drawing/2014/main" id="{784CA23A-BF4B-9F00-9584-8336178510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6774" y="643467"/>
            <a:ext cx="8938451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10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8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9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e1c6e8-d98c-447e-a5ca-18a6c4647bf8">
      <Terms xmlns="http://schemas.microsoft.com/office/infopath/2007/PartnerControls"/>
    </lcf76f155ced4ddcb4097134ff3c332f>
    <TaxCatchAll xmlns="1923a834-cab8-488a-9543-8780285323d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6CBED8F37C1459559812AE366E1D3" ma:contentTypeVersion="19" ma:contentTypeDescription="Create a new document." ma:contentTypeScope="" ma:versionID="376b98856725ec28194255099271d2f1">
  <xsd:schema xmlns:xsd="http://www.w3.org/2001/XMLSchema" xmlns:xs="http://www.w3.org/2001/XMLSchema" xmlns:p="http://schemas.microsoft.com/office/2006/metadata/properties" xmlns:ns2="fce1c6e8-d98c-447e-a5ca-18a6c4647bf8" xmlns:ns3="1923a834-cab8-488a-9543-8780285323d3" targetNamespace="http://schemas.microsoft.com/office/2006/metadata/properties" ma:root="true" ma:fieldsID="fb56995a2b97fadbed3a4a950214260f" ns2:_="" ns3:_="">
    <xsd:import namespace="fce1c6e8-d98c-447e-a5ca-18a6c4647bf8"/>
    <xsd:import namespace="1923a834-cab8-488a-9543-8780285323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1c6e8-d98c-447e-a5ca-18a6c4647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453e1ed-539c-4243-80d5-f1e12081a6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3a834-cab8-488a-9543-8780285323d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ed22909-0c32-4d03-a847-10aacab6155a}" ma:internalName="TaxCatchAll" ma:showField="CatchAllData" ma:web="1923a834-cab8-488a-9543-8780285323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purl.org/dc/elements/1.1/"/>
    <ds:schemaRef ds:uri="71af3243-3dd4-4a8d-8c0d-dd76da1f02a5"/>
    <ds:schemaRef ds:uri="http://schemas.microsoft.com/office/infopath/2007/PartnerControls"/>
    <ds:schemaRef ds:uri="16c05727-aa75-4e4a-9b5f-8a80a1165891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fce1c6e8-d98c-447e-a5ca-18a6c4647bf8"/>
    <ds:schemaRef ds:uri="1923a834-cab8-488a-9543-8780285323d3"/>
  </ds:schemaRefs>
</ds:datastoreItem>
</file>

<file path=customXml/itemProps2.xml><?xml version="1.0" encoding="utf-8"?>
<ds:datastoreItem xmlns:ds="http://schemas.openxmlformats.org/officeDocument/2006/customXml" ds:itemID="{469DC139-9CC8-44DC-8BE9-992D184DD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e1c6e8-d98c-447e-a5ca-18a6c4647bf8"/>
    <ds:schemaRef ds:uri="1923a834-cab8-488a-9543-878028532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{8E608B6B-96BA-4B96-AF16-AC199A75A2D6}tf11437505_win32</Template>
  <TotalTime>13435</TotalTime>
  <Words>235</Words>
  <Application>Microsoft Office PowerPoint</Application>
  <PresentationFormat>Widescreen</PresentationFormat>
  <Paragraphs>64</Paragraphs>
  <Slides>13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RetrospectVTI</vt:lpstr>
      <vt:lpstr>Ambassadors For Inclusion</vt:lpstr>
      <vt:lpstr>How Are You Connected? </vt:lpstr>
      <vt:lpstr>Evolution of AFI</vt:lpstr>
      <vt:lpstr>Inclusion Through a Wider Lens</vt:lpstr>
      <vt:lpstr>PowerPoint Presentation</vt:lpstr>
      <vt:lpstr>Purposeful Actions to Foster Inclusion</vt:lpstr>
      <vt:lpstr>PowerPoint Presentation</vt:lpstr>
      <vt:lpstr>Empowered to Lead and Inspire Change</vt:lpstr>
      <vt:lpstr>PowerPoint Presentation</vt:lpstr>
      <vt:lpstr>Building Bridges</vt:lpstr>
      <vt:lpstr>Your coloured paper means.. </vt:lpstr>
      <vt:lpstr>Practical tools - Heightened Awareness</vt:lpstr>
      <vt:lpstr>Thank You For Joining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Johanne Strome</dc:creator>
  <cp:lastModifiedBy>Ashley Card</cp:lastModifiedBy>
  <cp:revision>74</cp:revision>
  <cp:lastPrinted>2023-10-19T16:02:13Z</cp:lastPrinted>
  <dcterms:created xsi:type="dcterms:W3CDTF">2023-09-07T13:13:38Z</dcterms:created>
  <dcterms:modified xsi:type="dcterms:W3CDTF">2025-10-10T16:07:26Z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0x0101000576CBED8F37C1459559812AE366E1D3</vt:lpwstr>
  </property>
  <property fmtid="{D5CDD505-2E9C-101B-9397-08002B2CF9AE}" pid="3" name="Order">
    <vt:r8>954800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