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19" r:id="rId5"/>
    <p:sldMasterId id="2147483744" r:id="rId6"/>
    <p:sldMasterId id="2147483761" r:id="rId7"/>
    <p:sldMasterId id="2147483773" r:id="rId8"/>
    <p:sldMasterId id="2147483785" r:id="rId9"/>
  </p:sldMasterIdLst>
  <p:notesMasterIdLst>
    <p:notesMasterId r:id="rId60"/>
  </p:notesMasterIdLst>
  <p:sldIdLst>
    <p:sldId id="599" r:id="rId10"/>
    <p:sldId id="1089" r:id="rId11"/>
    <p:sldId id="1090" r:id="rId12"/>
    <p:sldId id="258" r:id="rId13"/>
    <p:sldId id="259" r:id="rId14"/>
    <p:sldId id="262" r:id="rId15"/>
    <p:sldId id="260" r:id="rId16"/>
    <p:sldId id="261" r:id="rId17"/>
    <p:sldId id="264" r:id="rId18"/>
    <p:sldId id="265" r:id="rId19"/>
    <p:sldId id="266" r:id="rId20"/>
    <p:sldId id="605" r:id="rId21"/>
    <p:sldId id="366" r:id="rId22"/>
    <p:sldId id="367" r:id="rId23"/>
    <p:sldId id="368" r:id="rId24"/>
    <p:sldId id="369" r:id="rId25"/>
    <p:sldId id="370" r:id="rId26"/>
    <p:sldId id="364" r:id="rId27"/>
    <p:sldId id="310" r:id="rId28"/>
    <p:sldId id="312" r:id="rId29"/>
    <p:sldId id="311" r:id="rId30"/>
    <p:sldId id="304" r:id="rId31"/>
    <p:sldId id="604" r:id="rId32"/>
    <p:sldId id="319" r:id="rId33"/>
    <p:sldId id="285" r:id="rId34"/>
    <p:sldId id="320" r:id="rId35"/>
    <p:sldId id="371" r:id="rId36"/>
    <p:sldId id="372" r:id="rId37"/>
    <p:sldId id="321" r:id="rId38"/>
    <p:sldId id="373" r:id="rId39"/>
    <p:sldId id="322" r:id="rId40"/>
    <p:sldId id="309" r:id="rId41"/>
    <p:sldId id="323" r:id="rId42"/>
    <p:sldId id="603" r:id="rId43"/>
    <p:sldId id="256" r:id="rId44"/>
    <p:sldId id="355" r:id="rId45"/>
    <p:sldId id="356" r:id="rId46"/>
    <p:sldId id="357" r:id="rId47"/>
    <p:sldId id="358" r:id="rId48"/>
    <p:sldId id="359" r:id="rId49"/>
    <p:sldId id="360" r:id="rId50"/>
    <p:sldId id="361" r:id="rId51"/>
    <p:sldId id="362" r:id="rId52"/>
    <p:sldId id="363" r:id="rId53"/>
    <p:sldId id="606" r:id="rId54"/>
    <p:sldId id="1091" r:id="rId55"/>
    <p:sldId id="1092" r:id="rId56"/>
    <p:sldId id="1093" r:id="rId57"/>
    <p:sldId id="598" r:id="rId58"/>
    <p:sldId id="1088" r:id="rId59"/>
  </p:sldIdLst>
  <p:sldSz cx="12192000" cy="6858000"/>
  <p:notesSz cx="6858000" cy="9144000"/>
  <p:custDataLst>
    <p:tags r:id="rId6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2044A4B-5350-B8F1-EA49-6931369437E6}" name="Jenna Monteiro" initials="JM" userId="S::jmonteiro@willowbridge.ca::17e9700a-2f63-4939-9431-6e9063869f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1C8FD9-5CD1-BF48-B606-FA6B70BFB6D3}" v="182" dt="2025-09-05T17:05:25.171"/>
    <p1510:client id="{4E09A7CD-CE67-7844-BBD0-D7CE91C44B11}" v="61" dt="2025-09-05T16:42:36.451"/>
    <p1510:client id="{804DD588-5CB9-0A4A-A66B-B5988DF9DA20}" v="379" dt="2025-09-05T18:21:41.1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tags" Target="tags/tag1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microsoft.com/office/2018/10/relationships/authors" Target="author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87BCCB-EA08-C349-9622-37773F19FE89}" type="datetimeFigureOut"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ECA39-69AD-4E47-BD41-1EC19A3A993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0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ECA39-69AD-4E47-BD41-1EC19A3A9934}" type="slidenum">
              <a:rPr lang="en-CA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142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66290-4595-5745-A50F-D5EC13BAC6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8133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66290-4595-5745-A50F-D5EC13BAC6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281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66290-4595-5745-A50F-D5EC13BAC6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9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66290-4595-5745-A50F-D5EC13BAC60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5504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F5B78-8F2D-374D-8EA8-72C1E25060B9}" type="slidenum">
              <a:rPr kumimoji="0" lang="en-N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N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35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1F5B78-8F2D-374D-8EA8-72C1E25060B9}" type="slidenum">
              <a:rPr kumimoji="0" lang="en-N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N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339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ECA39-69AD-4E47-BD41-1EC19A3A9934}" type="slidenum">
              <a:rPr lang="en-CA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3979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7ECA39-69AD-4E47-BD41-1EC19A3A9934}" type="slidenum">
              <a:rPr lang="en-CA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795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3B5B8-4E7D-06B9-3C4F-688CF2AC7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F2661-9D91-4C07-C35C-1C81A34B48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212AA-4602-CBF4-FDA4-7DE99C8B3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4B7C5-143C-B024-875D-6512846B9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BC557-26BE-C69E-3B27-0100D0EBE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44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28CAF-14CD-F50B-B120-3838D1DC7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AFD2D-4C6B-4D3C-AC51-946CFAABF4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5F3AB-6FF3-992C-20AE-5231AA8AC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864A2-8FBB-9709-3C1C-FCA509850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2DEA8-4763-827F-E617-A735F76C0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2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1901CB-46DD-3335-B19D-F29E6401BA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DE6D20-B0C4-060A-4704-F290D6ED3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5ED6C-A165-885B-E6E7-B6D02A7B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63DA9-3D2F-48A5-97BB-1A2C31587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91C31-1C54-54BE-3C62-B7605369B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99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98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30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861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6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437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12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0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CD116-78D6-EC65-8C67-5BE6B292B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52D4A-E446-9F1B-EB84-465AF5E94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75279-4601-B502-F550-4BF3EAC2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E521BB-71D3-B0F4-2928-36F674C4D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C5FCEC-80BC-58F8-13D4-1C4DFD33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516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685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292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588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66026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97425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3004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959804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2436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805255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BDF6558-7E2B-8E73-682F-1297E7F736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4836FF59-56EA-F001-7A41-F464E050D5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B6BC4C-CC13-4208-339A-387460A13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D1B6F75-FDF7-19AD-2999-8EA13CF66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388B9-5D15-B505-8E06-52ADBF067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37B97-D5F5-DA72-4D87-BEC7B9151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5E1DE-37FB-BF0B-9916-910A0AF32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96450-8612-8CCA-8EE4-CFDD5A243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F76ABC-6BC3-5E97-58FA-7A2DADBC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014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23474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462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0481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50562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2FE03F25-D589-68A8-30C7-175547B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37474" y="1618811"/>
            <a:ext cx="3154526" cy="5229819"/>
          </a:xfrm>
          <a:custGeom>
            <a:avLst/>
            <a:gdLst>
              <a:gd name="connsiteX0" fmla="*/ 2984957 w 3154526"/>
              <a:gd name="connsiteY0" fmla="*/ 4764199 h 5229819"/>
              <a:gd name="connsiteX1" fmla="*/ 3085247 w 3154526"/>
              <a:gd name="connsiteY1" fmla="*/ 4783935 h 5229819"/>
              <a:gd name="connsiteX2" fmla="*/ 3154526 w 3154526"/>
              <a:gd name="connsiteY2" fmla="*/ 4805985 h 5229819"/>
              <a:gd name="connsiteX3" fmla="*/ 3154526 w 3154526"/>
              <a:gd name="connsiteY3" fmla="*/ 4854317 h 5229819"/>
              <a:gd name="connsiteX4" fmla="*/ 3077489 w 3154526"/>
              <a:gd name="connsiteY4" fmla="*/ 4835342 h 5229819"/>
              <a:gd name="connsiteX5" fmla="*/ 2943802 w 3154526"/>
              <a:gd name="connsiteY5" fmla="*/ 4819637 h 5229819"/>
              <a:gd name="connsiteX6" fmla="*/ 2790751 w 3154526"/>
              <a:gd name="connsiteY6" fmla="*/ 4847576 h 5229819"/>
              <a:gd name="connsiteX7" fmla="*/ 2434897 w 3154526"/>
              <a:gd name="connsiteY7" fmla="*/ 5031577 h 5229819"/>
              <a:gd name="connsiteX8" fmla="*/ 2951768 w 3154526"/>
              <a:gd name="connsiteY8" fmla="*/ 4976098 h 5229819"/>
              <a:gd name="connsiteX9" fmla="*/ 3154526 w 3154526"/>
              <a:gd name="connsiteY9" fmla="*/ 4968709 h 5229819"/>
              <a:gd name="connsiteX10" fmla="*/ 3154526 w 3154526"/>
              <a:gd name="connsiteY10" fmla="*/ 5031765 h 5229819"/>
              <a:gd name="connsiteX11" fmla="*/ 3014835 w 3154526"/>
              <a:gd name="connsiteY11" fmla="*/ 5034301 h 5229819"/>
              <a:gd name="connsiteX12" fmla="*/ 2393353 w 3154526"/>
              <a:gd name="connsiteY12" fmla="*/ 5115550 h 5229819"/>
              <a:gd name="connsiteX13" fmla="*/ 2867479 w 3154526"/>
              <a:gd name="connsiteY13" fmla="*/ 5174972 h 5229819"/>
              <a:gd name="connsiteX14" fmla="*/ 3154526 w 3154526"/>
              <a:gd name="connsiteY14" fmla="*/ 5146324 h 5229819"/>
              <a:gd name="connsiteX15" fmla="*/ 3154526 w 3154526"/>
              <a:gd name="connsiteY15" fmla="*/ 5195560 h 5229819"/>
              <a:gd name="connsiteX16" fmla="*/ 2893424 w 3154526"/>
              <a:gd name="connsiteY16" fmla="*/ 5222073 h 5229819"/>
              <a:gd name="connsiteX17" fmla="*/ 2386859 w 3154526"/>
              <a:gd name="connsiteY17" fmla="*/ 5181967 h 5229819"/>
              <a:gd name="connsiteX18" fmla="*/ 2246076 w 3154526"/>
              <a:gd name="connsiteY18" fmla="*/ 5123402 h 5229819"/>
              <a:gd name="connsiteX19" fmla="*/ 2334992 w 3154526"/>
              <a:gd name="connsiteY19" fmla="*/ 5028470 h 5229819"/>
              <a:gd name="connsiteX20" fmla="*/ 2693848 w 3154526"/>
              <a:gd name="connsiteY20" fmla="*/ 4824451 h 5229819"/>
              <a:gd name="connsiteX21" fmla="*/ 2984957 w 3154526"/>
              <a:gd name="connsiteY21" fmla="*/ 4764199 h 5229819"/>
              <a:gd name="connsiteX22" fmla="*/ 2257356 w 3154526"/>
              <a:gd name="connsiteY22" fmla="*/ 4262588 h 5229819"/>
              <a:gd name="connsiteX23" fmla="*/ 2122814 w 3154526"/>
              <a:gd name="connsiteY23" fmla="*/ 4273357 h 5229819"/>
              <a:gd name="connsiteX24" fmla="*/ 2427819 w 3154526"/>
              <a:gd name="connsiteY24" fmla="*/ 4316623 h 5229819"/>
              <a:gd name="connsiteX25" fmla="*/ 2495745 w 3154526"/>
              <a:gd name="connsiteY25" fmla="*/ 4323417 h 5229819"/>
              <a:gd name="connsiteX26" fmla="*/ 2842012 w 3154526"/>
              <a:gd name="connsiteY26" fmla="*/ 4396980 h 5229819"/>
              <a:gd name="connsiteX27" fmla="*/ 2946172 w 3154526"/>
              <a:gd name="connsiteY27" fmla="*/ 4417967 h 5229819"/>
              <a:gd name="connsiteX28" fmla="*/ 2257356 w 3154526"/>
              <a:gd name="connsiteY28" fmla="*/ 4262588 h 5229819"/>
              <a:gd name="connsiteX29" fmla="*/ 2658537 w 3154526"/>
              <a:gd name="connsiteY29" fmla="*/ 3869558 h 5229819"/>
              <a:gd name="connsiteX30" fmla="*/ 2641175 w 3154526"/>
              <a:gd name="connsiteY30" fmla="*/ 3888643 h 5229819"/>
              <a:gd name="connsiteX31" fmla="*/ 3126479 w 3154526"/>
              <a:gd name="connsiteY31" fmla="*/ 4335544 h 5229819"/>
              <a:gd name="connsiteX32" fmla="*/ 3143670 w 3154526"/>
              <a:gd name="connsiteY32" fmla="*/ 4314908 h 5229819"/>
              <a:gd name="connsiteX33" fmla="*/ 2658537 w 3154526"/>
              <a:gd name="connsiteY33" fmla="*/ 3869558 h 5229819"/>
              <a:gd name="connsiteX34" fmla="*/ 2629101 w 3154526"/>
              <a:gd name="connsiteY34" fmla="*/ 3729983 h 5229819"/>
              <a:gd name="connsiteX35" fmla="*/ 2725377 w 3154526"/>
              <a:gd name="connsiteY35" fmla="*/ 3746294 h 5229819"/>
              <a:gd name="connsiteX36" fmla="*/ 3013384 w 3154526"/>
              <a:gd name="connsiteY36" fmla="*/ 3891324 h 5229819"/>
              <a:gd name="connsiteX37" fmla="*/ 3154526 w 3154526"/>
              <a:gd name="connsiteY37" fmla="*/ 3990464 h 5229819"/>
              <a:gd name="connsiteX38" fmla="*/ 3154526 w 3154526"/>
              <a:gd name="connsiteY38" fmla="*/ 4060395 h 5229819"/>
              <a:gd name="connsiteX39" fmla="*/ 3036403 w 3154526"/>
              <a:gd name="connsiteY39" fmla="*/ 3972021 h 5229819"/>
              <a:gd name="connsiteX40" fmla="*/ 2688997 w 3154526"/>
              <a:gd name="connsiteY40" fmla="*/ 3810128 h 5229819"/>
              <a:gd name="connsiteX41" fmla="*/ 3092476 w 3154526"/>
              <a:gd name="connsiteY41" fmla="*/ 4164235 h 5229819"/>
              <a:gd name="connsiteX42" fmla="*/ 3154526 w 3154526"/>
              <a:gd name="connsiteY42" fmla="*/ 4207256 h 5229819"/>
              <a:gd name="connsiteX43" fmla="*/ 3154526 w 3154526"/>
              <a:gd name="connsiteY43" fmla="*/ 4417507 h 5229819"/>
              <a:gd name="connsiteX44" fmla="*/ 3087942 w 3154526"/>
              <a:gd name="connsiteY44" fmla="*/ 4378606 h 5229819"/>
              <a:gd name="connsiteX45" fmla="*/ 3130359 w 3154526"/>
              <a:gd name="connsiteY45" fmla="*/ 4425849 h 5229819"/>
              <a:gd name="connsiteX46" fmla="*/ 3154526 w 3154526"/>
              <a:gd name="connsiteY46" fmla="*/ 4447989 h 5229819"/>
              <a:gd name="connsiteX47" fmla="*/ 3154526 w 3154526"/>
              <a:gd name="connsiteY47" fmla="*/ 4543354 h 5229819"/>
              <a:gd name="connsiteX48" fmla="*/ 3094526 w 3154526"/>
              <a:gd name="connsiteY48" fmla="*/ 4521621 h 5229819"/>
              <a:gd name="connsiteX49" fmla="*/ 2985083 w 3154526"/>
              <a:gd name="connsiteY49" fmla="*/ 4485238 h 5229819"/>
              <a:gd name="connsiteX50" fmla="*/ 2708626 w 3154526"/>
              <a:gd name="connsiteY50" fmla="*/ 4418017 h 5229819"/>
              <a:gd name="connsiteX51" fmla="*/ 2620844 w 3154526"/>
              <a:gd name="connsiteY51" fmla="*/ 4430706 h 5229819"/>
              <a:gd name="connsiteX52" fmla="*/ 2540001 w 3154526"/>
              <a:gd name="connsiteY52" fmla="*/ 4424025 h 5229819"/>
              <a:gd name="connsiteX53" fmla="*/ 1907604 w 3154526"/>
              <a:gd name="connsiteY53" fmla="*/ 4339664 h 5229819"/>
              <a:gd name="connsiteX54" fmla="*/ 1879113 w 3154526"/>
              <a:gd name="connsiteY54" fmla="*/ 4342926 h 5229819"/>
              <a:gd name="connsiteX55" fmla="*/ 1921270 w 3154526"/>
              <a:gd name="connsiteY55" fmla="*/ 4376988 h 5229819"/>
              <a:gd name="connsiteX56" fmla="*/ 2647281 w 3154526"/>
              <a:gd name="connsiteY56" fmla="*/ 4614572 h 5229819"/>
              <a:gd name="connsiteX57" fmla="*/ 3060973 w 3154526"/>
              <a:gd name="connsiteY57" fmla="*/ 4624283 h 5229819"/>
              <a:gd name="connsiteX58" fmla="*/ 3154526 w 3154526"/>
              <a:gd name="connsiteY58" fmla="*/ 4599347 h 5229819"/>
              <a:gd name="connsiteX59" fmla="*/ 3154526 w 3154526"/>
              <a:gd name="connsiteY59" fmla="*/ 4661496 h 5229819"/>
              <a:gd name="connsiteX60" fmla="*/ 3124590 w 3154526"/>
              <a:gd name="connsiteY60" fmla="*/ 4670972 h 5229819"/>
              <a:gd name="connsiteX61" fmla="*/ 2657957 w 3154526"/>
              <a:gd name="connsiteY61" fmla="*/ 4674486 h 5229819"/>
              <a:gd name="connsiteX62" fmla="*/ 1891952 w 3154526"/>
              <a:gd name="connsiteY62" fmla="*/ 4426992 h 5229819"/>
              <a:gd name="connsiteX63" fmla="*/ 1839998 w 3154526"/>
              <a:gd name="connsiteY63" fmla="*/ 4399458 h 5229819"/>
              <a:gd name="connsiteX64" fmla="*/ 1897411 w 3154526"/>
              <a:gd name="connsiteY64" fmla="*/ 4275071 h 5229819"/>
              <a:gd name="connsiteX65" fmla="*/ 2271660 w 3154526"/>
              <a:gd name="connsiteY65" fmla="*/ 4202654 h 5229819"/>
              <a:gd name="connsiteX66" fmla="*/ 2860369 w 3154526"/>
              <a:gd name="connsiteY66" fmla="*/ 4283351 h 5229819"/>
              <a:gd name="connsiteX67" fmla="*/ 2986729 w 3154526"/>
              <a:gd name="connsiteY67" fmla="*/ 4338210 h 5229819"/>
              <a:gd name="connsiteX68" fmla="*/ 2815025 w 3154526"/>
              <a:gd name="connsiteY68" fmla="*/ 4191559 h 5229819"/>
              <a:gd name="connsiteX69" fmla="*/ 2550431 w 3154526"/>
              <a:gd name="connsiteY69" fmla="*/ 3844543 h 5229819"/>
              <a:gd name="connsiteX70" fmla="*/ 2629101 w 3154526"/>
              <a:gd name="connsiteY70" fmla="*/ 3729983 h 5229819"/>
              <a:gd name="connsiteX71" fmla="*/ 2911098 w 3154526"/>
              <a:gd name="connsiteY71" fmla="*/ 3440435 h 5229819"/>
              <a:gd name="connsiteX72" fmla="*/ 2828048 w 3154526"/>
              <a:gd name="connsiteY72" fmla="*/ 3443932 h 5229819"/>
              <a:gd name="connsiteX73" fmla="*/ 2509409 w 3154526"/>
              <a:gd name="connsiteY73" fmla="*/ 3495655 h 5229819"/>
              <a:gd name="connsiteX74" fmla="*/ 2147895 w 3154526"/>
              <a:gd name="connsiteY74" fmla="*/ 3514483 h 5229819"/>
              <a:gd name="connsiteX75" fmla="*/ 2003552 w 3154526"/>
              <a:gd name="connsiteY75" fmla="*/ 3520439 h 5229819"/>
              <a:gd name="connsiteX76" fmla="*/ 2246830 w 3154526"/>
              <a:gd name="connsiteY76" fmla="*/ 3622276 h 5229819"/>
              <a:gd name="connsiteX77" fmla="*/ 2835671 w 3154526"/>
              <a:gd name="connsiteY77" fmla="*/ 3548747 h 5229819"/>
              <a:gd name="connsiteX78" fmla="*/ 2998953 w 3154526"/>
              <a:gd name="connsiteY78" fmla="*/ 3464237 h 5229819"/>
              <a:gd name="connsiteX79" fmla="*/ 2995075 w 3154526"/>
              <a:gd name="connsiteY79" fmla="*/ 3442088 h 5229819"/>
              <a:gd name="connsiteX80" fmla="*/ 2911098 w 3154526"/>
              <a:gd name="connsiteY80" fmla="*/ 3440435 h 5229819"/>
              <a:gd name="connsiteX81" fmla="*/ 2690666 w 3154526"/>
              <a:gd name="connsiteY81" fmla="*/ 3299672 h 5229819"/>
              <a:gd name="connsiteX82" fmla="*/ 2476905 w 3154526"/>
              <a:gd name="connsiteY82" fmla="*/ 3324782 h 5229819"/>
              <a:gd name="connsiteX83" fmla="*/ 2094849 w 3154526"/>
              <a:gd name="connsiteY83" fmla="*/ 3447220 h 5229819"/>
              <a:gd name="connsiteX84" fmla="*/ 2483888 w 3154526"/>
              <a:gd name="connsiteY84" fmla="*/ 3440295 h 5229819"/>
              <a:gd name="connsiteX85" fmla="*/ 3014076 w 3154526"/>
              <a:gd name="connsiteY85" fmla="*/ 3366305 h 5229819"/>
              <a:gd name="connsiteX86" fmla="*/ 2904378 w 3154526"/>
              <a:gd name="connsiteY86" fmla="*/ 3324561 h 5229819"/>
              <a:gd name="connsiteX87" fmla="*/ 2690666 w 3154526"/>
              <a:gd name="connsiteY87" fmla="*/ 3299672 h 5229819"/>
              <a:gd name="connsiteX88" fmla="*/ 2600173 w 3154526"/>
              <a:gd name="connsiteY88" fmla="*/ 3247414 h 5229819"/>
              <a:gd name="connsiteX89" fmla="*/ 3008079 w 3154526"/>
              <a:gd name="connsiteY89" fmla="*/ 3291395 h 5229819"/>
              <a:gd name="connsiteX90" fmla="*/ 3154526 w 3154526"/>
              <a:gd name="connsiteY90" fmla="*/ 3354047 h 5229819"/>
              <a:gd name="connsiteX91" fmla="*/ 3154526 w 3154526"/>
              <a:gd name="connsiteY91" fmla="*/ 3464030 h 5229819"/>
              <a:gd name="connsiteX92" fmla="*/ 3150012 w 3154526"/>
              <a:gd name="connsiteY92" fmla="*/ 3464430 h 5229819"/>
              <a:gd name="connsiteX93" fmla="*/ 3006185 w 3154526"/>
              <a:gd name="connsiteY93" fmla="*/ 3521395 h 5229819"/>
              <a:gd name="connsiteX94" fmla="*/ 2745224 w 3154526"/>
              <a:gd name="connsiteY94" fmla="*/ 3629721 h 5229819"/>
              <a:gd name="connsiteX95" fmla="*/ 2266244 w 3154526"/>
              <a:gd name="connsiteY95" fmla="*/ 3673727 h 5229819"/>
              <a:gd name="connsiteX96" fmla="*/ 1968615 w 3154526"/>
              <a:gd name="connsiteY96" fmla="*/ 3585320 h 5229819"/>
              <a:gd name="connsiteX97" fmla="*/ 1898396 w 3154526"/>
              <a:gd name="connsiteY97" fmla="*/ 3500287 h 5229819"/>
              <a:gd name="connsiteX98" fmla="*/ 1989083 w 3154526"/>
              <a:gd name="connsiteY98" fmla="*/ 3427016 h 5229819"/>
              <a:gd name="connsiteX99" fmla="*/ 2389567 w 3154526"/>
              <a:gd name="connsiteY99" fmla="*/ 3290809 h 5229819"/>
              <a:gd name="connsiteX100" fmla="*/ 2600173 w 3154526"/>
              <a:gd name="connsiteY100" fmla="*/ 3247414 h 5229819"/>
              <a:gd name="connsiteX101" fmla="*/ 2319352 w 3154526"/>
              <a:gd name="connsiteY101" fmla="*/ 2601737 h 5229819"/>
              <a:gd name="connsiteX102" fmla="*/ 2766163 w 3154526"/>
              <a:gd name="connsiteY102" fmla="*/ 2737145 h 5229819"/>
              <a:gd name="connsiteX103" fmla="*/ 2974746 w 3154526"/>
              <a:gd name="connsiteY103" fmla="*/ 2866399 h 5229819"/>
              <a:gd name="connsiteX104" fmla="*/ 3121568 w 3154526"/>
              <a:gd name="connsiteY104" fmla="*/ 2982134 h 5229819"/>
              <a:gd name="connsiteX105" fmla="*/ 3154526 w 3154526"/>
              <a:gd name="connsiteY105" fmla="*/ 3011886 h 5229819"/>
              <a:gd name="connsiteX106" fmla="*/ 3154526 w 3154526"/>
              <a:gd name="connsiteY106" fmla="*/ 3160319 h 5229819"/>
              <a:gd name="connsiteX107" fmla="*/ 3067546 w 3154526"/>
              <a:gd name="connsiteY107" fmla="*/ 3110720 h 5229819"/>
              <a:gd name="connsiteX108" fmla="*/ 2232937 w 3154526"/>
              <a:gd name="connsiteY108" fmla="*/ 2769088 h 5229819"/>
              <a:gd name="connsiteX109" fmla="*/ 2352619 w 3154526"/>
              <a:gd name="connsiteY109" fmla="*/ 2743180 h 5229819"/>
              <a:gd name="connsiteX110" fmla="*/ 2721589 w 3154526"/>
              <a:gd name="connsiteY110" fmla="*/ 2876160 h 5229819"/>
              <a:gd name="connsiteX111" fmla="*/ 3060914 w 3154526"/>
              <a:gd name="connsiteY111" fmla="*/ 3014259 h 5229819"/>
              <a:gd name="connsiteX112" fmla="*/ 2965264 w 3154526"/>
              <a:gd name="connsiteY112" fmla="*/ 2935323 h 5229819"/>
              <a:gd name="connsiteX113" fmla="*/ 2367226 w 3154526"/>
              <a:gd name="connsiteY113" fmla="*/ 2661486 h 5229819"/>
              <a:gd name="connsiteX114" fmla="*/ 2207259 w 3154526"/>
              <a:gd name="connsiteY114" fmla="*/ 2694665 h 5229819"/>
              <a:gd name="connsiteX115" fmla="*/ 2179723 w 3154526"/>
              <a:gd name="connsiteY115" fmla="*/ 2818255 h 5229819"/>
              <a:gd name="connsiteX116" fmla="*/ 2514888 w 3154526"/>
              <a:gd name="connsiteY116" fmla="*/ 3048475 h 5229819"/>
              <a:gd name="connsiteX117" fmla="*/ 3016861 w 3154526"/>
              <a:gd name="connsiteY117" fmla="*/ 3160740 h 5229819"/>
              <a:gd name="connsiteX118" fmla="*/ 3154526 w 3154526"/>
              <a:gd name="connsiteY118" fmla="*/ 3176279 h 5229819"/>
              <a:gd name="connsiteX119" fmla="*/ 3154526 w 3154526"/>
              <a:gd name="connsiteY119" fmla="*/ 3250361 h 5229819"/>
              <a:gd name="connsiteX120" fmla="*/ 3091307 w 3154526"/>
              <a:gd name="connsiteY120" fmla="*/ 3229805 h 5229819"/>
              <a:gd name="connsiteX121" fmla="*/ 2723879 w 3154526"/>
              <a:gd name="connsiteY121" fmla="*/ 3162709 h 5229819"/>
              <a:gd name="connsiteX122" fmla="*/ 2203034 w 3154526"/>
              <a:gd name="connsiteY122" fmla="*/ 2922890 h 5229819"/>
              <a:gd name="connsiteX123" fmla="*/ 2101110 w 3154526"/>
              <a:gd name="connsiteY123" fmla="*/ 2793332 h 5229819"/>
              <a:gd name="connsiteX124" fmla="*/ 2116325 w 3154526"/>
              <a:gd name="connsiteY124" fmla="*/ 2687419 h 5229819"/>
              <a:gd name="connsiteX125" fmla="*/ 2319352 w 3154526"/>
              <a:gd name="connsiteY125" fmla="*/ 2601737 h 5229819"/>
              <a:gd name="connsiteX126" fmla="*/ 1350946 w 3154526"/>
              <a:gd name="connsiteY126" fmla="*/ 1631006 h 5229819"/>
              <a:gd name="connsiteX127" fmla="*/ 1004901 w 3154526"/>
              <a:gd name="connsiteY127" fmla="*/ 1697258 h 5229819"/>
              <a:gd name="connsiteX128" fmla="*/ 955407 w 3154526"/>
              <a:gd name="connsiteY128" fmla="*/ 1725240 h 5229819"/>
              <a:gd name="connsiteX129" fmla="*/ 1056827 w 3154526"/>
              <a:gd name="connsiteY129" fmla="*/ 1829253 h 5229819"/>
              <a:gd name="connsiteX130" fmla="*/ 1626585 w 3154526"/>
              <a:gd name="connsiteY130" fmla="*/ 2030287 h 5229819"/>
              <a:gd name="connsiteX131" fmla="*/ 2214811 w 3154526"/>
              <a:gd name="connsiteY131" fmla="*/ 2140743 h 5229819"/>
              <a:gd name="connsiteX132" fmla="*/ 2475442 w 3154526"/>
              <a:gd name="connsiteY132" fmla="*/ 2220115 h 5229819"/>
              <a:gd name="connsiteX133" fmla="*/ 1255641 w 3154526"/>
              <a:gd name="connsiteY133" fmla="*/ 1766864 h 5229819"/>
              <a:gd name="connsiteX134" fmla="*/ 1305929 w 3154526"/>
              <a:gd name="connsiteY134" fmla="*/ 1722974 h 5229819"/>
              <a:gd name="connsiteX135" fmla="*/ 2002915 w 3154526"/>
              <a:gd name="connsiteY135" fmla="*/ 1923946 h 5229819"/>
              <a:gd name="connsiteX136" fmla="*/ 2449662 w 3154526"/>
              <a:gd name="connsiteY136" fmla="*/ 2126020 h 5229819"/>
              <a:gd name="connsiteX137" fmla="*/ 2505028 w 3154526"/>
              <a:gd name="connsiteY137" fmla="*/ 2142789 h 5229819"/>
              <a:gd name="connsiteX138" fmla="*/ 2446175 w 3154526"/>
              <a:gd name="connsiteY138" fmla="*/ 2082091 h 5229819"/>
              <a:gd name="connsiteX139" fmla="*/ 2312648 w 3154526"/>
              <a:gd name="connsiteY139" fmla="*/ 1997116 h 5229819"/>
              <a:gd name="connsiteX140" fmla="*/ 1350946 w 3154526"/>
              <a:gd name="connsiteY140" fmla="*/ 1631006 h 5229819"/>
              <a:gd name="connsiteX141" fmla="*/ 2656659 w 3154526"/>
              <a:gd name="connsiteY141" fmla="*/ 1238775 h 5229819"/>
              <a:gd name="connsiteX142" fmla="*/ 2625436 w 3154526"/>
              <a:gd name="connsiteY142" fmla="*/ 1397072 h 5229819"/>
              <a:gd name="connsiteX143" fmla="*/ 2875161 w 3154526"/>
              <a:gd name="connsiteY143" fmla="*/ 2321650 h 5229819"/>
              <a:gd name="connsiteX144" fmla="*/ 2925722 w 3154526"/>
              <a:gd name="connsiteY144" fmla="*/ 2392692 h 5229819"/>
              <a:gd name="connsiteX145" fmla="*/ 2811462 w 3154526"/>
              <a:gd name="connsiteY145" fmla="*/ 1947758 h 5229819"/>
              <a:gd name="connsiteX146" fmla="*/ 2718919 w 3154526"/>
              <a:gd name="connsiteY146" fmla="*/ 1497019 h 5229819"/>
              <a:gd name="connsiteX147" fmla="*/ 2753255 w 3154526"/>
              <a:gd name="connsiteY147" fmla="*/ 1529176 h 5229819"/>
              <a:gd name="connsiteX148" fmla="*/ 2881379 w 3154526"/>
              <a:gd name="connsiteY148" fmla="*/ 2022317 h 5229819"/>
              <a:gd name="connsiteX149" fmla="*/ 2996393 w 3154526"/>
              <a:gd name="connsiteY149" fmla="*/ 2365005 h 5229819"/>
              <a:gd name="connsiteX150" fmla="*/ 3100133 w 3154526"/>
              <a:gd name="connsiteY150" fmla="*/ 2512233 h 5229819"/>
              <a:gd name="connsiteX151" fmla="*/ 3079545 w 3154526"/>
              <a:gd name="connsiteY151" fmla="*/ 1967247 h 5229819"/>
              <a:gd name="connsiteX152" fmla="*/ 2899475 w 3154526"/>
              <a:gd name="connsiteY152" fmla="*/ 1449951 h 5229819"/>
              <a:gd name="connsiteX153" fmla="*/ 2656659 w 3154526"/>
              <a:gd name="connsiteY153" fmla="*/ 1238775 h 5229819"/>
              <a:gd name="connsiteX154" fmla="*/ 1367798 w 3154526"/>
              <a:gd name="connsiteY154" fmla="*/ 807514 h 5229819"/>
              <a:gd name="connsiteX155" fmla="*/ 1321670 w 3154526"/>
              <a:gd name="connsiteY155" fmla="*/ 812743 h 5229819"/>
              <a:gd name="connsiteX156" fmla="*/ 1326427 w 3154526"/>
              <a:gd name="connsiteY156" fmla="*/ 995044 h 5229819"/>
              <a:gd name="connsiteX157" fmla="*/ 1646715 w 3154526"/>
              <a:gd name="connsiteY157" fmla="*/ 1403714 h 5229819"/>
              <a:gd name="connsiteX158" fmla="*/ 1699020 w 3154526"/>
              <a:gd name="connsiteY158" fmla="*/ 1462003 h 5229819"/>
              <a:gd name="connsiteX159" fmla="*/ 2128129 w 3154526"/>
              <a:gd name="connsiteY159" fmla="*/ 1776540 h 5229819"/>
              <a:gd name="connsiteX160" fmla="*/ 2153908 w 3154526"/>
              <a:gd name="connsiteY160" fmla="*/ 1776925 h 5229819"/>
              <a:gd name="connsiteX161" fmla="*/ 1447891 w 3154526"/>
              <a:gd name="connsiteY161" fmla="*/ 949010 h 5229819"/>
              <a:gd name="connsiteX162" fmla="*/ 1451500 w 3154526"/>
              <a:gd name="connsiteY162" fmla="*/ 904772 h 5229819"/>
              <a:gd name="connsiteX163" fmla="*/ 1824226 w 3154526"/>
              <a:gd name="connsiteY163" fmla="*/ 1311217 h 5229819"/>
              <a:gd name="connsiteX164" fmla="*/ 2204689 w 3154526"/>
              <a:gd name="connsiteY164" fmla="*/ 1730927 h 5229819"/>
              <a:gd name="connsiteX165" fmla="*/ 1890667 w 3154526"/>
              <a:gd name="connsiteY165" fmla="*/ 1206353 h 5229819"/>
              <a:gd name="connsiteX166" fmla="*/ 1627192 w 3154526"/>
              <a:gd name="connsiteY166" fmla="*/ 933479 h 5229819"/>
              <a:gd name="connsiteX167" fmla="*/ 1367798 w 3154526"/>
              <a:gd name="connsiteY167" fmla="*/ 807514 h 5229819"/>
              <a:gd name="connsiteX168" fmla="*/ 283580 w 3154526"/>
              <a:gd name="connsiteY168" fmla="*/ 681216 h 5229819"/>
              <a:gd name="connsiteX169" fmla="*/ 110348 w 3154526"/>
              <a:gd name="connsiteY169" fmla="*/ 708025 h 5229819"/>
              <a:gd name="connsiteX170" fmla="*/ 85723 w 3154526"/>
              <a:gd name="connsiteY170" fmla="*/ 819576 h 5229819"/>
              <a:gd name="connsiteX171" fmla="*/ 199932 w 3154526"/>
              <a:gd name="connsiteY171" fmla="*/ 893664 h 5229819"/>
              <a:gd name="connsiteX172" fmla="*/ 740736 w 3154526"/>
              <a:gd name="connsiteY172" fmla="*/ 1064235 h 5229819"/>
              <a:gd name="connsiteX173" fmla="*/ 1110528 w 3154526"/>
              <a:gd name="connsiteY173" fmla="*/ 1146285 h 5229819"/>
              <a:gd name="connsiteX174" fmla="*/ 459412 w 3154526"/>
              <a:gd name="connsiteY174" fmla="*/ 885372 h 5229819"/>
              <a:gd name="connsiteX175" fmla="*/ 543138 w 3154526"/>
              <a:gd name="connsiteY175" fmla="*/ 845601 h 5229819"/>
              <a:gd name="connsiteX176" fmla="*/ 910153 w 3154526"/>
              <a:gd name="connsiteY176" fmla="*/ 948610 h 5229819"/>
              <a:gd name="connsiteX177" fmla="*/ 966399 w 3154526"/>
              <a:gd name="connsiteY177" fmla="*/ 962382 h 5229819"/>
              <a:gd name="connsiteX178" fmla="*/ 283580 w 3154526"/>
              <a:gd name="connsiteY178" fmla="*/ 681216 h 5229819"/>
              <a:gd name="connsiteX179" fmla="*/ 1590373 w 3154526"/>
              <a:gd name="connsiteY179" fmla="*/ 207352 h 5229819"/>
              <a:gd name="connsiteX180" fmla="*/ 1849000 w 3154526"/>
              <a:gd name="connsiteY180" fmla="*/ 1052202 h 5229819"/>
              <a:gd name="connsiteX181" fmla="*/ 1897521 w 3154526"/>
              <a:gd name="connsiteY181" fmla="*/ 1104633 h 5229819"/>
              <a:gd name="connsiteX182" fmla="*/ 1590373 w 3154526"/>
              <a:gd name="connsiteY182" fmla="*/ 207352 h 5229819"/>
              <a:gd name="connsiteX183" fmla="*/ 1477590 w 3154526"/>
              <a:gd name="connsiteY183" fmla="*/ 196987 h 5229819"/>
              <a:gd name="connsiteX184" fmla="*/ 1734197 w 3154526"/>
              <a:gd name="connsiteY184" fmla="*/ 915385 h 5229819"/>
              <a:gd name="connsiteX185" fmla="*/ 1477590 w 3154526"/>
              <a:gd name="connsiteY185" fmla="*/ 196987 h 5229819"/>
              <a:gd name="connsiteX186" fmla="*/ 1520807 w 3154526"/>
              <a:gd name="connsiteY186" fmla="*/ 401 h 5229819"/>
              <a:gd name="connsiteX187" fmla="*/ 1959261 w 3154526"/>
              <a:gd name="connsiteY187" fmla="*/ 1004279 h 5229819"/>
              <a:gd name="connsiteX188" fmla="*/ 1999831 w 3154526"/>
              <a:gd name="connsiteY188" fmla="*/ 1233302 h 5229819"/>
              <a:gd name="connsiteX189" fmla="*/ 2119085 w 3154526"/>
              <a:gd name="connsiteY189" fmla="*/ 1423964 h 5229819"/>
              <a:gd name="connsiteX190" fmla="*/ 2335471 w 3154526"/>
              <a:gd name="connsiteY190" fmla="*/ 1850384 h 5229819"/>
              <a:gd name="connsiteX191" fmla="*/ 2392591 w 3154526"/>
              <a:gd name="connsiteY191" fmla="*/ 1951489 h 5229819"/>
              <a:gd name="connsiteX192" fmla="*/ 2748943 w 3154526"/>
              <a:gd name="connsiteY192" fmla="*/ 2303364 h 5229819"/>
              <a:gd name="connsiteX193" fmla="*/ 2806241 w 3154526"/>
              <a:gd name="connsiteY193" fmla="*/ 2339964 h 5229819"/>
              <a:gd name="connsiteX194" fmla="*/ 2679338 w 3154526"/>
              <a:gd name="connsiteY194" fmla="*/ 2010074 h 5229819"/>
              <a:gd name="connsiteX195" fmla="*/ 2606989 w 3154526"/>
              <a:gd name="connsiteY195" fmla="*/ 1775538 h 5229819"/>
              <a:gd name="connsiteX196" fmla="*/ 2582155 w 3154526"/>
              <a:gd name="connsiteY196" fmla="*/ 1309760 h 5229819"/>
              <a:gd name="connsiteX197" fmla="*/ 2592851 w 3154526"/>
              <a:gd name="connsiteY197" fmla="*/ 1261833 h 5229819"/>
              <a:gd name="connsiteX198" fmla="*/ 2718128 w 3154526"/>
              <a:gd name="connsiteY198" fmla="*/ 1210907 h 5229819"/>
              <a:gd name="connsiteX199" fmla="*/ 2951511 w 3154526"/>
              <a:gd name="connsiteY199" fmla="*/ 1441852 h 5229819"/>
              <a:gd name="connsiteX200" fmla="*/ 3144770 w 3154526"/>
              <a:gd name="connsiteY200" fmla="*/ 2025597 h 5229819"/>
              <a:gd name="connsiteX201" fmla="*/ 3154526 w 3154526"/>
              <a:gd name="connsiteY201" fmla="*/ 2110676 h 5229819"/>
              <a:gd name="connsiteX202" fmla="*/ 3154526 w 3154526"/>
              <a:gd name="connsiteY202" fmla="*/ 2821253 h 5229819"/>
              <a:gd name="connsiteX203" fmla="*/ 2760231 w 3154526"/>
              <a:gd name="connsiteY203" fmla="*/ 2387604 h 5229819"/>
              <a:gd name="connsiteX204" fmla="*/ 2690109 w 3154526"/>
              <a:gd name="connsiteY204" fmla="*/ 2343136 h 5229819"/>
              <a:gd name="connsiteX205" fmla="*/ 2584945 w 3154526"/>
              <a:gd name="connsiteY205" fmla="*/ 2319604 h 5229819"/>
              <a:gd name="connsiteX206" fmla="*/ 2476459 w 3154526"/>
              <a:gd name="connsiteY206" fmla="*/ 2274585 h 5229819"/>
              <a:gd name="connsiteX207" fmla="*/ 1635021 w 3154526"/>
              <a:gd name="connsiteY207" fmla="*/ 2080790 h 5229819"/>
              <a:gd name="connsiteX208" fmla="*/ 994284 w 3154526"/>
              <a:gd name="connsiteY208" fmla="*/ 1848426 h 5229819"/>
              <a:gd name="connsiteX209" fmla="*/ 900907 w 3154526"/>
              <a:gd name="connsiteY209" fmla="*/ 1722986 h 5229819"/>
              <a:gd name="connsiteX210" fmla="*/ 1019942 w 3154526"/>
              <a:gd name="connsiteY210" fmla="*/ 1634959 h 5229819"/>
              <a:gd name="connsiteX211" fmla="*/ 1436756 w 3154526"/>
              <a:gd name="connsiteY211" fmla="*/ 1581585 h 5229819"/>
              <a:gd name="connsiteX212" fmla="*/ 1745065 w 3154526"/>
              <a:gd name="connsiteY212" fmla="*/ 1615304 h 5229819"/>
              <a:gd name="connsiteX213" fmla="*/ 1601192 w 3154526"/>
              <a:gd name="connsiteY213" fmla="*/ 1445865 h 5229819"/>
              <a:gd name="connsiteX214" fmla="*/ 1401935 w 3154526"/>
              <a:gd name="connsiteY214" fmla="*/ 1322332 h 5229819"/>
              <a:gd name="connsiteX215" fmla="*/ 1350058 w 3154526"/>
              <a:gd name="connsiteY215" fmla="*/ 1304329 h 5229819"/>
              <a:gd name="connsiteX216" fmla="*/ 1196299 w 3154526"/>
              <a:gd name="connsiteY216" fmla="*/ 1267380 h 5229819"/>
              <a:gd name="connsiteX217" fmla="*/ 1010774 w 3154526"/>
              <a:gd name="connsiteY217" fmla="*/ 1183133 h 5229819"/>
              <a:gd name="connsiteX218" fmla="*/ 762606 w 3154526"/>
              <a:gd name="connsiteY218" fmla="*/ 1122658 h 5229819"/>
              <a:gd name="connsiteX219" fmla="*/ 154893 w 3154526"/>
              <a:gd name="connsiteY219" fmla="*/ 930327 h 5229819"/>
              <a:gd name="connsiteX220" fmla="*/ 41348 w 3154526"/>
              <a:gd name="connsiteY220" fmla="*/ 855682 h 5229819"/>
              <a:gd name="connsiteX221" fmla="*/ 71618 w 3154526"/>
              <a:gd name="connsiteY221" fmla="*/ 669959 h 5229819"/>
              <a:gd name="connsiteX222" fmla="*/ 192882 w 3154526"/>
              <a:gd name="connsiteY222" fmla="*/ 633126 h 5229819"/>
              <a:gd name="connsiteX223" fmla="*/ 753661 w 3154526"/>
              <a:gd name="connsiteY223" fmla="*/ 741211 h 5229819"/>
              <a:gd name="connsiteX224" fmla="*/ 1255776 w 3154526"/>
              <a:gd name="connsiteY224" fmla="*/ 1147472 h 5229819"/>
              <a:gd name="connsiteX225" fmla="*/ 1455766 w 3154526"/>
              <a:gd name="connsiteY225" fmla="*/ 1276598 h 5229819"/>
              <a:gd name="connsiteX226" fmla="*/ 1288932 w 3154526"/>
              <a:gd name="connsiteY226" fmla="*/ 1033280 h 5229819"/>
              <a:gd name="connsiteX227" fmla="*/ 1232411 w 3154526"/>
              <a:gd name="connsiteY227" fmla="*/ 880301 h 5229819"/>
              <a:gd name="connsiteX228" fmla="*/ 1384570 w 3154526"/>
              <a:gd name="connsiteY228" fmla="*/ 733996 h 5229819"/>
              <a:gd name="connsiteX229" fmla="*/ 1507746 w 3154526"/>
              <a:gd name="connsiteY229" fmla="*/ 755398 h 5229819"/>
              <a:gd name="connsiteX230" fmla="*/ 1477350 w 3154526"/>
              <a:gd name="connsiteY230" fmla="*/ 678725 h 5229819"/>
              <a:gd name="connsiteX231" fmla="*/ 1417151 w 3154526"/>
              <a:gd name="connsiteY231" fmla="*/ 168105 h 5229819"/>
              <a:gd name="connsiteX232" fmla="*/ 1520807 w 3154526"/>
              <a:gd name="connsiteY232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3154526" h="5229819"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lnTo>
                  <a:pt x="3154526" y="4805985"/>
                </a:lnTo>
                <a:lnTo>
                  <a:pt x="3154526" y="4854317"/>
                </a:lnTo>
                <a:lnTo>
                  <a:pt x="3077489" y="4835342"/>
                </a:lnTo>
                <a:cubicBezTo>
                  <a:pt x="3033509" y="4827066"/>
                  <a:pt x="2989112" y="4821557"/>
                  <a:pt x="2943802" y="4819637"/>
                </a:cubicBez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lnTo>
                  <a:pt x="3154526" y="4968709"/>
                </a:lnTo>
                <a:lnTo>
                  <a:pt x="3154526" y="5031765"/>
                </a:lnTo>
                <a:lnTo>
                  <a:pt x="3014835" y="5034301"/>
                </a:lnTo>
                <a:cubicBezTo>
                  <a:pt x="2710439" y="5051677"/>
                  <a:pt x="2441583" y="5097943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lnTo>
                  <a:pt x="3154526" y="5146324"/>
                </a:lnTo>
                <a:lnTo>
                  <a:pt x="3154526" y="5195560"/>
                </a:lnTo>
                <a:lnTo>
                  <a:pt x="2893424" y="5222073"/>
                </a:ln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lnTo>
                  <a:pt x="3154526" y="3990464"/>
                </a:lnTo>
                <a:lnTo>
                  <a:pt x="3154526" y="4060395"/>
                </a:lnTo>
                <a:lnTo>
                  <a:pt x="3036403" y="3972021"/>
                </a:lnTo>
                <a:cubicBezTo>
                  <a:pt x="2907615" y="3883525"/>
                  <a:pt x="2779554" y="3819455"/>
                  <a:pt x="2688997" y="3810128"/>
                </a:cubicBezTo>
                <a:cubicBezTo>
                  <a:pt x="2831670" y="3941058"/>
                  <a:pt x="2937046" y="4076752"/>
                  <a:pt x="3092476" y="4164235"/>
                </a:cubicBezTo>
                <a:lnTo>
                  <a:pt x="3154526" y="4207256"/>
                </a:lnTo>
                <a:lnTo>
                  <a:pt x="3154526" y="4417507"/>
                </a:lnTo>
                <a:lnTo>
                  <a:pt x="3087942" y="4378606"/>
                </a:lnTo>
                <a:cubicBezTo>
                  <a:pt x="3102143" y="4394351"/>
                  <a:pt x="3115996" y="4410565"/>
                  <a:pt x="3130359" y="4425849"/>
                </a:cubicBezTo>
                <a:lnTo>
                  <a:pt x="3154526" y="4447989"/>
                </a:lnTo>
                <a:lnTo>
                  <a:pt x="3154526" y="4543354"/>
                </a:lnTo>
                <a:lnTo>
                  <a:pt x="3094526" y="4521621"/>
                </a:lnTo>
                <a:cubicBezTo>
                  <a:pt x="3058315" y="4508467"/>
                  <a:pt x="3021946" y="449579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785895" y="4647295"/>
                  <a:pt x="2924346" y="4650622"/>
                  <a:pt x="3060973" y="4624283"/>
                </a:cubicBezTo>
                <a:lnTo>
                  <a:pt x="3154526" y="4599347"/>
                </a:lnTo>
                <a:lnTo>
                  <a:pt x="3154526" y="4661496"/>
                </a:lnTo>
                <a:lnTo>
                  <a:pt x="3124590" y="4670972"/>
                </a:lnTo>
                <a:cubicBezTo>
                  <a:pt x="2971313" y="4708028"/>
                  <a:pt x="2814417" y="4711286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600173" y="3247414"/>
                </a:moveTo>
                <a:cubicBezTo>
                  <a:pt x="2739107" y="3233347"/>
                  <a:pt x="2875094" y="3248675"/>
                  <a:pt x="3008079" y="3291395"/>
                </a:cubicBezTo>
                <a:lnTo>
                  <a:pt x="3154526" y="3354047"/>
                </a:lnTo>
                <a:lnTo>
                  <a:pt x="3154526" y="3464030"/>
                </a:lnTo>
                <a:lnTo>
                  <a:pt x="3150012" y="3464430"/>
                </a:lnTo>
                <a:cubicBezTo>
                  <a:pt x="3100914" y="3475356"/>
                  <a:pt x="3052436" y="3493594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460502" y="3268829"/>
                  <a:pt x="2530706" y="3254447"/>
                  <a:pt x="2600173" y="3247414"/>
                </a:cubicBezTo>
                <a:close/>
                <a:moveTo>
                  <a:pt x="2319352" y="2601737"/>
                </a:move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23787" y="2904282"/>
                  <a:pt x="3073991" y="2942035"/>
                  <a:pt x="3121568" y="2982134"/>
                </a:cubicBezTo>
                <a:lnTo>
                  <a:pt x="3154526" y="3011886"/>
                </a:lnTo>
                <a:lnTo>
                  <a:pt x="3154526" y="3160319"/>
                </a:lnTo>
                <a:lnTo>
                  <a:pt x="3067546" y="3110720"/>
                </a:lnTo>
                <a:cubicBezTo>
                  <a:pt x="2761030" y="2947917"/>
                  <a:pt x="2322476" y="2787314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675451" y="3114433"/>
                  <a:pt x="2844900" y="3140546"/>
                  <a:pt x="3016861" y="3160740"/>
                </a:cubicBezTo>
                <a:lnTo>
                  <a:pt x="3154526" y="3176279"/>
                </a:lnTo>
                <a:lnTo>
                  <a:pt x="3154526" y="3250361"/>
                </a:lnTo>
                <a:lnTo>
                  <a:pt x="3091307" y="3229805"/>
                </a:ln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38773" y="1630286"/>
                  <a:pt x="3113633" y="1822140"/>
                  <a:pt x="3144770" y="2025597"/>
                </a:cubicBezTo>
                <a:lnTo>
                  <a:pt x="3154526" y="2110676"/>
                </a:lnTo>
                <a:lnTo>
                  <a:pt x="3154526" y="2821253"/>
                </a:lnTo>
                <a:lnTo>
                  <a:pt x="2760231" y="2387604"/>
                </a:ln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19B63-2AAF-E86D-D7F1-B659DB36B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188"/>
          <a:stretch>
            <a:fillRect/>
          </a:stretch>
        </p:blipFill>
        <p:spPr>
          <a:xfrm>
            <a:off x="-1" y="2673019"/>
            <a:ext cx="1697023" cy="1898712"/>
          </a:xfrm>
          <a:custGeom>
            <a:avLst/>
            <a:gdLst>
              <a:gd name="connsiteX0" fmla="*/ 0 w 1697023"/>
              <a:gd name="connsiteY0" fmla="*/ 0 h 1898712"/>
              <a:gd name="connsiteX1" fmla="*/ 1697023 w 1697023"/>
              <a:gd name="connsiteY1" fmla="*/ 0 h 1898712"/>
              <a:gd name="connsiteX2" fmla="*/ 1697023 w 1697023"/>
              <a:gd name="connsiteY2" fmla="*/ 1898712 h 1898712"/>
              <a:gd name="connsiteX3" fmla="*/ 0 w 1697023"/>
              <a:gd name="connsiteY3" fmla="*/ 1898712 h 189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7023" h="1898712">
                <a:moveTo>
                  <a:pt x="0" y="0"/>
                </a:moveTo>
                <a:lnTo>
                  <a:pt x="1697023" y="0"/>
                </a:lnTo>
                <a:lnTo>
                  <a:pt x="1697023" y="1898712"/>
                </a:lnTo>
                <a:lnTo>
                  <a:pt x="0" y="1898712"/>
                </a:ln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2843784"/>
          </a:xfrm>
        </p:spPr>
        <p:txBody>
          <a:bodyPr anchor="b" anchorCtr="0"/>
          <a:lstStyle>
            <a:lvl1pPr algn="ctr">
              <a:defRPr sz="4800" cap="none" baseline="0">
                <a:latin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1114" y="3825875"/>
            <a:ext cx="8109772" cy="264477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baseline="0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76077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179F09D-FCEF-2378-FD6D-390137D19D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43E2AC72-73DB-7038-4867-55751103F51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C4B21F26-677B-015C-5D71-238B3798DF5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57747" y="2039112"/>
            <a:ext cx="4576953" cy="387705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3F1B258-8FBC-06A8-3A1F-466CEEDB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879804"/>
            <a:ext cx="4707470" cy="978196"/>
          </a:xfrm>
          <a:custGeom>
            <a:avLst/>
            <a:gdLst>
              <a:gd name="connsiteX0" fmla="*/ 4059737 w 4707470"/>
              <a:gd name="connsiteY0" fmla="*/ 967990 h 978196"/>
              <a:gd name="connsiteX1" fmla="*/ 4058450 w 4707470"/>
              <a:gd name="connsiteY1" fmla="*/ 978196 h 978196"/>
              <a:gd name="connsiteX2" fmla="*/ 4010063 w 4707470"/>
              <a:gd name="connsiteY2" fmla="*/ 978196 h 978196"/>
              <a:gd name="connsiteX3" fmla="*/ 0 w 4707470"/>
              <a:gd name="connsiteY3" fmla="*/ 488477 h 978196"/>
              <a:gd name="connsiteX4" fmla="*/ 72049 w 4707470"/>
              <a:gd name="connsiteY4" fmla="*/ 656791 h 978196"/>
              <a:gd name="connsiteX5" fmla="*/ 206640 w 4707470"/>
              <a:gd name="connsiteY5" fmla="*/ 886509 h 978196"/>
              <a:gd name="connsiteX6" fmla="*/ 272042 w 4707470"/>
              <a:gd name="connsiteY6" fmla="*/ 978196 h 978196"/>
              <a:gd name="connsiteX7" fmla="*/ 184579 w 4707470"/>
              <a:gd name="connsiteY7" fmla="*/ 978196 h 978196"/>
              <a:gd name="connsiteX8" fmla="*/ 149828 w 4707470"/>
              <a:gd name="connsiteY8" fmla="*/ 932137 h 978196"/>
              <a:gd name="connsiteX9" fmla="*/ 29898 w 4707470"/>
              <a:gd name="connsiteY9" fmla="*/ 726361 h 978196"/>
              <a:gd name="connsiteX10" fmla="*/ 0 w 4707470"/>
              <a:gd name="connsiteY10" fmla="*/ 659079 h 978196"/>
              <a:gd name="connsiteX11" fmla="*/ 2427853 w 4707470"/>
              <a:gd name="connsiteY11" fmla="*/ 69987 h 978196"/>
              <a:gd name="connsiteX12" fmla="*/ 2017693 w 4707470"/>
              <a:gd name="connsiteY12" fmla="*/ 122737 h 978196"/>
              <a:gd name="connsiteX13" fmla="*/ 1217707 w 4707470"/>
              <a:gd name="connsiteY13" fmla="*/ 266029 h 978196"/>
              <a:gd name="connsiteX14" fmla="*/ 848303 w 4707470"/>
              <a:gd name="connsiteY14" fmla="*/ 292389 h 978196"/>
              <a:gd name="connsiteX15" fmla="*/ 2617347 w 4707470"/>
              <a:gd name="connsiteY15" fmla="*/ 268805 h 978196"/>
              <a:gd name="connsiteX16" fmla="*/ 2575151 w 4707470"/>
              <a:gd name="connsiteY16" fmla="*/ 346132 h 978196"/>
              <a:gd name="connsiteX17" fmla="*/ 1592825 w 4707470"/>
              <a:gd name="connsiteY17" fmla="*/ 430392 h 978196"/>
              <a:gd name="connsiteX18" fmla="*/ 927202 w 4707470"/>
              <a:gd name="connsiteY18" fmla="*/ 395014 h 978196"/>
              <a:gd name="connsiteX19" fmla="*/ 848774 w 4707470"/>
              <a:gd name="connsiteY19" fmla="*/ 400725 h 978196"/>
              <a:gd name="connsiteX20" fmla="*/ 953198 w 4707470"/>
              <a:gd name="connsiteY20" fmla="*/ 446968 h 978196"/>
              <a:gd name="connsiteX21" fmla="*/ 1164217 w 4707470"/>
              <a:gd name="connsiteY21" fmla="*/ 487531 h 978196"/>
              <a:gd name="connsiteX22" fmla="*/ 2563251 w 4707470"/>
              <a:gd name="connsiteY22" fmla="*/ 479630 h 978196"/>
              <a:gd name="connsiteX23" fmla="*/ 2969415 w 4707470"/>
              <a:gd name="connsiteY23" fmla="*/ 235206 h 978196"/>
              <a:gd name="connsiteX24" fmla="*/ 3018419 w 4707470"/>
              <a:gd name="connsiteY24" fmla="*/ 177666 h 978196"/>
              <a:gd name="connsiteX25" fmla="*/ 2838754 w 4707470"/>
              <a:gd name="connsiteY25" fmla="*/ 98695 h 978196"/>
              <a:gd name="connsiteX26" fmla="*/ 2427853 w 4707470"/>
              <a:gd name="connsiteY26" fmla="*/ 69987 h 978196"/>
              <a:gd name="connsiteX27" fmla="*/ 2444158 w 4707470"/>
              <a:gd name="connsiteY27" fmla="*/ 387 h 978196"/>
              <a:gd name="connsiteX28" fmla="*/ 2908628 w 4707470"/>
              <a:gd name="connsiteY28" fmla="*/ 45735 h 978196"/>
              <a:gd name="connsiteX29" fmla="*/ 3088619 w 4707470"/>
              <a:gd name="connsiteY29" fmla="*/ 154653 h 978196"/>
              <a:gd name="connsiteX30" fmla="*/ 2980945 w 4707470"/>
              <a:gd name="connsiteY30" fmla="*/ 318333 h 978196"/>
              <a:gd name="connsiteX31" fmla="*/ 2478738 w 4707470"/>
              <a:gd name="connsiteY31" fmla="*/ 580498 h 978196"/>
              <a:gd name="connsiteX32" fmla="*/ 2071312 w 4707470"/>
              <a:gd name="connsiteY32" fmla="*/ 685100 h 978196"/>
              <a:gd name="connsiteX33" fmla="*/ 2336932 w 4707470"/>
              <a:gd name="connsiteY33" fmla="*/ 823834 h 978196"/>
              <a:gd name="connsiteX34" fmla="*/ 2650218 w 4707470"/>
              <a:gd name="connsiteY34" fmla="*/ 880372 h 978196"/>
              <a:gd name="connsiteX35" fmla="*/ 2724828 w 4707470"/>
              <a:gd name="connsiteY35" fmla="*/ 877816 h 978196"/>
              <a:gd name="connsiteX36" fmla="*/ 2937906 w 4707470"/>
              <a:gd name="connsiteY36" fmla="*/ 850216 h 978196"/>
              <a:gd name="connsiteX37" fmla="*/ 3214489 w 4707470"/>
              <a:gd name="connsiteY37" fmla="*/ 865310 h 978196"/>
              <a:gd name="connsiteX38" fmla="*/ 3558811 w 4707470"/>
              <a:gd name="connsiteY38" fmla="*/ 821783 h 978196"/>
              <a:gd name="connsiteX39" fmla="*/ 4423716 w 4707470"/>
              <a:gd name="connsiteY39" fmla="*/ 769182 h 978196"/>
              <a:gd name="connsiteX40" fmla="*/ 4604328 w 4707470"/>
              <a:gd name="connsiteY40" fmla="*/ 806587 h 978196"/>
              <a:gd name="connsiteX41" fmla="*/ 4700071 w 4707470"/>
              <a:gd name="connsiteY41" fmla="*/ 978164 h 978196"/>
              <a:gd name="connsiteX42" fmla="*/ 4700051 w 4707470"/>
              <a:gd name="connsiteY42" fmla="*/ 978196 h 978196"/>
              <a:gd name="connsiteX43" fmla="*/ 4626911 w 4707470"/>
              <a:gd name="connsiteY43" fmla="*/ 978196 h 978196"/>
              <a:gd name="connsiteX44" fmla="*/ 4634858 w 4707470"/>
              <a:gd name="connsiteY44" fmla="*/ 938205 h 978196"/>
              <a:gd name="connsiteX45" fmla="*/ 4565805 w 4707470"/>
              <a:gd name="connsiteY45" fmla="*/ 871619 h 978196"/>
              <a:gd name="connsiteX46" fmla="*/ 4384624 w 4707470"/>
              <a:gd name="connsiteY46" fmla="*/ 835208 h 978196"/>
              <a:gd name="connsiteX47" fmla="*/ 4191174 w 4707470"/>
              <a:gd name="connsiteY47" fmla="*/ 828605 h 978196"/>
              <a:gd name="connsiteX48" fmla="*/ 3615233 w 4707470"/>
              <a:gd name="connsiteY48" fmla="*/ 882733 h 978196"/>
              <a:gd name="connsiteX49" fmla="*/ 3106122 w 4707470"/>
              <a:gd name="connsiteY49" fmla="*/ 957428 h 978196"/>
              <a:gd name="connsiteX50" fmla="*/ 3167669 w 4707470"/>
              <a:gd name="connsiteY50" fmla="*/ 978196 h 978196"/>
              <a:gd name="connsiteX51" fmla="*/ 2761995 w 4707470"/>
              <a:gd name="connsiteY51" fmla="*/ 978196 h 978196"/>
              <a:gd name="connsiteX52" fmla="*/ 2604435 w 4707470"/>
              <a:gd name="connsiteY52" fmla="*/ 961624 h 978196"/>
              <a:gd name="connsiteX53" fmla="*/ 2629619 w 4707470"/>
              <a:gd name="connsiteY53" fmla="*/ 978196 h 978196"/>
              <a:gd name="connsiteX54" fmla="*/ 2442177 w 4707470"/>
              <a:gd name="connsiteY54" fmla="*/ 978196 h 978196"/>
              <a:gd name="connsiteX55" fmla="*/ 2299922 w 4707470"/>
              <a:gd name="connsiteY55" fmla="*/ 896786 h 978196"/>
              <a:gd name="connsiteX56" fmla="*/ 2204982 w 4707470"/>
              <a:gd name="connsiteY56" fmla="*/ 850389 h 978196"/>
              <a:gd name="connsiteX57" fmla="*/ 1506483 w 4707470"/>
              <a:gd name="connsiteY57" fmla="*/ 669446 h 978196"/>
              <a:gd name="connsiteX58" fmla="*/ 1473612 w 4707470"/>
              <a:gd name="connsiteY58" fmla="*/ 681163 h 978196"/>
              <a:gd name="connsiteX59" fmla="*/ 1855475 w 4707470"/>
              <a:gd name="connsiteY59" fmla="*/ 879104 h 978196"/>
              <a:gd name="connsiteX60" fmla="*/ 2046452 w 4707470"/>
              <a:gd name="connsiteY60" fmla="*/ 978196 h 978196"/>
              <a:gd name="connsiteX61" fmla="*/ 1905580 w 4707470"/>
              <a:gd name="connsiteY61" fmla="*/ 978196 h 978196"/>
              <a:gd name="connsiteX62" fmla="*/ 1792576 w 4707470"/>
              <a:gd name="connsiteY62" fmla="*/ 917483 h 978196"/>
              <a:gd name="connsiteX63" fmla="*/ 1431825 w 4707470"/>
              <a:gd name="connsiteY63" fmla="*/ 761296 h 978196"/>
              <a:gd name="connsiteX64" fmla="*/ 1584066 w 4707470"/>
              <a:gd name="connsiteY64" fmla="*/ 912806 h 978196"/>
              <a:gd name="connsiteX65" fmla="*/ 1665294 w 4707470"/>
              <a:gd name="connsiteY65" fmla="*/ 978196 h 978196"/>
              <a:gd name="connsiteX66" fmla="*/ 1530478 w 4707470"/>
              <a:gd name="connsiteY66" fmla="*/ 978196 h 978196"/>
              <a:gd name="connsiteX67" fmla="*/ 1433502 w 4707470"/>
              <a:gd name="connsiteY67" fmla="*/ 903764 h 978196"/>
              <a:gd name="connsiteX68" fmla="*/ 1207351 w 4707470"/>
              <a:gd name="connsiteY68" fmla="*/ 677361 h 978196"/>
              <a:gd name="connsiteX69" fmla="*/ 1085279 w 4707470"/>
              <a:gd name="connsiteY69" fmla="*/ 580996 h 978196"/>
              <a:gd name="connsiteX70" fmla="*/ 460678 w 4707470"/>
              <a:gd name="connsiteY70" fmla="*/ 320100 h 978196"/>
              <a:gd name="connsiteX71" fmla="*/ 370062 w 4707470"/>
              <a:gd name="connsiteY71" fmla="*/ 302529 h 978196"/>
              <a:gd name="connsiteX72" fmla="*/ 692974 w 4707470"/>
              <a:gd name="connsiteY72" fmla="*/ 645063 h 978196"/>
              <a:gd name="connsiteX73" fmla="*/ 899891 w 4707470"/>
              <a:gd name="connsiteY73" fmla="*/ 897040 h 978196"/>
              <a:gd name="connsiteX74" fmla="*/ 958299 w 4707470"/>
              <a:gd name="connsiteY74" fmla="*/ 978196 h 978196"/>
              <a:gd name="connsiteX75" fmla="*/ 856593 w 4707470"/>
              <a:gd name="connsiteY75" fmla="*/ 978196 h 978196"/>
              <a:gd name="connsiteX76" fmla="*/ 745097 w 4707470"/>
              <a:gd name="connsiteY76" fmla="*/ 814331 h 978196"/>
              <a:gd name="connsiteX77" fmla="*/ 291682 w 4707470"/>
              <a:gd name="connsiteY77" fmla="*/ 357455 h 978196"/>
              <a:gd name="connsiteX78" fmla="*/ 192689 w 4707470"/>
              <a:gd name="connsiteY78" fmla="*/ 294672 h 978196"/>
              <a:gd name="connsiteX79" fmla="*/ 556080 w 4707470"/>
              <a:gd name="connsiteY79" fmla="*/ 783560 h 978196"/>
              <a:gd name="connsiteX80" fmla="*/ 645779 w 4707470"/>
              <a:gd name="connsiteY80" fmla="*/ 904799 h 978196"/>
              <a:gd name="connsiteX81" fmla="*/ 703943 w 4707470"/>
              <a:gd name="connsiteY81" fmla="*/ 978196 h 978196"/>
              <a:gd name="connsiteX82" fmla="*/ 621039 w 4707470"/>
              <a:gd name="connsiteY82" fmla="*/ 978196 h 978196"/>
              <a:gd name="connsiteX83" fmla="*/ 430820 w 4707470"/>
              <a:gd name="connsiteY83" fmla="*/ 725635 h 978196"/>
              <a:gd name="connsiteX84" fmla="*/ 116693 w 4707470"/>
              <a:gd name="connsiteY84" fmla="*/ 361863 h 978196"/>
              <a:gd name="connsiteX85" fmla="*/ 50540 w 4707470"/>
              <a:gd name="connsiteY85" fmla="*/ 310444 h 978196"/>
              <a:gd name="connsiteX86" fmla="*/ 0 w 4707470"/>
              <a:gd name="connsiteY86" fmla="*/ 281606 h 978196"/>
              <a:gd name="connsiteX87" fmla="*/ 0 w 4707470"/>
              <a:gd name="connsiteY87" fmla="*/ 27934 h 978196"/>
              <a:gd name="connsiteX88" fmla="*/ 404992 w 4707470"/>
              <a:gd name="connsiteY88" fmla="*/ 222649 h 978196"/>
              <a:gd name="connsiteX89" fmla="*/ 515732 w 4707470"/>
              <a:gd name="connsiteY89" fmla="*/ 243759 h 978196"/>
              <a:gd name="connsiteX90" fmla="*/ 660613 w 4707470"/>
              <a:gd name="connsiteY90" fmla="*/ 222758 h 978196"/>
              <a:gd name="connsiteX91" fmla="*/ 820261 w 4707470"/>
              <a:gd name="connsiteY91" fmla="*/ 226406 h 978196"/>
              <a:gd name="connsiteX92" fmla="*/ 1982193 w 4707470"/>
              <a:gd name="connsiteY92" fmla="*/ 65102 h 978196"/>
              <a:gd name="connsiteX93" fmla="*/ 2444158 w 4707470"/>
              <a:gd name="connsiteY93" fmla="*/ 387 h 97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4707470" h="978196">
                <a:moveTo>
                  <a:pt x="4059737" y="967990"/>
                </a:moveTo>
                <a:lnTo>
                  <a:pt x="4058450" y="978196"/>
                </a:lnTo>
                <a:lnTo>
                  <a:pt x="4010063" y="978196"/>
                </a:lnTo>
                <a:close/>
                <a:moveTo>
                  <a:pt x="0" y="488477"/>
                </a:moveTo>
                <a:lnTo>
                  <a:pt x="72049" y="656791"/>
                </a:lnTo>
                <a:cubicBezTo>
                  <a:pt x="112356" y="736092"/>
                  <a:pt x="157416" y="812383"/>
                  <a:pt x="206640" y="886509"/>
                </a:cubicBezTo>
                <a:lnTo>
                  <a:pt x="272042" y="978196"/>
                </a:lnTo>
                <a:lnTo>
                  <a:pt x="184579" y="978196"/>
                </a:lnTo>
                <a:lnTo>
                  <a:pt x="149828" y="932137"/>
                </a:lnTo>
                <a:cubicBezTo>
                  <a:pt x="105705" y="866449"/>
                  <a:pt x="65433" y="798062"/>
                  <a:pt x="29898" y="726361"/>
                </a:cubicBezTo>
                <a:lnTo>
                  <a:pt x="0" y="659079"/>
                </a:lnTo>
                <a:close/>
                <a:moveTo>
                  <a:pt x="2427853" y="69987"/>
                </a:moveTo>
                <a:cubicBezTo>
                  <a:pt x="2291111" y="74991"/>
                  <a:pt x="2154491" y="93572"/>
                  <a:pt x="2017693" y="122737"/>
                </a:cubicBezTo>
                <a:cubicBezTo>
                  <a:pt x="1752602" y="179100"/>
                  <a:pt x="1485359" y="223967"/>
                  <a:pt x="1217707" y="266029"/>
                </a:cubicBezTo>
                <a:cubicBezTo>
                  <a:pt x="1096073" y="285102"/>
                  <a:pt x="971859" y="284040"/>
                  <a:pt x="848303" y="292389"/>
                </a:cubicBezTo>
                <a:cubicBezTo>
                  <a:pt x="1439836" y="418622"/>
                  <a:pt x="2029550" y="374317"/>
                  <a:pt x="2617347" y="268805"/>
                </a:cubicBezTo>
                <a:cubicBezTo>
                  <a:pt x="2641249" y="326771"/>
                  <a:pt x="2615591" y="342307"/>
                  <a:pt x="2575151" y="346132"/>
                </a:cubicBezTo>
                <a:cubicBezTo>
                  <a:pt x="2247929" y="377355"/>
                  <a:pt x="1924500" y="450069"/>
                  <a:pt x="1592825" y="430392"/>
                </a:cubicBezTo>
                <a:cubicBezTo>
                  <a:pt x="1370927" y="417078"/>
                  <a:pt x="1148922" y="406294"/>
                  <a:pt x="927202" y="395014"/>
                </a:cubicBezTo>
                <a:cubicBezTo>
                  <a:pt x="910915" y="394154"/>
                  <a:pt x="894471" y="397096"/>
                  <a:pt x="848774" y="400725"/>
                </a:cubicBezTo>
                <a:cubicBezTo>
                  <a:pt x="901706" y="425523"/>
                  <a:pt x="935512" y="454429"/>
                  <a:pt x="953198" y="446968"/>
                </a:cubicBezTo>
                <a:cubicBezTo>
                  <a:pt x="1036787" y="412276"/>
                  <a:pt x="1094166" y="469201"/>
                  <a:pt x="1164217" y="487531"/>
                </a:cubicBezTo>
                <a:cubicBezTo>
                  <a:pt x="1630611" y="609624"/>
                  <a:pt x="2097381" y="672370"/>
                  <a:pt x="2563251" y="479630"/>
                </a:cubicBezTo>
                <a:cubicBezTo>
                  <a:pt x="2711940" y="417930"/>
                  <a:pt x="2850184" y="341634"/>
                  <a:pt x="2969415" y="235206"/>
                </a:cubicBezTo>
                <a:cubicBezTo>
                  <a:pt x="2988272" y="218657"/>
                  <a:pt x="3002084" y="196846"/>
                  <a:pt x="3018419" y="177666"/>
                </a:cubicBezTo>
                <a:cubicBezTo>
                  <a:pt x="2974427" y="109062"/>
                  <a:pt x="2900669" y="110127"/>
                  <a:pt x="2838754" y="98695"/>
                </a:cubicBezTo>
                <a:cubicBezTo>
                  <a:pt x="2701463" y="73555"/>
                  <a:pt x="2564596" y="64983"/>
                  <a:pt x="2427853" y="69987"/>
                </a:cubicBezTo>
                <a:close/>
                <a:moveTo>
                  <a:pt x="2444158" y="387"/>
                </a:moveTo>
                <a:cubicBezTo>
                  <a:pt x="2598755" y="-2686"/>
                  <a:pt x="2753769" y="12585"/>
                  <a:pt x="2908628" y="45735"/>
                </a:cubicBezTo>
                <a:cubicBezTo>
                  <a:pt x="2979068" y="61036"/>
                  <a:pt x="3068206" y="63586"/>
                  <a:pt x="3088619" y="154653"/>
                </a:cubicBezTo>
                <a:cubicBezTo>
                  <a:pt x="3107235" y="238296"/>
                  <a:pt x="3033824" y="275143"/>
                  <a:pt x="2980945" y="318333"/>
                </a:cubicBezTo>
                <a:cubicBezTo>
                  <a:pt x="2832679" y="439156"/>
                  <a:pt x="2663731" y="525726"/>
                  <a:pt x="2478738" y="580498"/>
                </a:cubicBezTo>
                <a:cubicBezTo>
                  <a:pt x="2349171" y="619318"/>
                  <a:pt x="2216315" y="648629"/>
                  <a:pt x="2071312" y="685100"/>
                </a:cubicBezTo>
                <a:cubicBezTo>
                  <a:pt x="2167354" y="736612"/>
                  <a:pt x="2247592" y="794640"/>
                  <a:pt x="2336932" y="823834"/>
                </a:cubicBezTo>
                <a:cubicBezTo>
                  <a:pt x="2436398" y="856448"/>
                  <a:pt x="2545092" y="863529"/>
                  <a:pt x="2650218" y="880372"/>
                </a:cubicBezTo>
                <a:cubicBezTo>
                  <a:pt x="2674799" y="884329"/>
                  <a:pt x="2712701" y="890811"/>
                  <a:pt x="2724828" y="877816"/>
                </a:cubicBezTo>
                <a:cubicBezTo>
                  <a:pt x="2790257" y="811500"/>
                  <a:pt x="2864697" y="844453"/>
                  <a:pt x="2937906" y="850216"/>
                </a:cubicBezTo>
                <a:cubicBezTo>
                  <a:pt x="3030260" y="857706"/>
                  <a:pt x="3122919" y="870533"/>
                  <a:pt x="3214489" y="865310"/>
                </a:cubicBezTo>
                <a:cubicBezTo>
                  <a:pt x="3330052" y="859201"/>
                  <a:pt x="3444369" y="838841"/>
                  <a:pt x="3558811" y="821783"/>
                </a:cubicBezTo>
                <a:cubicBezTo>
                  <a:pt x="3845661" y="780181"/>
                  <a:pt x="4132816" y="743918"/>
                  <a:pt x="4423716" y="769182"/>
                </a:cubicBezTo>
                <a:cubicBezTo>
                  <a:pt x="4485096" y="774506"/>
                  <a:pt x="4549229" y="783231"/>
                  <a:pt x="4604328" y="806587"/>
                </a:cubicBezTo>
                <a:cubicBezTo>
                  <a:pt x="4690279" y="842884"/>
                  <a:pt x="4723749" y="908909"/>
                  <a:pt x="4700071" y="978164"/>
                </a:cubicBezTo>
                <a:lnTo>
                  <a:pt x="4700051" y="978196"/>
                </a:lnTo>
                <a:lnTo>
                  <a:pt x="4626911" y="978196"/>
                </a:lnTo>
                <a:lnTo>
                  <a:pt x="4634858" y="938205"/>
                </a:lnTo>
                <a:cubicBezTo>
                  <a:pt x="4630586" y="912076"/>
                  <a:pt x="4607226" y="888378"/>
                  <a:pt x="4565805" y="871619"/>
                </a:cubicBezTo>
                <a:cubicBezTo>
                  <a:pt x="4510139" y="849256"/>
                  <a:pt x="4446290" y="840035"/>
                  <a:pt x="4384624" y="835208"/>
                </a:cubicBezTo>
                <a:cubicBezTo>
                  <a:pt x="4319945" y="830079"/>
                  <a:pt x="4255480" y="828097"/>
                  <a:pt x="4191174" y="828605"/>
                </a:cubicBezTo>
                <a:cubicBezTo>
                  <a:pt x="3998255" y="830132"/>
                  <a:pt x="3806768" y="854079"/>
                  <a:pt x="3615233" y="882733"/>
                </a:cubicBezTo>
                <a:cubicBezTo>
                  <a:pt x="3445683" y="908144"/>
                  <a:pt x="3275903" y="932786"/>
                  <a:pt x="3106122" y="957428"/>
                </a:cubicBezTo>
                <a:lnTo>
                  <a:pt x="3167669" y="978196"/>
                </a:lnTo>
                <a:lnTo>
                  <a:pt x="2761995" y="978196"/>
                </a:lnTo>
                <a:lnTo>
                  <a:pt x="2604435" y="961624"/>
                </a:lnTo>
                <a:lnTo>
                  <a:pt x="2629619" y="978196"/>
                </a:lnTo>
                <a:lnTo>
                  <a:pt x="2442177" y="978196"/>
                </a:lnTo>
                <a:lnTo>
                  <a:pt x="2299922" y="896786"/>
                </a:lnTo>
                <a:cubicBezTo>
                  <a:pt x="2269582" y="879425"/>
                  <a:pt x="2233101" y="870458"/>
                  <a:pt x="2204982" y="850389"/>
                </a:cubicBezTo>
                <a:cubicBezTo>
                  <a:pt x="1996636" y="701859"/>
                  <a:pt x="1747975" y="698964"/>
                  <a:pt x="1506483" y="669446"/>
                </a:cubicBezTo>
                <a:cubicBezTo>
                  <a:pt x="1499680" y="668433"/>
                  <a:pt x="1491530" y="674471"/>
                  <a:pt x="1473612" y="681163"/>
                </a:cubicBezTo>
                <a:cubicBezTo>
                  <a:pt x="1584414" y="738551"/>
                  <a:pt x="1717391" y="807480"/>
                  <a:pt x="1855475" y="879104"/>
                </a:cubicBezTo>
                <a:lnTo>
                  <a:pt x="2046452" y="978196"/>
                </a:lnTo>
                <a:lnTo>
                  <a:pt x="1905580" y="978196"/>
                </a:lnTo>
                <a:lnTo>
                  <a:pt x="1792576" y="917483"/>
                </a:lnTo>
                <a:cubicBezTo>
                  <a:pt x="1679817" y="860435"/>
                  <a:pt x="1561557" y="806703"/>
                  <a:pt x="1431825" y="761296"/>
                </a:cubicBezTo>
                <a:cubicBezTo>
                  <a:pt x="1481070" y="816016"/>
                  <a:pt x="1531868" y="866260"/>
                  <a:pt x="1584066" y="912806"/>
                </a:cubicBezTo>
                <a:lnTo>
                  <a:pt x="1665294" y="978196"/>
                </a:lnTo>
                <a:lnTo>
                  <a:pt x="1530478" y="978196"/>
                </a:lnTo>
                <a:lnTo>
                  <a:pt x="1433502" y="903764"/>
                </a:lnTo>
                <a:cubicBezTo>
                  <a:pt x="1350827" y="836355"/>
                  <a:pt x="1273396" y="763147"/>
                  <a:pt x="1207351" y="677361"/>
                </a:cubicBezTo>
                <a:cubicBezTo>
                  <a:pt x="1176883" y="637924"/>
                  <a:pt x="1132082" y="601252"/>
                  <a:pt x="1085279" y="580996"/>
                </a:cubicBezTo>
                <a:cubicBezTo>
                  <a:pt x="878724" y="490371"/>
                  <a:pt x="669558" y="405484"/>
                  <a:pt x="460678" y="320100"/>
                </a:cubicBezTo>
                <a:cubicBezTo>
                  <a:pt x="434018" y="309216"/>
                  <a:pt x="402475" y="308044"/>
                  <a:pt x="370062" y="302529"/>
                </a:cubicBezTo>
                <a:cubicBezTo>
                  <a:pt x="481234" y="420306"/>
                  <a:pt x="590097" y="530386"/>
                  <a:pt x="692974" y="645063"/>
                </a:cubicBezTo>
                <a:cubicBezTo>
                  <a:pt x="765403" y="726140"/>
                  <a:pt x="828829" y="814746"/>
                  <a:pt x="899891" y="897040"/>
                </a:cubicBezTo>
                <a:lnTo>
                  <a:pt x="958299" y="978196"/>
                </a:lnTo>
                <a:lnTo>
                  <a:pt x="856593" y="978196"/>
                </a:lnTo>
                <a:lnTo>
                  <a:pt x="745097" y="814331"/>
                </a:lnTo>
                <a:cubicBezTo>
                  <a:pt x="613951" y="647709"/>
                  <a:pt x="460119" y="497146"/>
                  <a:pt x="291682" y="357455"/>
                </a:cubicBezTo>
                <a:cubicBezTo>
                  <a:pt x="262176" y="332767"/>
                  <a:pt x="225781" y="315434"/>
                  <a:pt x="192689" y="294672"/>
                </a:cubicBezTo>
                <a:cubicBezTo>
                  <a:pt x="315383" y="458030"/>
                  <a:pt x="444112" y="615525"/>
                  <a:pt x="556080" y="783560"/>
                </a:cubicBezTo>
                <a:cubicBezTo>
                  <a:pt x="583885" y="825308"/>
                  <a:pt x="614448" y="865239"/>
                  <a:pt x="645779" y="904799"/>
                </a:cubicBezTo>
                <a:lnTo>
                  <a:pt x="703943" y="978196"/>
                </a:lnTo>
                <a:lnTo>
                  <a:pt x="621039" y="978196"/>
                </a:lnTo>
                <a:lnTo>
                  <a:pt x="430820" y="725635"/>
                </a:lnTo>
                <a:cubicBezTo>
                  <a:pt x="332361" y="599705"/>
                  <a:pt x="227971" y="477107"/>
                  <a:pt x="116693" y="361863"/>
                </a:cubicBezTo>
                <a:cubicBezTo>
                  <a:pt x="97667" y="342321"/>
                  <a:pt x="75253" y="325899"/>
                  <a:pt x="50540" y="310444"/>
                </a:cubicBezTo>
                <a:lnTo>
                  <a:pt x="0" y="281606"/>
                </a:lnTo>
                <a:lnTo>
                  <a:pt x="0" y="27934"/>
                </a:lnTo>
                <a:lnTo>
                  <a:pt x="404992" y="222649"/>
                </a:lnTo>
                <a:cubicBezTo>
                  <a:pt x="439327" y="238892"/>
                  <a:pt x="505719" y="256578"/>
                  <a:pt x="515732" y="243759"/>
                </a:cubicBezTo>
                <a:cubicBezTo>
                  <a:pt x="561414" y="183812"/>
                  <a:pt x="612911" y="224031"/>
                  <a:pt x="660613" y="222758"/>
                </a:cubicBezTo>
                <a:cubicBezTo>
                  <a:pt x="713858" y="221185"/>
                  <a:pt x="767194" y="230016"/>
                  <a:pt x="820261" y="226406"/>
                </a:cubicBezTo>
                <a:cubicBezTo>
                  <a:pt x="1211492" y="200602"/>
                  <a:pt x="1601548" y="165118"/>
                  <a:pt x="1982193" y="65102"/>
                </a:cubicBezTo>
                <a:cubicBezTo>
                  <a:pt x="2135382" y="24877"/>
                  <a:pt x="2289561" y="3461"/>
                  <a:pt x="2444158" y="387"/>
                </a:cubicBezTo>
                <a:close/>
              </a:path>
            </a:pathLst>
          </a:custGeom>
          <a:solidFill>
            <a:schemeClr val="tx1">
              <a:alpha val="5303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BAD4AF0-64CE-5C0E-5440-00F8FC6B3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9012497" y="1"/>
            <a:ext cx="3179502" cy="2726160"/>
          </a:xfrm>
          <a:custGeom>
            <a:avLst/>
            <a:gdLst>
              <a:gd name="connsiteX0" fmla="*/ 3179502 w 3179502"/>
              <a:gd name="connsiteY0" fmla="*/ 2726160 h 2726160"/>
              <a:gd name="connsiteX1" fmla="*/ 0 w 3179502"/>
              <a:gd name="connsiteY1" fmla="*/ 2726160 h 2726160"/>
              <a:gd name="connsiteX2" fmla="*/ 0 w 3179502"/>
              <a:gd name="connsiteY2" fmla="*/ 0 h 2726160"/>
              <a:gd name="connsiteX3" fmla="*/ 129375 w 3179502"/>
              <a:gd name="connsiteY3" fmla="*/ 158091 h 2726160"/>
              <a:gd name="connsiteX4" fmla="*/ 274052 w 3179502"/>
              <a:gd name="connsiteY4" fmla="*/ 461243 h 2726160"/>
              <a:gd name="connsiteX5" fmla="*/ 676050 w 3179502"/>
              <a:gd name="connsiteY5" fmla="*/ 1070337 h 2726160"/>
              <a:gd name="connsiteX6" fmla="*/ 1232482 w 3179502"/>
              <a:gd name="connsiteY6" fmla="*/ 1409578 h 2726160"/>
              <a:gd name="connsiteX7" fmla="*/ 1759030 w 3179502"/>
              <a:gd name="connsiteY7" fmla="*/ 1583520 h 2726160"/>
              <a:gd name="connsiteX8" fmla="*/ 3147865 w 3179502"/>
              <a:gd name="connsiteY8" fmla="*/ 2609783 h 272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79502" h="2726160">
                <a:moveTo>
                  <a:pt x="3179502" y="2726160"/>
                </a:moveTo>
                <a:lnTo>
                  <a:pt x="0" y="2726160"/>
                </a:lnTo>
                <a:lnTo>
                  <a:pt x="0" y="0"/>
                </a:lnTo>
                <a:lnTo>
                  <a:pt x="129375" y="158091"/>
                </a:lnTo>
                <a:cubicBezTo>
                  <a:pt x="193985" y="253821"/>
                  <a:pt x="231912" y="358034"/>
                  <a:pt x="274052" y="461243"/>
                </a:cubicBezTo>
                <a:cubicBezTo>
                  <a:pt x="365069" y="684357"/>
                  <a:pt x="488042" y="892708"/>
                  <a:pt x="676050" y="1070337"/>
                </a:cubicBezTo>
                <a:cubicBezTo>
                  <a:pt x="834276" y="1219941"/>
                  <a:pt x="1024083" y="1327091"/>
                  <a:pt x="1232482" y="1409578"/>
                </a:cubicBezTo>
                <a:cubicBezTo>
                  <a:pt x="1465209" y="1501688"/>
                  <a:pt x="1609854" y="1540036"/>
                  <a:pt x="1759030" y="1583520"/>
                </a:cubicBezTo>
                <a:cubicBezTo>
                  <a:pt x="1924825" y="1631826"/>
                  <a:pt x="2908440" y="1918621"/>
                  <a:pt x="3147865" y="2609783"/>
                </a:cubicBez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D91060-B9BF-0FA6-BD7C-AF8E38E919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8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DCD020E-88CF-303D-F947-8EE980AC8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1"/>
            <a:ext cx="12192000" cy="6800411"/>
            <a:chOff x="1" y="1"/>
            <a:chExt cx="12192000" cy="680041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30B88804-97CC-BE78-8D40-672973E4CD32}"/>
                </a:ext>
              </a:extLst>
            </p:cNvPr>
            <p:cNvSpPr/>
            <p:nvPr userDrawn="1"/>
          </p:nvSpPr>
          <p:spPr>
            <a:xfrm>
              <a:off x="1" y="1"/>
              <a:ext cx="3097831" cy="2532431"/>
            </a:xfrm>
            <a:custGeom>
              <a:avLst/>
              <a:gdLst>
                <a:gd name="connsiteX0" fmla="*/ 177065 w 3097831"/>
                <a:gd name="connsiteY0" fmla="*/ 2339513 h 2532431"/>
                <a:gd name="connsiteX1" fmla="*/ 254598 w 3097831"/>
                <a:gd name="connsiteY1" fmla="*/ 2356846 h 2532431"/>
                <a:gd name="connsiteX2" fmla="*/ 184928 w 3097831"/>
                <a:gd name="connsiteY2" fmla="*/ 2423626 h 2532431"/>
                <a:gd name="connsiteX3" fmla="*/ 5587 w 3097831"/>
                <a:gd name="connsiteY3" fmla="*/ 2530140 h 2532431"/>
                <a:gd name="connsiteX4" fmla="*/ 0 w 3097831"/>
                <a:gd name="connsiteY4" fmla="*/ 2532431 h 2532431"/>
                <a:gd name="connsiteX5" fmla="*/ 0 w 3097831"/>
                <a:gd name="connsiteY5" fmla="*/ 2381588 h 2532431"/>
                <a:gd name="connsiteX6" fmla="*/ 23582 w 3097831"/>
                <a:gd name="connsiteY6" fmla="*/ 2378908 h 2532431"/>
                <a:gd name="connsiteX7" fmla="*/ 177065 w 3097831"/>
                <a:gd name="connsiteY7" fmla="*/ 2339513 h 2532431"/>
                <a:gd name="connsiteX8" fmla="*/ 515105 w 3097831"/>
                <a:gd name="connsiteY8" fmla="*/ 2041082 h 2532431"/>
                <a:gd name="connsiteX9" fmla="*/ 544953 w 3097831"/>
                <a:gd name="connsiteY9" fmla="*/ 2044795 h 2532431"/>
                <a:gd name="connsiteX10" fmla="*/ 554530 w 3097831"/>
                <a:gd name="connsiteY10" fmla="*/ 2065819 h 2532431"/>
                <a:gd name="connsiteX11" fmla="*/ 466801 w 3097831"/>
                <a:gd name="connsiteY11" fmla="*/ 2136482 h 2532431"/>
                <a:gd name="connsiteX12" fmla="*/ 80640 w 3097831"/>
                <a:gd name="connsiteY12" fmla="*/ 2269208 h 2532431"/>
                <a:gd name="connsiteX13" fmla="*/ 4467 w 3097831"/>
                <a:gd name="connsiteY13" fmla="*/ 2284674 h 2532431"/>
                <a:gd name="connsiteX14" fmla="*/ 0 w 3097831"/>
                <a:gd name="connsiteY14" fmla="*/ 2284999 h 2532431"/>
                <a:gd name="connsiteX15" fmla="*/ 0 w 3097831"/>
                <a:gd name="connsiteY15" fmla="*/ 2070368 h 2532431"/>
                <a:gd name="connsiteX16" fmla="*/ 122464 w 3097831"/>
                <a:gd name="connsiteY16" fmla="*/ 2093200 h 2532431"/>
                <a:gd name="connsiteX17" fmla="*/ 488631 w 3097831"/>
                <a:gd name="connsiteY17" fmla="*/ 2043490 h 2532431"/>
                <a:gd name="connsiteX18" fmla="*/ 515105 w 3097831"/>
                <a:gd name="connsiteY18" fmla="*/ 2041082 h 2532431"/>
                <a:gd name="connsiteX19" fmla="*/ 0 w 3097831"/>
                <a:gd name="connsiteY19" fmla="*/ 1575747 h 2532431"/>
                <a:gd name="connsiteX20" fmla="*/ 30326 w 3097831"/>
                <a:gd name="connsiteY20" fmla="*/ 1578492 h 2532431"/>
                <a:gd name="connsiteX21" fmla="*/ 134013 w 3097831"/>
                <a:gd name="connsiteY21" fmla="*/ 1600874 h 2532431"/>
                <a:gd name="connsiteX22" fmla="*/ 546960 w 3097831"/>
                <a:gd name="connsiteY22" fmla="*/ 1673430 h 2532431"/>
                <a:gd name="connsiteX23" fmla="*/ 902901 w 3097831"/>
                <a:gd name="connsiteY23" fmla="*/ 1616488 h 2532431"/>
                <a:gd name="connsiteX24" fmla="*/ 981963 w 3097831"/>
                <a:gd name="connsiteY24" fmla="*/ 1600906 h 2532431"/>
                <a:gd name="connsiteX25" fmla="*/ 980602 w 3097831"/>
                <a:gd name="connsiteY25" fmla="*/ 1637984 h 2532431"/>
                <a:gd name="connsiteX26" fmla="*/ 951630 w 3097831"/>
                <a:gd name="connsiteY26" fmla="*/ 1670341 h 2532431"/>
                <a:gd name="connsiteX27" fmla="*/ 428358 w 3097831"/>
                <a:gd name="connsiteY27" fmla="*/ 1896744 h 2532431"/>
                <a:gd name="connsiteX28" fmla="*/ 62362 w 3097831"/>
                <a:gd name="connsiteY28" fmla="*/ 1844923 h 2532431"/>
                <a:gd name="connsiteX29" fmla="*/ 0 w 3097831"/>
                <a:gd name="connsiteY29" fmla="*/ 1817067 h 2532431"/>
                <a:gd name="connsiteX30" fmla="*/ 2392663 w 3097831"/>
                <a:gd name="connsiteY30" fmla="*/ 0 h 2532431"/>
                <a:gd name="connsiteX31" fmla="*/ 2887521 w 3097831"/>
                <a:gd name="connsiteY31" fmla="*/ 0 h 2532431"/>
                <a:gd name="connsiteX32" fmla="*/ 2970795 w 3097831"/>
                <a:gd name="connsiteY32" fmla="*/ 34444 h 2532431"/>
                <a:gd name="connsiteX33" fmla="*/ 3097831 w 3097831"/>
                <a:gd name="connsiteY33" fmla="*/ 71279 h 2532431"/>
                <a:gd name="connsiteX34" fmla="*/ 2863239 w 3097831"/>
                <a:gd name="connsiteY34" fmla="*/ 172683 h 2532431"/>
                <a:gd name="connsiteX35" fmla="*/ 2407524 w 3097831"/>
                <a:gd name="connsiteY35" fmla="*/ 16854 h 2532431"/>
                <a:gd name="connsiteX36" fmla="*/ 605964 w 3097831"/>
                <a:gd name="connsiteY36" fmla="*/ 0 h 2532431"/>
                <a:gd name="connsiteX37" fmla="*/ 747628 w 3097831"/>
                <a:gd name="connsiteY37" fmla="*/ 0 h 2532431"/>
                <a:gd name="connsiteX38" fmla="*/ 724307 w 3097831"/>
                <a:gd name="connsiteY38" fmla="*/ 81673 h 2532431"/>
                <a:gd name="connsiteX39" fmla="*/ 692486 w 3097831"/>
                <a:gd name="connsiteY39" fmla="*/ 210269 h 2532431"/>
                <a:gd name="connsiteX40" fmla="*/ 526415 w 3097831"/>
                <a:gd name="connsiteY40" fmla="*/ 804384 h 2532431"/>
                <a:gd name="connsiteX41" fmla="*/ 536624 w 3097831"/>
                <a:gd name="connsiteY41" fmla="*/ 827931 h 2532431"/>
                <a:gd name="connsiteX42" fmla="*/ 641647 w 3097831"/>
                <a:gd name="connsiteY42" fmla="*/ 769841 h 2532431"/>
                <a:gd name="connsiteX43" fmla="*/ 943988 w 3097831"/>
                <a:gd name="connsiteY43" fmla="*/ 325957 h 2532431"/>
                <a:gd name="connsiteX44" fmla="*/ 983823 w 3097831"/>
                <a:gd name="connsiteY44" fmla="*/ 130441 h 2532431"/>
                <a:gd name="connsiteX45" fmla="*/ 1018176 w 3097831"/>
                <a:gd name="connsiteY45" fmla="*/ 0 h 2532431"/>
                <a:gd name="connsiteX46" fmla="*/ 1245150 w 3097831"/>
                <a:gd name="connsiteY46" fmla="*/ 0 h 2532431"/>
                <a:gd name="connsiteX47" fmla="*/ 1215445 w 3097831"/>
                <a:gd name="connsiteY47" fmla="*/ 85044 h 2532431"/>
                <a:gd name="connsiteX48" fmla="*/ 1037154 w 3097831"/>
                <a:gd name="connsiteY48" fmla="*/ 517590 h 2532431"/>
                <a:gd name="connsiteX49" fmla="*/ 1405473 w 3097831"/>
                <a:gd name="connsiteY49" fmla="*/ 180067 h 2532431"/>
                <a:gd name="connsiteX50" fmla="*/ 1485372 w 3097831"/>
                <a:gd name="connsiteY50" fmla="*/ 2313 h 2532431"/>
                <a:gd name="connsiteX51" fmla="*/ 1486481 w 3097831"/>
                <a:gd name="connsiteY51" fmla="*/ 0 h 2532431"/>
                <a:gd name="connsiteX52" fmla="*/ 1767143 w 3097831"/>
                <a:gd name="connsiteY52" fmla="*/ 0 h 2532431"/>
                <a:gd name="connsiteX53" fmla="*/ 1720915 w 3097831"/>
                <a:gd name="connsiteY53" fmla="*/ 86701 h 2532431"/>
                <a:gd name="connsiteX54" fmla="*/ 1659572 w 3097831"/>
                <a:gd name="connsiteY54" fmla="*/ 177506 h 2532431"/>
                <a:gd name="connsiteX55" fmla="*/ 1944334 w 3097831"/>
                <a:gd name="connsiteY55" fmla="*/ 44335 h 2532431"/>
                <a:gd name="connsiteX56" fmla="*/ 1997754 w 3097831"/>
                <a:gd name="connsiteY56" fmla="*/ 0 h 2532431"/>
                <a:gd name="connsiteX57" fmla="*/ 2262240 w 3097831"/>
                <a:gd name="connsiteY57" fmla="*/ 0 h 2532431"/>
                <a:gd name="connsiteX58" fmla="*/ 2121733 w 3097831"/>
                <a:gd name="connsiteY58" fmla="*/ 60384 h 2532431"/>
                <a:gd name="connsiteX59" fmla="*/ 1880826 w 3097831"/>
                <a:gd name="connsiteY59" fmla="*/ 163915 h 2532431"/>
                <a:gd name="connsiteX60" fmla="*/ 2245700 w 3097831"/>
                <a:gd name="connsiteY60" fmla="*/ 343440 h 2532431"/>
                <a:gd name="connsiteX61" fmla="*/ 2434618 w 3097831"/>
                <a:gd name="connsiteY61" fmla="*/ 387079 h 2532431"/>
                <a:gd name="connsiteX62" fmla="*/ 2512614 w 3097831"/>
                <a:gd name="connsiteY62" fmla="*/ 411781 h 2532431"/>
                <a:gd name="connsiteX63" fmla="*/ 2208593 w 3097831"/>
                <a:gd name="connsiteY63" fmla="*/ 529585 h 2532431"/>
                <a:gd name="connsiteX64" fmla="*/ 1625861 w 3097831"/>
                <a:gd name="connsiteY64" fmla="*/ 279117 h 2532431"/>
                <a:gd name="connsiteX65" fmla="*/ 1249141 w 3097831"/>
                <a:gd name="connsiteY65" fmla="*/ 487887 h 2532431"/>
                <a:gd name="connsiteX66" fmla="*/ 1489817 w 3097831"/>
                <a:gd name="connsiteY66" fmla="*/ 543171 h 2532431"/>
                <a:gd name="connsiteX67" fmla="*/ 2017586 w 3097831"/>
                <a:gd name="connsiteY67" fmla="*/ 654434 h 2532431"/>
                <a:gd name="connsiteX68" fmla="*/ 2090269 w 3097831"/>
                <a:gd name="connsiteY68" fmla="*/ 689617 h 2532431"/>
                <a:gd name="connsiteX69" fmla="*/ 1865658 w 3097831"/>
                <a:gd name="connsiteY69" fmla="*/ 783850 h 2532431"/>
                <a:gd name="connsiteX70" fmla="*/ 1168690 w 3097831"/>
                <a:gd name="connsiteY70" fmla="*/ 673999 h 2532431"/>
                <a:gd name="connsiteX71" fmla="*/ 1097817 w 3097831"/>
                <a:gd name="connsiteY71" fmla="*/ 643444 h 2532431"/>
                <a:gd name="connsiteX72" fmla="*/ 990410 w 3097831"/>
                <a:gd name="connsiteY72" fmla="*/ 638134 h 2532431"/>
                <a:gd name="connsiteX73" fmla="*/ 736992 w 3097831"/>
                <a:gd name="connsiteY73" fmla="*/ 786910 h 2532431"/>
                <a:gd name="connsiteX74" fmla="*/ 992677 w 3097831"/>
                <a:gd name="connsiteY74" fmla="*/ 823042 h 2532431"/>
                <a:gd name="connsiteX75" fmla="*/ 1650715 w 3097831"/>
                <a:gd name="connsiteY75" fmla="*/ 884022 h 2532431"/>
                <a:gd name="connsiteX76" fmla="*/ 1721679 w 3097831"/>
                <a:gd name="connsiteY76" fmla="*/ 908500 h 2532431"/>
                <a:gd name="connsiteX77" fmla="*/ 1683851 w 3097831"/>
                <a:gd name="connsiteY77" fmla="*/ 952322 h 2532431"/>
                <a:gd name="connsiteX78" fmla="*/ 897899 w 3097831"/>
                <a:gd name="connsiteY78" fmla="*/ 1046664 h 2532431"/>
                <a:gd name="connsiteX79" fmla="*/ 509734 w 3097831"/>
                <a:gd name="connsiteY79" fmla="*/ 965536 h 2532431"/>
                <a:gd name="connsiteX80" fmla="*/ 445191 w 3097831"/>
                <a:gd name="connsiteY80" fmla="*/ 969204 h 2532431"/>
                <a:gd name="connsiteX81" fmla="*/ 133050 w 3097831"/>
                <a:gd name="connsiteY81" fmla="*/ 1206458 h 2532431"/>
                <a:gd name="connsiteX82" fmla="*/ 747077 w 3097831"/>
                <a:gd name="connsiteY82" fmla="*/ 1223721 h 2532431"/>
                <a:gd name="connsiteX83" fmla="*/ 1246838 w 3097831"/>
                <a:gd name="connsiteY83" fmla="*/ 1194561 h 2532431"/>
                <a:gd name="connsiteX84" fmla="*/ 1295481 w 3097831"/>
                <a:gd name="connsiteY84" fmla="*/ 1191416 h 2532431"/>
                <a:gd name="connsiteX85" fmla="*/ 1157573 w 3097831"/>
                <a:gd name="connsiteY85" fmla="*/ 1361213 h 2532431"/>
                <a:gd name="connsiteX86" fmla="*/ 989171 w 3097831"/>
                <a:gd name="connsiteY86" fmla="*/ 1414361 h 2532431"/>
                <a:gd name="connsiteX87" fmla="*/ 353864 w 3097831"/>
                <a:gd name="connsiteY87" fmla="*/ 1426601 h 2532431"/>
                <a:gd name="connsiteX88" fmla="*/ 48450 w 3097831"/>
                <a:gd name="connsiteY88" fmla="*/ 1385431 h 2532431"/>
                <a:gd name="connsiteX89" fmla="*/ 0 w 3097831"/>
                <a:gd name="connsiteY89" fmla="*/ 1383095 h 2532431"/>
                <a:gd name="connsiteX90" fmla="*/ 0 w 3097831"/>
                <a:gd name="connsiteY90" fmla="*/ 442797 h 2532431"/>
                <a:gd name="connsiteX91" fmla="*/ 10908 w 3097831"/>
                <a:gd name="connsiteY91" fmla="*/ 416103 h 2532431"/>
                <a:gd name="connsiteX92" fmla="*/ 176820 w 3097831"/>
                <a:gd name="connsiteY92" fmla="*/ 175170 h 2532431"/>
                <a:gd name="connsiteX93" fmla="*/ 260099 w 3097831"/>
                <a:gd name="connsiteY93" fmla="*/ 130205 h 2532431"/>
                <a:gd name="connsiteX94" fmla="*/ 260495 w 3097831"/>
                <a:gd name="connsiteY94" fmla="*/ 174096 h 2532431"/>
                <a:gd name="connsiteX95" fmla="*/ 174574 w 3097831"/>
                <a:gd name="connsiteY95" fmla="*/ 605925 h 2532431"/>
                <a:gd name="connsiteX96" fmla="*/ 85341 w 3097831"/>
                <a:gd name="connsiteY96" fmla="*/ 1060441 h 2532431"/>
                <a:gd name="connsiteX97" fmla="*/ 45643 w 3097831"/>
                <a:gd name="connsiteY97" fmla="*/ 1173905 h 2532431"/>
                <a:gd name="connsiteX98" fmla="*/ 288222 w 3097831"/>
                <a:gd name="connsiteY98" fmla="*/ 862194 h 2532431"/>
                <a:gd name="connsiteX99" fmla="*/ 370923 w 3097831"/>
                <a:gd name="connsiteY99" fmla="*/ 437965 h 2532431"/>
                <a:gd name="connsiteX100" fmla="*/ 600507 w 3097831"/>
                <a:gd name="connsiteY100" fmla="*/ 5216 h 2532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3097831" h="2532431">
                  <a:moveTo>
                    <a:pt x="177065" y="2339513"/>
                  </a:moveTo>
                  <a:cubicBezTo>
                    <a:pt x="194155" y="2333794"/>
                    <a:pt x="217330" y="2347896"/>
                    <a:pt x="254598" y="2356846"/>
                  </a:cubicBezTo>
                  <a:cubicBezTo>
                    <a:pt x="220984" y="2389305"/>
                    <a:pt x="204889" y="2409285"/>
                    <a:pt x="184928" y="2423626"/>
                  </a:cubicBezTo>
                  <a:cubicBezTo>
                    <a:pt x="126472" y="2465563"/>
                    <a:pt x="66758" y="2501272"/>
                    <a:pt x="5587" y="2530140"/>
                  </a:cubicBezTo>
                  <a:lnTo>
                    <a:pt x="0" y="2532431"/>
                  </a:lnTo>
                  <a:lnTo>
                    <a:pt x="0" y="2381588"/>
                  </a:lnTo>
                  <a:lnTo>
                    <a:pt x="23582" y="2378908"/>
                  </a:lnTo>
                  <a:cubicBezTo>
                    <a:pt x="74831" y="2369442"/>
                    <a:pt x="125964" y="2356329"/>
                    <a:pt x="177065" y="2339513"/>
                  </a:cubicBezTo>
                  <a:close/>
                  <a:moveTo>
                    <a:pt x="515105" y="2041082"/>
                  </a:moveTo>
                  <a:cubicBezTo>
                    <a:pt x="525020" y="2042275"/>
                    <a:pt x="535497" y="2044487"/>
                    <a:pt x="544953" y="2044795"/>
                  </a:cubicBezTo>
                  <a:cubicBezTo>
                    <a:pt x="548144" y="2051803"/>
                    <a:pt x="551336" y="2058812"/>
                    <a:pt x="554530" y="2065819"/>
                  </a:cubicBezTo>
                  <a:cubicBezTo>
                    <a:pt x="525428" y="2090123"/>
                    <a:pt x="499946" y="2123686"/>
                    <a:pt x="466801" y="2136482"/>
                  </a:cubicBezTo>
                  <a:cubicBezTo>
                    <a:pt x="339661" y="2185241"/>
                    <a:pt x="212186" y="2234684"/>
                    <a:pt x="80640" y="2269208"/>
                  </a:cubicBezTo>
                  <a:cubicBezTo>
                    <a:pt x="55707" y="2275751"/>
                    <a:pt x="30214" y="2281031"/>
                    <a:pt x="4467" y="2284674"/>
                  </a:cubicBezTo>
                  <a:lnTo>
                    <a:pt x="0" y="2284999"/>
                  </a:lnTo>
                  <a:lnTo>
                    <a:pt x="0" y="2070368"/>
                  </a:lnTo>
                  <a:lnTo>
                    <a:pt x="122464" y="2093200"/>
                  </a:lnTo>
                  <a:cubicBezTo>
                    <a:pt x="248407" y="2112713"/>
                    <a:pt x="372168" y="2105142"/>
                    <a:pt x="488631" y="2043490"/>
                  </a:cubicBezTo>
                  <a:cubicBezTo>
                    <a:pt x="495838" y="2039718"/>
                    <a:pt x="505191" y="2039890"/>
                    <a:pt x="515105" y="2041082"/>
                  </a:cubicBezTo>
                  <a:close/>
                  <a:moveTo>
                    <a:pt x="0" y="1575747"/>
                  </a:moveTo>
                  <a:lnTo>
                    <a:pt x="30326" y="1578492"/>
                  </a:lnTo>
                  <a:cubicBezTo>
                    <a:pt x="65045" y="1583805"/>
                    <a:pt x="99455" y="1591256"/>
                    <a:pt x="134013" y="1600874"/>
                  </a:cubicBezTo>
                  <a:cubicBezTo>
                    <a:pt x="268006" y="1638282"/>
                    <a:pt x="408089" y="1659470"/>
                    <a:pt x="546960" y="1673430"/>
                  </a:cubicBezTo>
                  <a:cubicBezTo>
                    <a:pt x="668003" y="1685947"/>
                    <a:pt x="790523" y="1676746"/>
                    <a:pt x="902901" y="1616488"/>
                  </a:cubicBezTo>
                  <a:cubicBezTo>
                    <a:pt x="924452" y="1604798"/>
                    <a:pt x="953472" y="1606297"/>
                    <a:pt x="981963" y="1600906"/>
                  </a:cubicBezTo>
                  <a:cubicBezTo>
                    <a:pt x="981521" y="1623983"/>
                    <a:pt x="984183" y="1633111"/>
                    <a:pt x="980602" y="1637984"/>
                  </a:cubicBezTo>
                  <a:cubicBezTo>
                    <a:pt x="972430" y="1649782"/>
                    <a:pt x="963031" y="1661659"/>
                    <a:pt x="951630" y="1670341"/>
                  </a:cubicBezTo>
                  <a:cubicBezTo>
                    <a:pt x="795656" y="1788250"/>
                    <a:pt x="620439" y="1861176"/>
                    <a:pt x="428358" y="1896744"/>
                  </a:cubicBezTo>
                  <a:cubicBezTo>
                    <a:pt x="297589" y="1921022"/>
                    <a:pt x="177399" y="1891390"/>
                    <a:pt x="62362" y="1844923"/>
                  </a:cubicBezTo>
                  <a:lnTo>
                    <a:pt x="0" y="1817067"/>
                  </a:lnTo>
                  <a:close/>
                  <a:moveTo>
                    <a:pt x="2392663" y="0"/>
                  </a:moveTo>
                  <a:lnTo>
                    <a:pt x="2887521" y="0"/>
                  </a:lnTo>
                  <a:lnTo>
                    <a:pt x="2970795" y="34444"/>
                  </a:lnTo>
                  <a:cubicBezTo>
                    <a:pt x="3012007" y="48971"/>
                    <a:pt x="3054191" y="61282"/>
                    <a:pt x="3097831" y="71279"/>
                  </a:cubicBezTo>
                  <a:cubicBezTo>
                    <a:pt x="3050254" y="125956"/>
                    <a:pt x="2955769" y="160146"/>
                    <a:pt x="2863239" y="172683"/>
                  </a:cubicBezTo>
                  <a:cubicBezTo>
                    <a:pt x="2680068" y="197283"/>
                    <a:pt x="2529795" y="141319"/>
                    <a:pt x="2407524" y="16854"/>
                  </a:cubicBezTo>
                  <a:close/>
                  <a:moveTo>
                    <a:pt x="605964" y="0"/>
                  </a:moveTo>
                  <a:lnTo>
                    <a:pt x="747628" y="0"/>
                  </a:lnTo>
                  <a:lnTo>
                    <a:pt x="724307" y="81673"/>
                  </a:lnTo>
                  <a:cubicBezTo>
                    <a:pt x="712100" y="124220"/>
                    <a:pt x="700661" y="166932"/>
                    <a:pt x="692486" y="210269"/>
                  </a:cubicBezTo>
                  <a:cubicBezTo>
                    <a:pt x="654756" y="413620"/>
                    <a:pt x="626527" y="618747"/>
                    <a:pt x="526415" y="804384"/>
                  </a:cubicBezTo>
                  <a:cubicBezTo>
                    <a:pt x="524462" y="808016"/>
                    <a:pt x="531145" y="816228"/>
                    <a:pt x="536624" y="827931"/>
                  </a:cubicBezTo>
                  <a:cubicBezTo>
                    <a:pt x="571904" y="808361"/>
                    <a:pt x="605528" y="786618"/>
                    <a:pt x="641647" y="769841"/>
                  </a:cubicBezTo>
                  <a:cubicBezTo>
                    <a:pt x="830399" y="681460"/>
                    <a:pt x="917077" y="524931"/>
                    <a:pt x="943988" y="325957"/>
                  </a:cubicBezTo>
                  <a:cubicBezTo>
                    <a:pt x="953121" y="260223"/>
                    <a:pt x="966831" y="194866"/>
                    <a:pt x="983823" y="130441"/>
                  </a:cubicBezTo>
                  <a:lnTo>
                    <a:pt x="1018176" y="0"/>
                  </a:lnTo>
                  <a:lnTo>
                    <a:pt x="1245150" y="0"/>
                  </a:lnTo>
                  <a:lnTo>
                    <a:pt x="1215445" y="85044"/>
                  </a:lnTo>
                  <a:cubicBezTo>
                    <a:pt x="1172858" y="235346"/>
                    <a:pt x="1145665" y="391844"/>
                    <a:pt x="1037154" y="517590"/>
                  </a:cubicBezTo>
                  <a:cubicBezTo>
                    <a:pt x="1215367" y="462120"/>
                    <a:pt x="1324379" y="334920"/>
                    <a:pt x="1405473" y="180067"/>
                  </a:cubicBezTo>
                  <a:cubicBezTo>
                    <a:pt x="1435353" y="122991"/>
                    <a:pt x="1459280" y="61760"/>
                    <a:pt x="1485372" y="2313"/>
                  </a:cubicBezTo>
                  <a:lnTo>
                    <a:pt x="1486481" y="0"/>
                  </a:lnTo>
                  <a:lnTo>
                    <a:pt x="1767143" y="0"/>
                  </a:lnTo>
                  <a:lnTo>
                    <a:pt x="1720915" y="86701"/>
                  </a:lnTo>
                  <a:cubicBezTo>
                    <a:pt x="1702464" y="117768"/>
                    <a:pt x="1682236" y="148127"/>
                    <a:pt x="1659572" y="177506"/>
                  </a:cubicBezTo>
                  <a:cubicBezTo>
                    <a:pt x="1752607" y="159436"/>
                    <a:pt x="1856210" y="110043"/>
                    <a:pt x="1944334" y="44335"/>
                  </a:cubicBezTo>
                  <a:lnTo>
                    <a:pt x="1997754" y="0"/>
                  </a:lnTo>
                  <a:lnTo>
                    <a:pt x="2262240" y="0"/>
                  </a:lnTo>
                  <a:lnTo>
                    <a:pt x="2121733" y="60384"/>
                  </a:lnTo>
                  <a:cubicBezTo>
                    <a:pt x="2043455" y="94032"/>
                    <a:pt x="1964207" y="128097"/>
                    <a:pt x="1880826" y="163915"/>
                  </a:cubicBezTo>
                  <a:cubicBezTo>
                    <a:pt x="2016471" y="230529"/>
                    <a:pt x="2132159" y="284451"/>
                    <a:pt x="2245700" y="343440"/>
                  </a:cubicBezTo>
                  <a:cubicBezTo>
                    <a:pt x="2305999" y="374753"/>
                    <a:pt x="2363067" y="402948"/>
                    <a:pt x="2434618" y="387079"/>
                  </a:cubicBezTo>
                  <a:cubicBezTo>
                    <a:pt x="2453698" y="382847"/>
                    <a:pt x="2477235" y="399677"/>
                    <a:pt x="2512614" y="411781"/>
                  </a:cubicBezTo>
                  <a:cubicBezTo>
                    <a:pt x="2420100" y="508828"/>
                    <a:pt x="2312511" y="515670"/>
                    <a:pt x="2208593" y="529585"/>
                  </a:cubicBezTo>
                  <a:cubicBezTo>
                    <a:pt x="1968980" y="561874"/>
                    <a:pt x="1774391" y="480935"/>
                    <a:pt x="1625861" y="279117"/>
                  </a:cubicBezTo>
                  <a:cubicBezTo>
                    <a:pt x="1501602" y="347992"/>
                    <a:pt x="1385771" y="412165"/>
                    <a:pt x="1249141" y="487887"/>
                  </a:cubicBezTo>
                  <a:cubicBezTo>
                    <a:pt x="1347937" y="510051"/>
                    <a:pt x="1420506" y="520865"/>
                    <a:pt x="1489817" y="543171"/>
                  </a:cubicBezTo>
                  <a:cubicBezTo>
                    <a:pt x="1662032" y="598671"/>
                    <a:pt x="1832774" y="657866"/>
                    <a:pt x="2017586" y="654434"/>
                  </a:cubicBezTo>
                  <a:cubicBezTo>
                    <a:pt x="2037106" y="654158"/>
                    <a:pt x="2056972" y="672925"/>
                    <a:pt x="2090269" y="689617"/>
                  </a:cubicBezTo>
                  <a:cubicBezTo>
                    <a:pt x="2014771" y="752684"/>
                    <a:pt x="1942857" y="774836"/>
                    <a:pt x="1865658" y="783850"/>
                  </a:cubicBezTo>
                  <a:cubicBezTo>
                    <a:pt x="1623085" y="812816"/>
                    <a:pt x="1385662" y="809115"/>
                    <a:pt x="1168690" y="673999"/>
                  </a:cubicBezTo>
                  <a:cubicBezTo>
                    <a:pt x="1146885" y="660570"/>
                    <a:pt x="1122765" y="648045"/>
                    <a:pt x="1097817" y="643444"/>
                  </a:cubicBezTo>
                  <a:cubicBezTo>
                    <a:pt x="1062411" y="636939"/>
                    <a:pt x="1020764" y="626176"/>
                    <a:pt x="990410" y="638134"/>
                  </a:cubicBezTo>
                  <a:cubicBezTo>
                    <a:pt x="903436" y="672612"/>
                    <a:pt x="823401" y="722400"/>
                    <a:pt x="736992" y="786910"/>
                  </a:cubicBezTo>
                  <a:cubicBezTo>
                    <a:pt x="833539" y="800489"/>
                    <a:pt x="913270" y="810570"/>
                    <a:pt x="992677" y="823042"/>
                  </a:cubicBezTo>
                  <a:cubicBezTo>
                    <a:pt x="1210604" y="857464"/>
                    <a:pt x="1426175" y="914702"/>
                    <a:pt x="1650715" y="884022"/>
                  </a:cubicBezTo>
                  <a:cubicBezTo>
                    <a:pt x="1670079" y="881290"/>
                    <a:pt x="1692181" y="897925"/>
                    <a:pt x="1721679" y="908500"/>
                  </a:cubicBezTo>
                  <a:cubicBezTo>
                    <a:pt x="1702532" y="931232"/>
                    <a:pt x="1695409" y="946096"/>
                    <a:pt x="1683851" y="952322"/>
                  </a:cubicBezTo>
                  <a:cubicBezTo>
                    <a:pt x="1434339" y="1084824"/>
                    <a:pt x="1174944" y="1155344"/>
                    <a:pt x="897899" y="1046664"/>
                  </a:cubicBezTo>
                  <a:cubicBezTo>
                    <a:pt x="771870" y="997184"/>
                    <a:pt x="642761" y="974076"/>
                    <a:pt x="509734" y="965536"/>
                  </a:cubicBezTo>
                  <a:cubicBezTo>
                    <a:pt x="488017" y="964052"/>
                    <a:pt x="461157" y="959192"/>
                    <a:pt x="445191" y="969204"/>
                  </a:cubicBezTo>
                  <a:cubicBezTo>
                    <a:pt x="333897" y="1037646"/>
                    <a:pt x="225641" y="1110639"/>
                    <a:pt x="133050" y="1206458"/>
                  </a:cubicBezTo>
                  <a:cubicBezTo>
                    <a:pt x="341357" y="1149953"/>
                    <a:pt x="544404" y="1184550"/>
                    <a:pt x="747077" y="1223721"/>
                  </a:cubicBezTo>
                  <a:cubicBezTo>
                    <a:pt x="916050" y="1256376"/>
                    <a:pt x="1083927" y="1270129"/>
                    <a:pt x="1246838" y="1194561"/>
                  </a:cubicBezTo>
                  <a:cubicBezTo>
                    <a:pt x="1258266" y="1189292"/>
                    <a:pt x="1273919" y="1192389"/>
                    <a:pt x="1295481" y="1191416"/>
                  </a:cubicBezTo>
                  <a:cubicBezTo>
                    <a:pt x="1295482" y="1292240"/>
                    <a:pt x="1223193" y="1327979"/>
                    <a:pt x="1157573" y="1361213"/>
                  </a:cubicBezTo>
                  <a:cubicBezTo>
                    <a:pt x="1105553" y="1387523"/>
                    <a:pt x="1045986" y="1399416"/>
                    <a:pt x="989171" y="1414361"/>
                  </a:cubicBezTo>
                  <a:cubicBezTo>
                    <a:pt x="778473" y="1470541"/>
                    <a:pt x="567742" y="1476548"/>
                    <a:pt x="353864" y="1426601"/>
                  </a:cubicBezTo>
                  <a:cubicBezTo>
                    <a:pt x="254241" y="1403352"/>
                    <a:pt x="150259" y="1399724"/>
                    <a:pt x="48450" y="1385431"/>
                  </a:cubicBezTo>
                  <a:lnTo>
                    <a:pt x="0" y="1383095"/>
                  </a:lnTo>
                  <a:lnTo>
                    <a:pt x="0" y="442797"/>
                  </a:lnTo>
                  <a:lnTo>
                    <a:pt x="10908" y="416103"/>
                  </a:lnTo>
                  <a:cubicBezTo>
                    <a:pt x="51257" y="330271"/>
                    <a:pt x="105655" y="249632"/>
                    <a:pt x="176820" y="175170"/>
                  </a:cubicBezTo>
                  <a:cubicBezTo>
                    <a:pt x="198630" y="152556"/>
                    <a:pt x="214572" y="121109"/>
                    <a:pt x="260099" y="130205"/>
                  </a:cubicBezTo>
                  <a:cubicBezTo>
                    <a:pt x="260498" y="147064"/>
                    <a:pt x="265873" y="163135"/>
                    <a:pt x="260495" y="174096"/>
                  </a:cubicBezTo>
                  <a:cubicBezTo>
                    <a:pt x="193118" y="310351"/>
                    <a:pt x="184260" y="458681"/>
                    <a:pt x="174574" y="605925"/>
                  </a:cubicBezTo>
                  <a:cubicBezTo>
                    <a:pt x="164473" y="761636"/>
                    <a:pt x="140011" y="913697"/>
                    <a:pt x="85341" y="1060441"/>
                  </a:cubicBezTo>
                  <a:cubicBezTo>
                    <a:pt x="72759" y="1094049"/>
                    <a:pt x="61613" y="1127849"/>
                    <a:pt x="45643" y="1173905"/>
                  </a:cubicBezTo>
                  <a:cubicBezTo>
                    <a:pt x="182365" y="1101118"/>
                    <a:pt x="259625" y="999811"/>
                    <a:pt x="288222" y="862194"/>
                  </a:cubicBezTo>
                  <a:cubicBezTo>
                    <a:pt x="317271" y="721228"/>
                    <a:pt x="343722" y="579667"/>
                    <a:pt x="370923" y="437965"/>
                  </a:cubicBezTo>
                  <a:cubicBezTo>
                    <a:pt x="404041" y="266013"/>
                    <a:pt x="488120" y="126452"/>
                    <a:pt x="600507" y="5216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7FB28C4-D7BE-9D2F-25D0-06D2480EA06A}"/>
                </a:ext>
              </a:extLst>
            </p:cNvPr>
            <p:cNvSpPr/>
            <p:nvPr userDrawn="1"/>
          </p:nvSpPr>
          <p:spPr>
            <a:xfrm>
              <a:off x="9164166" y="2461367"/>
              <a:ext cx="3027835" cy="4339045"/>
            </a:xfrm>
            <a:custGeom>
              <a:avLst/>
              <a:gdLst>
                <a:gd name="connsiteX0" fmla="*/ 3027835 w 3027835"/>
                <a:gd name="connsiteY0" fmla="*/ 1577904 h 4339045"/>
                <a:gd name="connsiteX1" fmla="*/ 3027835 w 3027835"/>
                <a:gd name="connsiteY1" fmla="*/ 1756157 h 4339045"/>
                <a:gd name="connsiteX2" fmla="*/ 2987665 w 3027835"/>
                <a:gd name="connsiteY2" fmla="*/ 1796827 h 4339045"/>
                <a:gd name="connsiteX3" fmla="*/ 2823016 w 3027835"/>
                <a:gd name="connsiteY3" fmla="*/ 2308034 h 4339045"/>
                <a:gd name="connsiteX4" fmla="*/ 2840027 w 3027835"/>
                <a:gd name="connsiteY4" fmla="*/ 2506841 h 4339045"/>
                <a:gd name="connsiteX5" fmla="*/ 2810869 w 3027835"/>
                <a:gd name="connsiteY5" fmla="*/ 2812303 h 4339045"/>
                <a:gd name="connsiteX6" fmla="*/ 2677151 w 3027835"/>
                <a:gd name="connsiteY6" fmla="*/ 3079052 h 4339045"/>
                <a:gd name="connsiteX7" fmla="*/ 2603769 w 3027835"/>
                <a:gd name="connsiteY7" fmla="*/ 3161057 h 4339045"/>
                <a:gd name="connsiteX8" fmla="*/ 2588720 w 3027835"/>
                <a:gd name="connsiteY8" fmla="*/ 3089875 h 4339045"/>
                <a:gd name="connsiteX9" fmla="*/ 2622934 w 3027835"/>
                <a:gd name="connsiteY9" fmla="*/ 2771189 h 4339045"/>
                <a:gd name="connsiteX10" fmla="*/ 2679515 w 3027835"/>
                <a:gd name="connsiteY10" fmla="*/ 2150521 h 4339045"/>
                <a:gd name="connsiteX11" fmla="*/ 2421531 w 3027835"/>
                <a:gd name="connsiteY11" fmla="*/ 2578333 h 4339045"/>
                <a:gd name="connsiteX12" fmla="*/ 2353181 w 3027835"/>
                <a:gd name="connsiteY12" fmla="*/ 2957894 h 4339045"/>
                <a:gd name="connsiteX13" fmla="*/ 2109552 w 3027835"/>
                <a:gd name="connsiteY13" fmla="*/ 3428433 h 4339045"/>
                <a:gd name="connsiteX14" fmla="*/ 1994623 w 3027835"/>
                <a:gd name="connsiteY14" fmla="*/ 3492617 h 4339045"/>
                <a:gd name="connsiteX15" fmla="*/ 2178503 w 3027835"/>
                <a:gd name="connsiteY15" fmla="*/ 2652563 h 4339045"/>
                <a:gd name="connsiteX16" fmla="*/ 1824147 w 3027835"/>
                <a:gd name="connsiteY16" fmla="*/ 3136598 h 4339045"/>
                <a:gd name="connsiteX17" fmla="*/ 1658324 w 3027835"/>
                <a:gd name="connsiteY17" fmla="*/ 3673617 h 4339045"/>
                <a:gd name="connsiteX18" fmla="*/ 1554071 w 3027835"/>
                <a:gd name="connsiteY18" fmla="*/ 3767662 h 4339045"/>
                <a:gd name="connsiteX19" fmla="*/ 1578226 w 3027835"/>
                <a:gd name="connsiteY19" fmla="*/ 3453444 h 4339045"/>
                <a:gd name="connsiteX20" fmla="*/ 1610923 w 3027835"/>
                <a:gd name="connsiteY20" fmla="*/ 3126446 h 4339045"/>
                <a:gd name="connsiteX21" fmla="*/ 1536984 w 3027835"/>
                <a:gd name="connsiteY21" fmla="*/ 3193645 h 4339045"/>
                <a:gd name="connsiteX22" fmla="*/ 1400754 w 3027835"/>
                <a:gd name="connsiteY22" fmla="*/ 3407314 h 4339045"/>
                <a:gd name="connsiteX23" fmla="*/ 1379062 w 3027835"/>
                <a:gd name="connsiteY23" fmla="*/ 3538306 h 4339045"/>
                <a:gd name="connsiteX24" fmla="*/ 1121611 w 3027835"/>
                <a:gd name="connsiteY24" fmla="*/ 3964817 h 4339045"/>
                <a:gd name="connsiteX25" fmla="*/ 1086825 w 3027835"/>
                <a:gd name="connsiteY25" fmla="*/ 3960854 h 4339045"/>
                <a:gd name="connsiteX26" fmla="*/ 1151742 w 3027835"/>
                <a:gd name="connsiteY26" fmla="*/ 3735862 h 4339045"/>
                <a:gd name="connsiteX27" fmla="*/ 1198823 w 3027835"/>
                <a:gd name="connsiteY27" fmla="*/ 3461351 h 4339045"/>
                <a:gd name="connsiteX28" fmla="*/ 1036110 w 3027835"/>
                <a:gd name="connsiteY28" fmla="*/ 3607292 h 4339045"/>
                <a:gd name="connsiteX29" fmla="*/ 835057 w 3027835"/>
                <a:gd name="connsiteY29" fmla="*/ 3891895 h 4339045"/>
                <a:gd name="connsiteX30" fmla="*/ 643745 w 3027835"/>
                <a:gd name="connsiteY30" fmla="*/ 4154015 h 4339045"/>
                <a:gd name="connsiteX31" fmla="*/ 645644 w 3027835"/>
                <a:gd name="connsiteY31" fmla="*/ 3839533 h 4339045"/>
                <a:gd name="connsiteX32" fmla="*/ 369474 w 3027835"/>
                <a:gd name="connsiteY32" fmla="*/ 4094353 h 4339045"/>
                <a:gd name="connsiteX33" fmla="*/ 131407 w 3027835"/>
                <a:gd name="connsiteY33" fmla="*/ 4309419 h 4339045"/>
                <a:gd name="connsiteX34" fmla="*/ 0 w 3027835"/>
                <a:gd name="connsiteY34" fmla="*/ 4275538 h 4339045"/>
                <a:gd name="connsiteX35" fmla="*/ 220770 w 3027835"/>
                <a:gd name="connsiteY35" fmla="*/ 3976206 h 4339045"/>
                <a:gd name="connsiteX36" fmla="*/ 552175 w 3027835"/>
                <a:gd name="connsiteY36" fmla="*/ 3763240 h 4339045"/>
                <a:gd name="connsiteX37" fmla="*/ 799546 w 3027835"/>
                <a:gd name="connsiteY37" fmla="*/ 3672723 h 4339045"/>
                <a:gd name="connsiteX38" fmla="*/ 929004 w 3027835"/>
                <a:gd name="connsiteY38" fmla="*/ 3587034 h 4339045"/>
                <a:gd name="connsiteX39" fmla="*/ 467968 w 3027835"/>
                <a:gd name="connsiteY39" fmla="*/ 3466793 h 4339045"/>
                <a:gd name="connsiteX40" fmla="*/ 1175697 w 3027835"/>
                <a:gd name="connsiteY40" fmla="*/ 3394819 h 4339045"/>
                <a:gd name="connsiteX41" fmla="*/ 1357224 w 3027835"/>
                <a:gd name="connsiteY41" fmla="*/ 3239412 h 4339045"/>
                <a:gd name="connsiteX42" fmla="*/ 828818 w 3027835"/>
                <a:gd name="connsiteY42" fmla="*/ 3160711 h 4339045"/>
                <a:gd name="connsiteX43" fmla="*/ 1025214 w 3027835"/>
                <a:gd name="connsiteY43" fmla="*/ 2997175 h 4339045"/>
                <a:gd name="connsiteX44" fmla="*/ 1571266 w 3027835"/>
                <a:gd name="connsiteY44" fmla="*/ 3058777 h 4339045"/>
                <a:gd name="connsiteX45" fmla="*/ 1970097 w 3027835"/>
                <a:gd name="connsiteY45" fmla="*/ 2728096 h 4339045"/>
                <a:gd name="connsiteX46" fmla="*/ 1569373 w 3027835"/>
                <a:gd name="connsiteY46" fmla="*/ 2658942 h 4339045"/>
                <a:gd name="connsiteX47" fmla="*/ 1375822 w 3027835"/>
                <a:gd name="connsiteY47" fmla="*/ 2670442 h 4339045"/>
                <a:gd name="connsiteX48" fmla="*/ 1294025 w 3027835"/>
                <a:gd name="connsiteY48" fmla="*/ 2668776 h 4339045"/>
                <a:gd name="connsiteX49" fmla="*/ 1552392 w 3027835"/>
                <a:gd name="connsiteY49" fmla="*/ 2469896 h 4339045"/>
                <a:gd name="connsiteX50" fmla="*/ 2182140 w 3027835"/>
                <a:gd name="connsiteY50" fmla="*/ 2545568 h 4339045"/>
                <a:gd name="connsiteX51" fmla="*/ 2484550 w 3027835"/>
                <a:gd name="connsiteY51" fmla="*/ 2238892 h 4339045"/>
                <a:gd name="connsiteX52" fmla="*/ 2238060 w 3027835"/>
                <a:gd name="connsiteY52" fmla="*/ 2253839 h 4339045"/>
                <a:gd name="connsiteX53" fmla="*/ 1700354 w 3027835"/>
                <a:gd name="connsiteY53" fmla="*/ 2296180 h 4339045"/>
                <a:gd name="connsiteX54" fmla="*/ 1620694 w 3027835"/>
                <a:gd name="connsiteY54" fmla="*/ 2282960 h 4339045"/>
                <a:gd name="connsiteX55" fmla="*/ 1809541 w 3027835"/>
                <a:gd name="connsiteY55" fmla="*/ 2129120 h 4339045"/>
                <a:gd name="connsiteX56" fmla="*/ 2509155 w 3027835"/>
                <a:gd name="connsiteY56" fmla="*/ 2037634 h 4339045"/>
                <a:gd name="connsiteX57" fmla="*/ 2585773 w 3027835"/>
                <a:gd name="connsiteY57" fmla="*/ 2046926 h 4339045"/>
                <a:gd name="connsiteX58" fmla="*/ 2690306 w 3027835"/>
                <a:gd name="connsiteY58" fmla="*/ 2021682 h 4339045"/>
                <a:gd name="connsiteX59" fmla="*/ 2891381 w 3027835"/>
                <a:gd name="connsiteY59" fmla="*/ 1807385 h 4339045"/>
                <a:gd name="connsiteX60" fmla="*/ 2635902 w 3027835"/>
                <a:gd name="connsiteY60" fmla="*/ 1844944 h 4339045"/>
                <a:gd name="connsiteX61" fmla="*/ 1987437 w 3027835"/>
                <a:gd name="connsiteY61" fmla="*/ 1972315 h 4339045"/>
                <a:gd name="connsiteX62" fmla="*/ 1912448 w 3027835"/>
                <a:gd name="connsiteY62" fmla="*/ 1968878 h 4339045"/>
                <a:gd name="connsiteX63" fmla="*/ 1936357 w 3027835"/>
                <a:gd name="connsiteY63" fmla="*/ 1916156 h 4339045"/>
                <a:gd name="connsiteX64" fmla="*/ 2663656 w 3027835"/>
                <a:gd name="connsiteY64" fmla="*/ 1603657 h 4339045"/>
                <a:gd name="connsiteX65" fmla="*/ 2961282 w 3027835"/>
                <a:gd name="connsiteY65" fmla="*/ 1590878 h 4339045"/>
                <a:gd name="connsiteX66" fmla="*/ 3027835 w 3027835"/>
                <a:gd name="connsiteY66" fmla="*/ 1091533 h 4339045"/>
                <a:gd name="connsiteX67" fmla="*/ 3027835 w 3027835"/>
                <a:gd name="connsiteY67" fmla="*/ 1354009 h 4339045"/>
                <a:gd name="connsiteX68" fmla="*/ 2911954 w 3027835"/>
                <a:gd name="connsiteY68" fmla="*/ 1374296 h 4339045"/>
                <a:gd name="connsiteX69" fmla="*/ 2758325 w 3027835"/>
                <a:gd name="connsiteY69" fmla="*/ 1391210 h 4339045"/>
                <a:gd name="connsiteX70" fmla="*/ 2287151 w 3027835"/>
                <a:gd name="connsiteY70" fmla="*/ 1560344 h 4339045"/>
                <a:gd name="connsiteX71" fmla="*/ 2241378 w 3027835"/>
                <a:gd name="connsiteY71" fmla="*/ 1577101 h 4339045"/>
                <a:gd name="connsiteX72" fmla="*/ 2325709 w 3027835"/>
                <a:gd name="connsiteY72" fmla="*/ 1375265 h 4339045"/>
                <a:gd name="connsiteX73" fmla="*/ 2472240 w 3027835"/>
                <a:gd name="connsiteY73" fmla="*/ 1276715 h 4339045"/>
                <a:gd name="connsiteX74" fmla="*/ 2917220 w 3027835"/>
                <a:gd name="connsiteY74" fmla="*/ 1104724 h 4339045"/>
                <a:gd name="connsiteX75" fmla="*/ 3027835 w 3027835"/>
                <a:gd name="connsiteY75" fmla="*/ 608020 h 4339045"/>
                <a:gd name="connsiteX76" fmla="*/ 3027835 w 3027835"/>
                <a:gd name="connsiteY76" fmla="*/ 871290 h 4339045"/>
                <a:gd name="connsiteX77" fmla="*/ 2823268 w 3027835"/>
                <a:gd name="connsiteY77" fmla="*/ 903289 h 4339045"/>
                <a:gd name="connsiteX78" fmla="*/ 2497904 w 3027835"/>
                <a:gd name="connsiteY78" fmla="*/ 1058451 h 4339045"/>
                <a:gd name="connsiteX79" fmla="*/ 2426464 w 3027835"/>
                <a:gd name="connsiteY79" fmla="*/ 1095730 h 4339045"/>
                <a:gd name="connsiteX80" fmla="*/ 2417297 w 3027835"/>
                <a:gd name="connsiteY80" fmla="*/ 1059778 h 4339045"/>
                <a:gd name="connsiteX81" fmla="*/ 2435949 w 3027835"/>
                <a:gd name="connsiteY81" fmla="*/ 1020554 h 4339045"/>
                <a:gd name="connsiteX82" fmla="*/ 2873962 w 3027835"/>
                <a:gd name="connsiteY82" fmla="*/ 655569 h 4339045"/>
                <a:gd name="connsiteX83" fmla="*/ 2994046 w 3027835"/>
                <a:gd name="connsiteY83" fmla="*/ 612203 h 4339045"/>
                <a:gd name="connsiteX84" fmla="*/ 3027835 w 3027835"/>
                <a:gd name="connsiteY84" fmla="*/ 249929 h 4339045"/>
                <a:gd name="connsiteX85" fmla="*/ 3027835 w 3027835"/>
                <a:gd name="connsiteY85" fmla="*/ 396832 h 4339045"/>
                <a:gd name="connsiteX86" fmla="*/ 3019187 w 3027835"/>
                <a:gd name="connsiteY86" fmla="*/ 398490 h 4339045"/>
                <a:gd name="connsiteX87" fmla="*/ 2774694 w 3027835"/>
                <a:gd name="connsiteY87" fmla="*/ 531824 h 4339045"/>
                <a:gd name="connsiteX88" fmla="*/ 2720297 w 3027835"/>
                <a:gd name="connsiteY88" fmla="*/ 546480 h 4339045"/>
                <a:gd name="connsiteX89" fmla="*/ 2705172 w 3027835"/>
                <a:gd name="connsiteY89" fmla="*/ 529016 h 4339045"/>
                <a:gd name="connsiteX90" fmla="*/ 2769368 w 3027835"/>
                <a:gd name="connsiteY90" fmla="*/ 436451 h 4339045"/>
                <a:gd name="connsiteX91" fmla="*/ 2932748 w 3027835"/>
                <a:gd name="connsiteY91" fmla="*/ 313600 h 4339045"/>
                <a:gd name="connsiteX92" fmla="*/ 3027835 w 3027835"/>
                <a:gd name="connsiteY92" fmla="*/ 0 h 4339045"/>
                <a:gd name="connsiteX93" fmla="*/ 3027835 w 3027835"/>
                <a:gd name="connsiteY93" fmla="*/ 137269 h 4339045"/>
                <a:gd name="connsiteX94" fmla="*/ 2989957 w 3027835"/>
                <a:gd name="connsiteY94" fmla="*/ 159851 h 4339045"/>
                <a:gd name="connsiteX95" fmla="*/ 2910686 w 3027835"/>
                <a:gd name="connsiteY95" fmla="*/ 165123 h 4339045"/>
                <a:gd name="connsiteX96" fmla="*/ 2958656 w 3027835"/>
                <a:gd name="connsiteY96" fmla="*/ 81384 h 4339045"/>
                <a:gd name="connsiteX97" fmla="*/ 3027271 w 3027835"/>
                <a:gd name="connsiteY97" fmla="*/ 554 h 433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3027835" h="4339045">
                  <a:moveTo>
                    <a:pt x="3027835" y="1577904"/>
                  </a:moveTo>
                  <a:lnTo>
                    <a:pt x="3027835" y="1756157"/>
                  </a:lnTo>
                  <a:lnTo>
                    <a:pt x="2987665" y="1796827"/>
                  </a:lnTo>
                  <a:cubicBezTo>
                    <a:pt x="2831563" y="1934924"/>
                    <a:pt x="2792628" y="2109562"/>
                    <a:pt x="2823016" y="2308034"/>
                  </a:cubicBezTo>
                  <a:cubicBezTo>
                    <a:pt x="2832822" y="2373671"/>
                    <a:pt x="2838131" y="2440239"/>
                    <a:pt x="2840027" y="2506841"/>
                  </a:cubicBezTo>
                  <a:cubicBezTo>
                    <a:pt x="2843035" y="2609402"/>
                    <a:pt x="2858629" y="2714436"/>
                    <a:pt x="2810869" y="2812303"/>
                  </a:cubicBezTo>
                  <a:cubicBezTo>
                    <a:pt x="2767189" y="2901734"/>
                    <a:pt x="2724261" y="2991295"/>
                    <a:pt x="2677151" y="3079052"/>
                  </a:cubicBezTo>
                  <a:cubicBezTo>
                    <a:pt x="2663279" y="3104851"/>
                    <a:pt x="2637466" y="3124418"/>
                    <a:pt x="2603769" y="3161057"/>
                  </a:cubicBezTo>
                  <a:cubicBezTo>
                    <a:pt x="2595321" y="3121823"/>
                    <a:pt x="2587443" y="3105450"/>
                    <a:pt x="2588720" y="3089875"/>
                  </a:cubicBezTo>
                  <a:cubicBezTo>
                    <a:pt x="2599055" y="2983565"/>
                    <a:pt x="2608636" y="2877127"/>
                    <a:pt x="2622934" y="2771189"/>
                  </a:cubicBezTo>
                  <a:cubicBezTo>
                    <a:pt x="2650772" y="2565532"/>
                    <a:pt x="2588082" y="2352220"/>
                    <a:pt x="2679515" y="2150521"/>
                  </a:cubicBezTo>
                  <a:cubicBezTo>
                    <a:pt x="2524227" y="2254069"/>
                    <a:pt x="2455583" y="2406881"/>
                    <a:pt x="2421531" y="2578333"/>
                  </a:cubicBezTo>
                  <a:cubicBezTo>
                    <a:pt x="2396448" y="2704716"/>
                    <a:pt x="2398900" y="2840320"/>
                    <a:pt x="2353181" y="2957894"/>
                  </a:cubicBezTo>
                  <a:cubicBezTo>
                    <a:pt x="2289630" y="3121645"/>
                    <a:pt x="2193666" y="3273015"/>
                    <a:pt x="2109552" y="3428433"/>
                  </a:cubicBezTo>
                  <a:cubicBezTo>
                    <a:pt x="2090719" y="3463290"/>
                    <a:pt x="2060534" y="3489384"/>
                    <a:pt x="1994623" y="3492617"/>
                  </a:cubicBezTo>
                  <a:cubicBezTo>
                    <a:pt x="2130693" y="3222090"/>
                    <a:pt x="2070961" y="2929230"/>
                    <a:pt x="2178503" y="2652563"/>
                  </a:cubicBezTo>
                  <a:cubicBezTo>
                    <a:pt x="2010218" y="2739788"/>
                    <a:pt x="1836772" y="2959143"/>
                    <a:pt x="1824147" y="3136598"/>
                  </a:cubicBezTo>
                  <a:cubicBezTo>
                    <a:pt x="1810688" y="3326144"/>
                    <a:pt x="1736468" y="3501534"/>
                    <a:pt x="1658324" y="3673617"/>
                  </a:cubicBezTo>
                  <a:cubicBezTo>
                    <a:pt x="1642628" y="3708239"/>
                    <a:pt x="1630836" y="3750810"/>
                    <a:pt x="1554071" y="3767662"/>
                  </a:cubicBezTo>
                  <a:cubicBezTo>
                    <a:pt x="1566611" y="3656622"/>
                    <a:pt x="1578354" y="3554737"/>
                    <a:pt x="1578226" y="3453444"/>
                  </a:cubicBezTo>
                  <a:cubicBezTo>
                    <a:pt x="1578103" y="3345803"/>
                    <a:pt x="1598732" y="3238165"/>
                    <a:pt x="1610923" y="3126446"/>
                  </a:cubicBezTo>
                  <a:cubicBezTo>
                    <a:pt x="1585291" y="3150379"/>
                    <a:pt x="1565121" y="3181290"/>
                    <a:pt x="1536984" y="3193645"/>
                  </a:cubicBezTo>
                  <a:cubicBezTo>
                    <a:pt x="1442310" y="3235448"/>
                    <a:pt x="1422835" y="3321914"/>
                    <a:pt x="1400754" y="3407314"/>
                  </a:cubicBezTo>
                  <a:cubicBezTo>
                    <a:pt x="1389714" y="3450014"/>
                    <a:pt x="1385791" y="3494556"/>
                    <a:pt x="1379062" y="3538306"/>
                  </a:cubicBezTo>
                  <a:cubicBezTo>
                    <a:pt x="1351281" y="3715636"/>
                    <a:pt x="1249734" y="3848084"/>
                    <a:pt x="1121611" y="3964817"/>
                  </a:cubicBezTo>
                  <a:cubicBezTo>
                    <a:pt x="1118160" y="3967785"/>
                    <a:pt x="1108219" y="3963445"/>
                    <a:pt x="1086825" y="3960854"/>
                  </a:cubicBezTo>
                  <a:cubicBezTo>
                    <a:pt x="1109340" y="3884664"/>
                    <a:pt x="1134952" y="3811176"/>
                    <a:pt x="1151742" y="3735862"/>
                  </a:cubicBezTo>
                  <a:cubicBezTo>
                    <a:pt x="1170039" y="3654458"/>
                    <a:pt x="1180468" y="3571082"/>
                    <a:pt x="1198823" y="3461351"/>
                  </a:cubicBezTo>
                  <a:cubicBezTo>
                    <a:pt x="1131843" y="3521384"/>
                    <a:pt x="1085389" y="3565587"/>
                    <a:pt x="1036110" y="3607292"/>
                  </a:cubicBezTo>
                  <a:cubicBezTo>
                    <a:pt x="944254" y="3685041"/>
                    <a:pt x="873950" y="3774388"/>
                    <a:pt x="835057" y="3891895"/>
                  </a:cubicBezTo>
                  <a:cubicBezTo>
                    <a:pt x="801460" y="3992969"/>
                    <a:pt x="734225" y="4075256"/>
                    <a:pt x="643745" y="4154015"/>
                  </a:cubicBezTo>
                  <a:cubicBezTo>
                    <a:pt x="604980" y="4045929"/>
                    <a:pt x="660132" y="3950107"/>
                    <a:pt x="645644" y="3839533"/>
                  </a:cubicBezTo>
                  <a:cubicBezTo>
                    <a:pt x="546824" y="3930796"/>
                    <a:pt x="458287" y="4012675"/>
                    <a:pt x="369474" y="4094353"/>
                  </a:cubicBezTo>
                  <a:cubicBezTo>
                    <a:pt x="290467" y="4166721"/>
                    <a:pt x="213733" y="4241183"/>
                    <a:pt x="131407" y="4309419"/>
                  </a:cubicBezTo>
                  <a:cubicBezTo>
                    <a:pt x="74675" y="4356657"/>
                    <a:pt x="55414" y="4348857"/>
                    <a:pt x="0" y="4275538"/>
                  </a:cubicBezTo>
                  <a:cubicBezTo>
                    <a:pt x="56778" y="4164821"/>
                    <a:pt x="128046" y="4062631"/>
                    <a:pt x="220770" y="3976206"/>
                  </a:cubicBezTo>
                  <a:cubicBezTo>
                    <a:pt x="318433" y="3885365"/>
                    <a:pt x="417231" y="3798745"/>
                    <a:pt x="552175" y="3763240"/>
                  </a:cubicBezTo>
                  <a:cubicBezTo>
                    <a:pt x="636669" y="3741057"/>
                    <a:pt x="719208" y="3707698"/>
                    <a:pt x="799546" y="3672723"/>
                  </a:cubicBezTo>
                  <a:cubicBezTo>
                    <a:pt x="841009" y="3654916"/>
                    <a:pt x="876116" y="3622699"/>
                    <a:pt x="929004" y="3587034"/>
                  </a:cubicBezTo>
                  <a:cubicBezTo>
                    <a:pt x="640504" y="3565188"/>
                    <a:pt x="517224" y="3531776"/>
                    <a:pt x="467968" y="3466793"/>
                  </a:cubicBezTo>
                  <a:cubicBezTo>
                    <a:pt x="682592" y="3269225"/>
                    <a:pt x="921368" y="3288413"/>
                    <a:pt x="1175697" y="3394819"/>
                  </a:cubicBezTo>
                  <a:cubicBezTo>
                    <a:pt x="1231806" y="3346700"/>
                    <a:pt x="1288593" y="3298233"/>
                    <a:pt x="1357224" y="3239412"/>
                  </a:cubicBezTo>
                  <a:cubicBezTo>
                    <a:pt x="1174440" y="3180912"/>
                    <a:pt x="1007562" y="3149765"/>
                    <a:pt x="828818" y="3160711"/>
                  </a:cubicBezTo>
                  <a:cubicBezTo>
                    <a:pt x="859013" y="3094823"/>
                    <a:pt x="939993" y="3035337"/>
                    <a:pt x="1025214" y="2997175"/>
                  </a:cubicBezTo>
                  <a:cubicBezTo>
                    <a:pt x="1218086" y="2911077"/>
                    <a:pt x="1399463" y="2938056"/>
                    <a:pt x="1571266" y="3058777"/>
                  </a:cubicBezTo>
                  <a:cubicBezTo>
                    <a:pt x="1704503" y="2948342"/>
                    <a:pt x="1830361" y="2843917"/>
                    <a:pt x="1970097" y="2728096"/>
                  </a:cubicBezTo>
                  <a:cubicBezTo>
                    <a:pt x="1821161" y="2702508"/>
                    <a:pt x="1694953" y="2683458"/>
                    <a:pt x="1569373" y="2658942"/>
                  </a:cubicBezTo>
                  <a:cubicBezTo>
                    <a:pt x="1502685" y="2645936"/>
                    <a:pt x="1439977" y="2635009"/>
                    <a:pt x="1375822" y="2670442"/>
                  </a:cubicBezTo>
                  <a:cubicBezTo>
                    <a:pt x="1358714" y="2679891"/>
                    <a:pt x="1331381" y="2670395"/>
                    <a:pt x="1294025" y="2668776"/>
                  </a:cubicBezTo>
                  <a:cubicBezTo>
                    <a:pt x="1355359" y="2549551"/>
                    <a:pt x="1456635" y="2512597"/>
                    <a:pt x="1552392" y="2469896"/>
                  </a:cubicBezTo>
                  <a:cubicBezTo>
                    <a:pt x="1773126" y="2371242"/>
                    <a:pt x="1982653" y="2393921"/>
                    <a:pt x="2182140" y="2545568"/>
                  </a:cubicBezTo>
                  <a:cubicBezTo>
                    <a:pt x="2281884" y="2444400"/>
                    <a:pt x="2374872" y="2350123"/>
                    <a:pt x="2484550" y="2238892"/>
                  </a:cubicBezTo>
                  <a:cubicBezTo>
                    <a:pt x="2383516" y="2245536"/>
                    <a:pt x="2310848" y="2255660"/>
                    <a:pt x="2238060" y="2253839"/>
                  </a:cubicBezTo>
                  <a:cubicBezTo>
                    <a:pt x="2057181" y="2249243"/>
                    <a:pt x="1876671" y="2240686"/>
                    <a:pt x="1700354" y="2296180"/>
                  </a:cubicBezTo>
                  <a:cubicBezTo>
                    <a:pt x="1681708" y="2301958"/>
                    <a:pt x="1657350" y="2289567"/>
                    <a:pt x="1620694" y="2282960"/>
                  </a:cubicBezTo>
                  <a:cubicBezTo>
                    <a:pt x="1675304" y="2201136"/>
                    <a:pt x="1738031" y="2159573"/>
                    <a:pt x="1809541" y="2129120"/>
                  </a:cubicBezTo>
                  <a:cubicBezTo>
                    <a:pt x="2034053" y="2032818"/>
                    <a:pt x="2262854" y="1969306"/>
                    <a:pt x="2509155" y="2037634"/>
                  </a:cubicBezTo>
                  <a:cubicBezTo>
                    <a:pt x="2533866" y="2044357"/>
                    <a:pt x="2560542" y="2049560"/>
                    <a:pt x="2585773" y="2046926"/>
                  </a:cubicBezTo>
                  <a:cubicBezTo>
                    <a:pt x="2621574" y="2043167"/>
                    <a:pt x="2664566" y="2041726"/>
                    <a:pt x="2690306" y="2021682"/>
                  </a:cubicBezTo>
                  <a:cubicBezTo>
                    <a:pt x="2764000" y="1964041"/>
                    <a:pt x="2826712" y="1893675"/>
                    <a:pt x="2891381" y="1807385"/>
                  </a:cubicBezTo>
                  <a:cubicBezTo>
                    <a:pt x="2794930" y="1821629"/>
                    <a:pt x="2715598" y="1834480"/>
                    <a:pt x="2635902" y="1844944"/>
                  </a:cubicBezTo>
                  <a:cubicBezTo>
                    <a:pt x="2417127" y="1873479"/>
                    <a:pt x="2194167" y="1879462"/>
                    <a:pt x="1987437" y="1972315"/>
                  </a:cubicBezTo>
                  <a:cubicBezTo>
                    <a:pt x="1969632" y="1980406"/>
                    <a:pt x="1943731" y="1970692"/>
                    <a:pt x="1912448" y="1968878"/>
                  </a:cubicBezTo>
                  <a:cubicBezTo>
                    <a:pt x="1924394" y="1941664"/>
                    <a:pt x="1927029" y="1925393"/>
                    <a:pt x="1936357" y="1916156"/>
                  </a:cubicBezTo>
                  <a:cubicBezTo>
                    <a:pt x="2138283" y="1718573"/>
                    <a:pt x="2367195" y="1577657"/>
                    <a:pt x="2663656" y="1603657"/>
                  </a:cubicBezTo>
                  <a:cubicBezTo>
                    <a:pt x="2764811" y="1612557"/>
                    <a:pt x="2863437" y="1606739"/>
                    <a:pt x="2961282" y="1590878"/>
                  </a:cubicBezTo>
                  <a:close/>
                  <a:moveTo>
                    <a:pt x="3027835" y="1091533"/>
                  </a:moveTo>
                  <a:lnTo>
                    <a:pt x="3027835" y="1354009"/>
                  </a:lnTo>
                  <a:lnTo>
                    <a:pt x="2911954" y="1374296"/>
                  </a:lnTo>
                  <a:cubicBezTo>
                    <a:pt x="2861009" y="1381094"/>
                    <a:pt x="2809696" y="1386292"/>
                    <a:pt x="2758325" y="1391210"/>
                  </a:cubicBezTo>
                  <a:cubicBezTo>
                    <a:pt x="2587009" y="1407613"/>
                    <a:pt x="2422083" y="1441838"/>
                    <a:pt x="2287151" y="1560344"/>
                  </a:cubicBezTo>
                  <a:cubicBezTo>
                    <a:pt x="2277677" y="1568626"/>
                    <a:pt x="2261786" y="1570077"/>
                    <a:pt x="2241378" y="1577101"/>
                  </a:cubicBezTo>
                  <a:cubicBezTo>
                    <a:pt x="2212898" y="1480383"/>
                    <a:pt x="2272148" y="1425680"/>
                    <a:pt x="2325709" y="1375265"/>
                  </a:cubicBezTo>
                  <a:cubicBezTo>
                    <a:pt x="2368179" y="1335333"/>
                    <a:pt x="2421961" y="1307099"/>
                    <a:pt x="2472240" y="1276715"/>
                  </a:cubicBezTo>
                  <a:cubicBezTo>
                    <a:pt x="2611928" y="1191660"/>
                    <a:pt x="2759604" y="1133674"/>
                    <a:pt x="2917220" y="1104724"/>
                  </a:cubicBezTo>
                  <a:close/>
                  <a:moveTo>
                    <a:pt x="3027835" y="608020"/>
                  </a:moveTo>
                  <a:lnTo>
                    <a:pt x="3027835" y="871290"/>
                  </a:lnTo>
                  <a:lnTo>
                    <a:pt x="2823268" y="903289"/>
                  </a:lnTo>
                  <a:cubicBezTo>
                    <a:pt x="2703617" y="925472"/>
                    <a:pt x="2588686" y="968905"/>
                    <a:pt x="2497904" y="1058451"/>
                  </a:cubicBezTo>
                  <a:cubicBezTo>
                    <a:pt x="2480533" y="1075752"/>
                    <a:pt x="2452271" y="1082511"/>
                    <a:pt x="2426464" y="1095730"/>
                  </a:cubicBezTo>
                  <a:cubicBezTo>
                    <a:pt x="2420370" y="1073468"/>
                    <a:pt x="2415238" y="1065463"/>
                    <a:pt x="2417297" y="1059778"/>
                  </a:cubicBezTo>
                  <a:cubicBezTo>
                    <a:pt x="2421803" y="1046151"/>
                    <a:pt x="2427464" y="1032103"/>
                    <a:pt x="2435949" y="1020554"/>
                  </a:cubicBezTo>
                  <a:cubicBezTo>
                    <a:pt x="2552267" y="863390"/>
                    <a:pt x="2699750" y="743944"/>
                    <a:pt x="2873962" y="655569"/>
                  </a:cubicBezTo>
                  <a:cubicBezTo>
                    <a:pt x="2913491" y="635494"/>
                    <a:pt x="2953584" y="621497"/>
                    <a:pt x="2994046" y="612203"/>
                  </a:cubicBezTo>
                  <a:close/>
                  <a:moveTo>
                    <a:pt x="3027835" y="249929"/>
                  </a:moveTo>
                  <a:lnTo>
                    <a:pt x="3027835" y="396832"/>
                  </a:lnTo>
                  <a:lnTo>
                    <a:pt x="3019187" y="398490"/>
                  </a:lnTo>
                  <a:cubicBezTo>
                    <a:pt x="2928684" y="421789"/>
                    <a:pt x="2845424" y="462795"/>
                    <a:pt x="2774694" y="531824"/>
                  </a:cubicBezTo>
                  <a:cubicBezTo>
                    <a:pt x="2762998" y="543131"/>
                    <a:pt x="2738612" y="541729"/>
                    <a:pt x="2720297" y="546480"/>
                  </a:cubicBezTo>
                  <a:cubicBezTo>
                    <a:pt x="2715256" y="540659"/>
                    <a:pt x="2710214" y="534838"/>
                    <a:pt x="2705172" y="529016"/>
                  </a:cubicBezTo>
                  <a:cubicBezTo>
                    <a:pt x="2726223" y="497482"/>
                    <a:pt x="2741187" y="458089"/>
                    <a:pt x="2769368" y="436451"/>
                  </a:cubicBezTo>
                  <a:cubicBezTo>
                    <a:pt x="2823463" y="395109"/>
                    <a:pt x="2877590" y="353579"/>
                    <a:pt x="2932748" y="313600"/>
                  </a:cubicBezTo>
                  <a:close/>
                  <a:moveTo>
                    <a:pt x="3027835" y="0"/>
                  </a:moveTo>
                  <a:lnTo>
                    <a:pt x="3027835" y="137269"/>
                  </a:lnTo>
                  <a:lnTo>
                    <a:pt x="2989957" y="159851"/>
                  </a:lnTo>
                  <a:cubicBezTo>
                    <a:pt x="2975179" y="170164"/>
                    <a:pt x="2948964" y="163183"/>
                    <a:pt x="2910686" y="165123"/>
                  </a:cubicBezTo>
                  <a:cubicBezTo>
                    <a:pt x="2933762" y="124491"/>
                    <a:pt x="2943559" y="100779"/>
                    <a:pt x="2958656" y="81384"/>
                  </a:cubicBezTo>
                  <a:cubicBezTo>
                    <a:pt x="2980771" y="53014"/>
                    <a:pt x="3003627" y="26048"/>
                    <a:pt x="3027271" y="554"/>
                  </a:cubicBezTo>
                  <a:close/>
                </a:path>
              </a:pathLst>
            </a:custGeom>
            <a:solidFill>
              <a:schemeClr val="tx2">
                <a:alpha val="10000"/>
              </a:schemeClr>
            </a:solidFill>
            <a:ln w="34059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0"/>
            <a:ext cx="10360152" cy="914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5BC41E0-D44A-D8E0-DC48-F6520F28F7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9" y="2039112"/>
            <a:ext cx="3364992" cy="3904488"/>
          </a:xfrm>
        </p:spPr>
        <p:txBody>
          <a:bodyPr>
            <a:normAutofit/>
          </a:bodyPr>
          <a:lstStyle>
            <a:lvl1pPr marL="228600" indent="-228600">
              <a:buFont typeface="+mj-lt"/>
              <a:buAutoNum type="arabicPeriod"/>
              <a:defRPr sz="2000"/>
            </a:lvl1pPr>
            <a:lvl2pPr marL="685800" indent="-457200">
              <a:spcBef>
                <a:spcPts val="1000"/>
              </a:spcBef>
              <a:buFont typeface="+mj-lt"/>
              <a:buAutoNum type="alphaLcPeriod"/>
              <a:defRPr sz="2000"/>
            </a:lvl2pPr>
            <a:lvl3pPr marL="914400" indent="-457200">
              <a:spcBef>
                <a:spcPts val="1000"/>
              </a:spcBef>
              <a:buFont typeface="+mj-lt"/>
              <a:buAutoNum type="arabicParenR"/>
              <a:defRPr sz="2000"/>
            </a:lvl3pPr>
            <a:lvl4pPr marL="1143000" indent="-457200">
              <a:spcBef>
                <a:spcPts val="1000"/>
              </a:spcBef>
              <a:buFont typeface="+mj-lt"/>
              <a:buAutoNum type="alphaLcParenR"/>
              <a:defRPr sz="2000"/>
            </a:lvl4pPr>
            <a:lvl5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25E9E434-8C66-15D8-D6B1-5DBED995F9B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3451" y="2039112"/>
            <a:ext cx="6537960" cy="39044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2286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E17F0-931A-B121-FFD2-AF3DBB5D6C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17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686C03E6-655F-A394-4461-7BC878C41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7145" y="3001406"/>
            <a:ext cx="3865902" cy="3856595"/>
          </a:xfrm>
          <a:custGeom>
            <a:avLst/>
            <a:gdLst>
              <a:gd name="connsiteX0" fmla="*/ 0 w 3865902"/>
              <a:gd name="connsiteY0" fmla="*/ 0 h 3856595"/>
              <a:gd name="connsiteX1" fmla="*/ 36224 w 3865902"/>
              <a:gd name="connsiteY1" fmla="*/ 87499 h 3856595"/>
              <a:gd name="connsiteX2" fmla="*/ 560241 w 3865902"/>
              <a:gd name="connsiteY2" fmla="*/ 881472 h 3856595"/>
              <a:gd name="connsiteX3" fmla="*/ 1285567 w 3865902"/>
              <a:gd name="connsiteY3" fmla="*/ 1323684 h 3856595"/>
              <a:gd name="connsiteX4" fmla="*/ 1971938 w 3865902"/>
              <a:gd name="connsiteY4" fmla="*/ 1550422 h 3856595"/>
              <a:gd name="connsiteX5" fmla="*/ 3782327 w 3865902"/>
              <a:gd name="connsiteY5" fmla="*/ 2888188 h 3856595"/>
              <a:gd name="connsiteX6" fmla="*/ 3865611 w 3865902"/>
              <a:gd name="connsiteY6" fmla="*/ 3435831 h 3856595"/>
              <a:gd name="connsiteX7" fmla="*/ 3805121 w 3865902"/>
              <a:gd name="connsiteY7" fmla="*/ 3842880 h 3856595"/>
              <a:gd name="connsiteX8" fmla="*/ 3800674 w 3865902"/>
              <a:gd name="connsiteY8" fmla="*/ 3856595 h 3856595"/>
              <a:gd name="connsiteX9" fmla="*/ 0 w 3865902"/>
              <a:gd name="connsiteY9" fmla="*/ 3856595 h 3856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65902" h="3856595">
                <a:moveTo>
                  <a:pt x="0" y="0"/>
                </a:moveTo>
                <a:lnTo>
                  <a:pt x="36224" y="87499"/>
                </a:lnTo>
                <a:cubicBezTo>
                  <a:pt x="154868" y="378336"/>
                  <a:pt x="315166" y="649927"/>
                  <a:pt x="560241" y="881472"/>
                </a:cubicBezTo>
                <a:cubicBezTo>
                  <a:pt x="766493" y="1076486"/>
                  <a:pt x="1013912" y="1216159"/>
                  <a:pt x="1285567" y="1323684"/>
                </a:cubicBezTo>
                <a:cubicBezTo>
                  <a:pt x="1588934" y="1443752"/>
                  <a:pt x="1777483" y="1493740"/>
                  <a:pt x="1971938" y="1550422"/>
                </a:cubicBezTo>
                <a:cubicBezTo>
                  <a:pt x="2188057" y="1613391"/>
                  <a:pt x="3470229" y="1987236"/>
                  <a:pt x="3782327" y="2888188"/>
                </a:cubicBezTo>
                <a:cubicBezTo>
                  <a:pt x="3866366" y="3130827"/>
                  <a:pt x="3867057" y="3372562"/>
                  <a:pt x="3865611" y="3435831"/>
                </a:cubicBezTo>
                <a:cubicBezTo>
                  <a:pt x="3862378" y="3575611"/>
                  <a:pt x="3840731" y="3710985"/>
                  <a:pt x="3805121" y="3842880"/>
                </a:cubicBezTo>
                <a:lnTo>
                  <a:pt x="3800674" y="3856595"/>
                </a:lnTo>
                <a:lnTo>
                  <a:pt x="0" y="3856595"/>
                </a:lnTo>
                <a:close/>
              </a:path>
            </a:pathLst>
          </a:custGeom>
          <a:solidFill>
            <a:schemeClr val="accent2">
              <a:alpha val="60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914400" y="914400"/>
            <a:ext cx="5641848" cy="5029200"/>
          </a:xfrm>
        </p:spPr>
        <p:txBody>
          <a:bodyPr anchor="ctr"/>
          <a:lstStyle>
            <a:lvl1pPr algn="l">
              <a:defRPr sz="48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436A1765-4F66-C345-840A-D6C73BD96B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48856" y="914400"/>
            <a:ext cx="3867912" cy="5029200"/>
          </a:xfrm>
        </p:spPr>
        <p:txBody>
          <a:bodyPr anchor="ctr">
            <a:normAutofit/>
          </a:bodyPr>
          <a:lstStyle>
            <a:lvl1pPr marL="0" indent="0">
              <a:buFont typeface="Courier New" panose="02070309020205020404" pitchFamily="49" charset="0"/>
              <a:buNone/>
              <a:defRPr sz="2000" cap="all" baseline="0"/>
            </a:lvl1pPr>
            <a:lvl2pPr marL="0" indent="0">
              <a:spcBef>
                <a:spcPts val="1000"/>
              </a:spcBef>
              <a:buFont typeface="Courier New" panose="02070309020205020404" pitchFamily="49" charset="0"/>
              <a:buNone/>
              <a:defRPr sz="2000"/>
            </a:lvl2pPr>
            <a:lvl3pPr marL="6858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3pPr>
            <a:lvl4pPr marL="11430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4pPr>
            <a:lvl5pPr marL="1600200" indent="-228600">
              <a:spcBef>
                <a:spcPts val="1000"/>
              </a:spcBef>
              <a:buFont typeface="Courier New" panose="02070309020205020404" pitchFamily="49" charset="0"/>
              <a:buChar char="o"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2313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DCC72F6-C144-5508-40C5-E1B3FC085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970744" y="5209684"/>
            <a:ext cx="3221255" cy="1682471"/>
            <a:chOff x="-1483620" y="3988558"/>
            <a:chExt cx="4239452" cy="2903598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FF76D2EA-2C6E-B0B2-DC0D-F9EF636E58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25717" y="5597818"/>
              <a:ext cx="2430115" cy="1294338"/>
            </a:xfrm>
            <a:custGeom>
              <a:avLst/>
              <a:gdLst>
                <a:gd name="connsiteX0" fmla="*/ 945169 w 2445355"/>
                <a:gd name="connsiteY0" fmla="*/ 789 h 1315293"/>
                <a:gd name="connsiteX1" fmla="*/ 1083192 w 2445355"/>
                <a:gd name="connsiteY1" fmla="*/ 15575 h 1315293"/>
                <a:gd name="connsiteX2" fmla="*/ 1778340 w 2445355"/>
                <a:gd name="connsiteY2" fmla="*/ 301396 h 1315293"/>
                <a:gd name="connsiteX3" fmla="*/ 2419558 w 2445355"/>
                <a:gd name="connsiteY3" fmla="*/ 1243748 h 1315293"/>
                <a:gd name="connsiteX4" fmla="*/ 2445355 w 2445355"/>
                <a:gd name="connsiteY4" fmla="*/ 1315293 h 1315293"/>
                <a:gd name="connsiteX5" fmla="*/ 0 w 2445355"/>
                <a:gd name="connsiteY5" fmla="*/ 1315293 h 1315293"/>
                <a:gd name="connsiteX6" fmla="*/ 18759 w 2445355"/>
                <a:gd name="connsiteY6" fmla="*/ 1065812 h 1315293"/>
                <a:gd name="connsiteX7" fmla="*/ 421385 w 2445355"/>
                <a:gd name="connsiteY7" fmla="*/ 160260 h 1315293"/>
                <a:gd name="connsiteX8" fmla="*/ 945169 w 2445355"/>
                <a:gd name="connsiteY8" fmla="*/ 789 h 1315293"/>
                <a:gd name="connsiteX0" fmla="*/ 2445355 w 2536795"/>
                <a:gd name="connsiteY0" fmla="*/ 1315293 h 1406733"/>
                <a:gd name="connsiteX1" fmla="*/ 0 w 2536795"/>
                <a:gd name="connsiteY1" fmla="*/ 1315293 h 1406733"/>
                <a:gd name="connsiteX2" fmla="*/ 18759 w 2536795"/>
                <a:gd name="connsiteY2" fmla="*/ 1065812 h 1406733"/>
                <a:gd name="connsiteX3" fmla="*/ 421385 w 2536795"/>
                <a:gd name="connsiteY3" fmla="*/ 160260 h 1406733"/>
                <a:gd name="connsiteX4" fmla="*/ 945169 w 2536795"/>
                <a:gd name="connsiteY4" fmla="*/ 789 h 1406733"/>
                <a:gd name="connsiteX5" fmla="*/ 1083192 w 2536795"/>
                <a:gd name="connsiteY5" fmla="*/ 15575 h 1406733"/>
                <a:gd name="connsiteX6" fmla="*/ 1778340 w 2536795"/>
                <a:gd name="connsiteY6" fmla="*/ 301396 h 1406733"/>
                <a:gd name="connsiteX7" fmla="*/ 2419558 w 2536795"/>
                <a:gd name="connsiteY7" fmla="*/ 1243748 h 1406733"/>
                <a:gd name="connsiteX8" fmla="*/ 2536795 w 2536795"/>
                <a:gd name="connsiteY8" fmla="*/ 1406733 h 140673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2445355 w 2445355"/>
                <a:gd name="connsiteY0" fmla="*/ 1315293 h 1315293"/>
                <a:gd name="connsiteX1" fmla="*/ 0 w 2445355"/>
                <a:gd name="connsiteY1" fmla="*/ 1315293 h 1315293"/>
                <a:gd name="connsiteX2" fmla="*/ 18759 w 2445355"/>
                <a:gd name="connsiteY2" fmla="*/ 1065812 h 1315293"/>
                <a:gd name="connsiteX3" fmla="*/ 421385 w 2445355"/>
                <a:gd name="connsiteY3" fmla="*/ 160260 h 1315293"/>
                <a:gd name="connsiteX4" fmla="*/ 945169 w 2445355"/>
                <a:gd name="connsiteY4" fmla="*/ 789 h 1315293"/>
                <a:gd name="connsiteX5" fmla="*/ 1083192 w 2445355"/>
                <a:gd name="connsiteY5" fmla="*/ 15575 h 1315293"/>
                <a:gd name="connsiteX6" fmla="*/ 1778340 w 2445355"/>
                <a:gd name="connsiteY6" fmla="*/ 301396 h 1315293"/>
                <a:gd name="connsiteX7" fmla="*/ 2419558 w 2445355"/>
                <a:gd name="connsiteY7" fmla="*/ 1243748 h 1315293"/>
                <a:gd name="connsiteX8" fmla="*/ 2430115 w 2445355"/>
                <a:gd name="connsiteY8" fmla="*/ 1294338 h 1315293"/>
                <a:gd name="connsiteX0" fmla="*/ 0 w 2430115"/>
                <a:gd name="connsiteY0" fmla="*/ 1315293 h 1315293"/>
                <a:gd name="connsiteX1" fmla="*/ 18759 w 2430115"/>
                <a:gd name="connsiteY1" fmla="*/ 1065812 h 1315293"/>
                <a:gd name="connsiteX2" fmla="*/ 421385 w 2430115"/>
                <a:gd name="connsiteY2" fmla="*/ 160260 h 1315293"/>
                <a:gd name="connsiteX3" fmla="*/ 945169 w 2430115"/>
                <a:gd name="connsiteY3" fmla="*/ 789 h 1315293"/>
                <a:gd name="connsiteX4" fmla="*/ 1083192 w 2430115"/>
                <a:gd name="connsiteY4" fmla="*/ 15575 h 1315293"/>
                <a:gd name="connsiteX5" fmla="*/ 1778340 w 2430115"/>
                <a:gd name="connsiteY5" fmla="*/ 301396 h 1315293"/>
                <a:gd name="connsiteX6" fmla="*/ 2419558 w 2430115"/>
                <a:gd name="connsiteY6" fmla="*/ 1243748 h 1315293"/>
                <a:gd name="connsiteX7" fmla="*/ 2430115 w 2430115"/>
                <a:gd name="connsiteY7" fmla="*/ 1294338 h 1315293"/>
                <a:gd name="connsiteX0" fmla="*/ 0 w 2430115"/>
                <a:gd name="connsiteY0" fmla="*/ 1281003 h 1294338"/>
                <a:gd name="connsiteX1" fmla="*/ 18759 w 2430115"/>
                <a:gd name="connsiteY1" fmla="*/ 1065812 h 1294338"/>
                <a:gd name="connsiteX2" fmla="*/ 421385 w 2430115"/>
                <a:gd name="connsiteY2" fmla="*/ 160260 h 1294338"/>
                <a:gd name="connsiteX3" fmla="*/ 945169 w 2430115"/>
                <a:gd name="connsiteY3" fmla="*/ 789 h 1294338"/>
                <a:gd name="connsiteX4" fmla="*/ 1083192 w 2430115"/>
                <a:gd name="connsiteY4" fmla="*/ 15575 h 1294338"/>
                <a:gd name="connsiteX5" fmla="*/ 1778340 w 2430115"/>
                <a:gd name="connsiteY5" fmla="*/ 301396 h 1294338"/>
                <a:gd name="connsiteX6" fmla="*/ 2419558 w 2430115"/>
                <a:gd name="connsiteY6" fmla="*/ 1243748 h 1294338"/>
                <a:gd name="connsiteX7" fmla="*/ 2430115 w 2430115"/>
                <a:gd name="connsiteY7" fmla="*/ 1294338 h 1294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30115" h="1294338">
                  <a:moveTo>
                    <a:pt x="0" y="1281003"/>
                  </a:moveTo>
                  <a:lnTo>
                    <a:pt x="18759" y="1065812"/>
                  </a:lnTo>
                  <a:cubicBezTo>
                    <a:pt x="68103" y="677825"/>
                    <a:pt x="196828" y="335497"/>
                    <a:pt x="421385" y="160260"/>
                  </a:cubicBezTo>
                  <a:cubicBezTo>
                    <a:pt x="597747" y="22631"/>
                    <a:pt x="791587" y="-5390"/>
                    <a:pt x="945169" y="789"/>
                  </a:cubicBezTo>
                  <a:cubicBezTo>
                    <a:pt x="996362" y="2849"/>
                    <a:pt x="1043083" y="8708"/>
                    <a:pt x="1083192" y="15575"/>
                  </a:cubicBezTo>
                  <a:cubicBezTo>
                    <a:pt x="1244041" y="37412"/>
                    <a:pt x="1507299" y="98636"/>
                    <a:pt x="1778340" y="301396"/>
                  </a:cubicBezTo>
                  <a:cubicBezTo>
                    <a:pt x="2076448" y="524423"/>
                    <a:pt x="2262092" y="827463"/>
                    <a:pt x="2419558" y="1243748"/>
                  </a:cubicBezTo>
                  <a:cubicBezTo>
                    <a:pt x="2428157" y="1267596"/>
                    <a:pt x="2430115" y="1294338"/>
                    <a:pt x="2430115" y="1294338"/>
                  </a:cubicBezTo>
                </a:path>
              </a:pathLst>
            </a:custGeom>
            <a:noFill/>
            <a:ln w="381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90315871-F40F-D512-8E3F-B40F36BD4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483620" y="3988558"/>
              <a:ext cx="2469462" cy="2893553"/>
            </a:xfrm>
            <a:custGeom>
              <a:avLst/>
              <a:gdLst>
                <a:gd name="connsiteX0" fmla="*/ 194658 w 2477082"/>
                <a:gd name="connsiteY0" fmla="*/ 123 h 2924552"/>
                <a:gd name="connsiteX1" fmla="*/ 1254757 w 2477082"/>
                <a:gd name="connsiteY1" fmla="*/ 251792 h 2924552"/>
                <a:gd name="connsiteX2" fmla="*/ 2447922 w 2477082"/>
                <a:gd name="connsiteY2" fmla="*/ 2893553 h 2924552"/>
                <a:gd name="connsiteX3" fmla="*/ 2441508 w 2477082"/>
                <a:gd name="connsiteY3" fmla="*/ 2924552 h 2924552"/>
                <a:gd name="connsiteX4" fmla="*/ 0 w 2477082"/>
                <a:gd name="connsiteY4" fmla="*/ 2924552 h 2924552"/>
                <a:gd name="connsiteX5" fmla="*/ 0 w 2477082"/>
                <a:gd name="connsiteY5" fmla="*/ 13617 h 2924552"/>
                <a:gd name="connsiteX6" fmla="*/ 59230 w 2477082"/>
                <a:gd name="connsiteY6" fmla="*/ 6396 h 2924552"/>
                <a:gd name="connsiteX7" fmla="*/ 194658 w 2477082"/>
                <a:gd name="connsiteY7" fmla="*/ 123 h 2924552"/>
                <a:gd name="connsiteX0" fmla="*/ 2441508 w 2532948"/>
                <a:gd name="connsiteY0" fmla="*/ 2924552 h 3015992"/>
                <a:gd name="connsiteX1" fmla="*/ 0 w 2532948"/>
                <a:gd name="connsiteY1" fmla="*/ 2924552 h 3015992"/>
                <a:gd name="connsiteX2" fmla="*/ 0 w 2532948"/>
                <a:gd name="connsiteY2" fmla="*/ 13617 h 3015992"/>
                <a:gd name="connsiteX3" fmla="*/ 59230 w 2532948"/>
                <a:gd name="connsiteY3" fmla="*/ 6396 h 3015992"/>
                <a:gd name="connsiteX4" fmla="*/ 194658 w 2532948"/>
                <a:gd name="connsiteY4" fmla="*/ 123 h 3015992"/>
                <a:gd name="connsiteX5" fmla="*/ 1254757 w 2532948"/>
                <a:gd name="connsiteY5" fmla="*/ 251792 h 3015992"/>
                <a:gd name="connsiteX6" fmla="*/ 2447922 w 2532948"/>
                <a:gd name="connsiteY6" fmla="*/ 2893553 h 3015992"/>
                <a:gd name="connsiteX7" fmla="*/ 2532948 w 2532948"/>
                <a:gd name="connsiteY7" fmla="*/ 3015992 h 3015992"/>
                <a:gd name="connsiteX0" fmla="*/ 0 w 2532948"/>
                <a:gd name="connsiteY0" fmla="*/ 2924552 h 3015992"/>
                <a:gd name="connsiteX1" fmla="*/ 0 w 2532948"/>
                <a:gd name="connsiteY1" fmla="*/ 13617 h 3015992"/>
                <a:gd name="connsiteX2" fmla="*/ 59230 w 2532948"/>
                <a:gd name="connsiteY2" fmla="*/ 6396 h 3015992"/>
                <a:gd name="connsiteX3" fmla="*/ 194658 w 2532948"/>
                <a:gd name="connsiteY3" fmla="*/ 123 h 3015992"/>
                <a:gd name="connsiteX4" fmla="*/ 1254757 w 2532948"/>
                <a:gd name="connsiteY4" fmla="*/ 251792 h 3015992"/>
                <a:gd name="connsiteX5" fmla="*/ 2447922 w 2532948"/>
                <a:gd name="connsiteY5" fmla="*/ 2893553 h 3015992"/>
                <a:gd name="connsiteX6" fmla="*/ 2532948 w 2532948"/>
                <a:gd name="connsiteY6" fmla="*/ 3015992 h 3015992"/>
                <a:gd name="connsiteX0" fmla="*/ 0 w 2532948"/>
                <a:gd name="connsiteY0" fmla="*/ 13617 h 3015992"/>
                <a:gd name="connsiteX1" fmla="*/ 59230 w 2532948"/>
                <a:gd name="connsiteY1" fmla="*/ 6396 h 3015992"/>
                <a:gd name="connsiteX2" fmla="*/ 194658 w 2532948"/>
                <a:gd name="connsiteY2" fmla="*/ 123 h 3015992"/>
                <a:gd name="connsiteX3" fmla="*/ 1254757 w 2532948"/>
                <a:gd name="connsiteY3" fmla="*/ 251792 h 3015992"/>
                <a:gd name="connsiteX4" fmla="*/ 2447922 w 2532948"/>
                <a:gd name="connsiteY4" fmla="*/ 2893553 h 3015992"/>
                <a:gd name="connsiteX5" fmla="*/ 2532948 w 2532948"/>
                <a:gd name="connsiteY5" fmla="*/ 3015992 h 3015992"/>
                <a:gd name="connsiteX0" fmla="*/ 0 w 2538663"/>
                <a:gd name="connsiteY0" fmla="*/ 25047 h 3015992"/>
                <a:gd name="connsiteX1" fmla="*/ 64945 w 2538663"/>
                <a:gd name="connsiteY1" fmla="*/ 6396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38663"/>
                <a:gd name="connsiteY0" fmla="*/ 25047 h 3015992"/>
                <a:gd name="connsiteX1" fmla="*/ 63040 w 2538663"/>
                <a:gd name="connsiteY1" fmla="*/ 15921 h 3015992"/>
                <a:gd name="connsiteX2" fmla="*/ 200373 w 2538663"/>
                <a:gd name="connsiteY2" fmla="*/ 123 h 3015992"/>
                <a:gd name="connsiteX3" fmla="*/ 1260472 w 2538663"/>
                <a:gd name="connsiteY3" fmla="*/ 251792 h 3015992"/>
                <a:gd name="connsiteX4" fmla="*/ 2453637 w 2538663"/>
                <a:gd name="connsiteY4" fmla="*/ 2893553 h 3015992"/>
                <a:gd name="connsiteX5" fmla="*/ 2538663 w 2538663"/>
                <a:gd name="connsiteY5" fmla="*/ 3015992 h 3015992"/>
                <a:gd name="connsiteX0" fmla="*/ 0 w 2525328"/>
                <a:gd name="connsiteY0" fmla="*/ 28857 h 3015992"/>
                <a:gd name="connsiteX1" fmla="*/ 49705 w 2525328"/>
                <a:gd name="connsiteY1" fmla="*/ 15921 h 3015992"/>
                <a:gd name="connsiteX2" fmla="*/ 187038 w 2525328"/>
                <a:gd name="connsiteY2" fmla="*/ 123 h 3015992"/>
                <a:gd name="connsiteX3" fmla="*/ 1247137 w 2525328"/>
                <a:gd name="connsiteY3" fmla="*/ 251792 h 3015992"/>
                <a:gd name="connsiteX4" fmla="*/ 2440302 w 2525328"/>
                <a:gd name="connsiteY4" fmla="*/ 2893553 h 3015992"/>
                <a:gd name="connsiteX5" fmla="*/ 2525328 w 2525328"/>
                <a:gd name="connsiteY5" fmla="*/ 3015992 h 3015992"/>
                <a:gd name="connsiteX0" fmla="*/ 0 w 2469462"/>
                <a:gd name="connsiteY0" fmla="*/ 28857 h 2893553"/>
                <a:gd name="connsiteX1" fmla="*/ 49705 w 2469462"/>
                <a:gd name="connsiteY1" fmla="*/ 15921 h 2893553"/>
                <a:gd name="connsiteX2" fmla="*/ 187038 w 2469462"/>
                <a:gd name="connsiteY2" fmla="*/ 123 h 2893553"/>
                <a:gd name="connsiteX3" fmla="*/ 1247137 w 2469462"/>
                <a:gd name="connsiteY3" fmla="*/ 251792 h 2893553"/>
                <a:gd name="connsiteX4" fmla="*/ 2440302 w 2469462"/>
                <a:gd name="connsiteY4" fmla="*/ 2893553 h 2893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9462" h="2893553">
                  <a:moveTo>
                    <a:pt x="0" y="28857"/>
                  </a:moveTo>
                  <a:lnTo>
                    <a:pt x="49705" y="15921"/>
                  </a:lnTo>
                  <a:cubicBezTo>
                    <a:pt x="94327" y="12220"/>
                    <a:pt x="141445" y="627"/>
                    <a:pt x="187038" y="123"/>
                  </a:cubicBezTo>
                  <a:cubicBezTo>
                    <a:pt x="551780" y="-3908"/>
                    <a:pt x="940882" y="92105"/>
                    <a:pt x="1247137" y="251792"/>
                  </a:cubicBezTo>
                  <a:cubicBezTo>
                    <a:pt x="2215986" y="756901"/>
                    <a:pt x="2581199" y="2010367"/>
                    <a:pt x="2440302" y="2893553"/>
                  </a:cubicBezTo>
                </a:path>
              </a:pathLst>
            </a:custGeom>
            <a:noFill/>
            <a:ln w="63500" cap="flat">
              <a:solidFill>
                <a:schemeClr val="accent1"/>
              </a:solidFill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0C11C1A-EFCF-278A-D083-93F07D4DEA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10332231" y="4321742"/>
            <a:ext cx="1859768" cy="253625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1E4400-E511-F21B-0AFD-0D362BA52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5879804"/>
            <a:ext cx="661416" cy="8958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0" i="0">
                <a:solidFill>
                  <a:schemeClr val="tx1"/>
                </a:solidFill>
                <a:latin typeface="Sagona Book" panose="02020503050505020204" pitchFamily="18" charset="0"/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9193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11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00A43-A1C5-4401-0573-7A74CC57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F6460-173C-4F43-4D46-9558127929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53427-CCE9-2491-4FA8-0169EBB0F0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EF687-1625-FDC3-2CE1-3BB01E474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4B340-2BD4-600B-9223-1F73B5FCC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EA346F-814C-61CB-4440-B75207CB3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558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794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466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89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91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34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721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20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3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661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0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A58FF-8972-B57B-8B3F-E53A5950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72E49-820F-499A-8C06-CB7A41009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A7A51-5BD6-3B3E-A3F9-C982EA11F5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406856-BBEB-824E-474E-D78962F1E4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15D451-E0EA-E739-80ED-836B9127C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9E7F39-4B57-4345-0693-4853D5D8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C94902-D789-4A2E-CB2C-8348E98C4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E6AA5-B644-AD8F-9A78-11AB75E5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244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6C73-0572-344C-9603-42C350C2B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6D8AC-C16E-C344-B6AA-474043642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414383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A21A-5842-8449-A2F4-EA16EFAA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0B2E2-FD2E-4F4C-A5A2-3655907D1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9A8DD-8024-F44E-BE8A-AE899DC7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991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F9D8-9C20-0541-9653-C356A35F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AEA0B-B755-A14E-947C-A11881D3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E6F6-8546-AA43-B8C3-EF57319D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850" y="6344774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577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2168-D5E3-3449-9810-2D396F76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E485-7B04-D34B-9C9B-AEC07115A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3C823-7411-4A4C-BCB3-63388640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AA1BE-DA14-3F44-8B70-AA9B4F92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049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82E2-D871-C940-B2F0-0B2DC163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EDA86-87ED-3842-B183-68EB3020E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59A31-071F-904B-9245-96DE2E465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3A3B0-F28A-504B-BFE4-A694D9158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138C7-6026-F840-B3CF-34666E548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86AD3-D863-2B4D-90D3-A20058E8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1906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F989-17F6-DB4D-A0D9-9549B8AB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48F82-F6C7-BF40-995F-F74025E7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8131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5EB25-4C1B-D241-9971-2114FDB4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91" y="6333199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126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B4D3-6DC6-9246-8115-E117E1C1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E9687-9AD8-574D-A6A0-58E472E4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E3C03-7C39-AD49-82F1-78BDBC834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8B671-271B-5A4A-AA9B-7B759578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840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AE76-3BBB-3B4A-BA31-169D93D8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D432D-8738-BF40-A8F0-BEF593ED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0FC2D-EAE3-9447-8DF9-0AFD7824B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C45D0-90FC-5B40-B383-73830EBE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2936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D9B0-F268-8C43-A016-D6076D1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57FEA-C550-3242-BDBA-957C5527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B0755-11A3-064C-999A-F62C1075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6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9384-187A-0B93-A23C-91C97700F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39F93-5B38-1ED8-94CF-D2253CDB1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064A7-113C-7C1E-D83F-66C30E565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0ECFC-C2FD-37E6-EA84-E8C44E484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197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80BBA-2C21-4E4D-B931-EB014EC99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D9AAD-F0B5-9643-8178-4535E40AE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3EF-F526-904B-AE99-952C1089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0312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4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6C73-0572-344C-9603-42C350C2B9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D6D8AC-C16E-C344-B6AA-4740436425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DCDDBAB4-EAD4-3F46-B7F9-EF6A835B90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210" y="5868375"/>
            <a:ext cx="900636" cy="89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557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0A21A-5842-8449-A2F4-EA16EFAA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0B2E2-FD2E-4F4C-A5A2-3655907D1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9A8DD-8024-F44E-BE8A-AE899DC7E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86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F9D8-9C20-0541-9653-C356A35FF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AEA0B-B755-A14E-947C-A11881D33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AE6F6-8546-AA43-B8C3-EF57319DF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1850" y="6344774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934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82168-D5E3-3449-9810-2D396F76D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59E485-7B04-D34B-9C9B-AEC07115A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F3C823-7411-4A4C-BCB3-6338864001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9AA1BE-DA14-3F44-8B70-AA9B4F924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1900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82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182E2-D871-C940-B2F0-0B2DC1633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1EDA86-87ED-3842-B183-68EB3020EE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59A31-071F-904B-9245-96DE2E465B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C3A3B0-F28A-504B-BFE4-A694D91584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3138C7-6026-F840-B3CF-34666E548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586AD3-D863-2B4D-90D3-A20058E8E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193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F989-17F6-DB4D-A0D9-9549B8ABC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48F82-F6C7-BF40-995F-F74025E7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301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5EB25-4C1B-D241-9971-2114FDB4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7391" y="6333199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292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3B4D3-6DC6-9246-8115-E117E1C1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E9687-9AD8-574D-A6A0-58E472E47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E3C03-7C39-AD49-82F1-78BDBC834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8B671-271B-5A4A-AA9B-7B7595781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9648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1AE76-3BBB-3B4A-BA31-169D93D8D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5D432D-8738-BF40-A8F0-BEF593ED92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50FC2D-EAE3-9447-8DF9-0AFD7824B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C45D0-90FC-5B40-B383-73830EBE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9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025990-D8E3-5FA3-816C-00794D5B2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192F60-211B-0F17-9361-CC62B8EC2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D34DB5-1C82-B981-F2BC-D1856E251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5D9B0-F268-8C43-A016-D6076D1B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457FEA-C550-3242-BDBA-957C55272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B0755-11A3-064C-999A-F62C1075E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193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80BBA-2C21-4E4D-B931-EB014EC993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41A5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1D9AAD-F0B5-9643-8178-4535E40AE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E23EF-F526-904B-AE99-952C1089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10312"/>
            <a:ext cx="2743200" cy="365125"/>
          </a:xfrm>
        </p:spPr>
        <p:txBody>
          <a:bodyPr/>
          <a:lstStyle/>
          <a:p>
            <a:fld id="{392DA330-95FB-9D4A-8AC6-029C3A93ED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3329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2294A95-83CB-F856-FC87-52120AB42D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7EDE4-11F4-2AA8-8663-9AC42512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673"/>
            <a:ext cx="9021417" cy="6387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A5FC9-AFEA-9D55-FEC5-5AAEC48CD9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5635"/>
            <a:ext cx="9279835" cy="3831328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 </a:t>
            </a:r>
            <a:r>
              <a:rPr lang="en-US" err="1"/>
              <a:t>facipis</a:t>
            </a:r>
            <a:r>
              <a:rPr lang="en-US"/>
              <a:t> </a:t>
            </a:r>
            <a:r>
              <a:rPr lang="en-US" err="1"/>
              <a:t>cidunt</a:t>
            </a:r>
            <a:r>
              <a:rPr lang="en-US"/>
              <a:t> </a:t>
            </a:r>
            <a:r>
              <a:rPr lang="en-US" err="1"/>
              <a:t>vullut</a:t>
            </a:r>
            <a:r>
              <a:rPr lang="en-US"/>
              <a:t> </a:t>
            </a:r>
            <a:r>
              <a:rPr lang="en-US" err="1"/>
              <a:t>praestrud</a:t>
            </a:r>
            <a:r>
              <a:rPr lang="en-US"/>
              <a:t> </a:t>
            </a:r>
            <a:r>
              <a:rPr lang="en-US" err="1"/>
              <a:t>eum</a:t>
            </a:r>
            <a:r>
              <a:rPr lang="en-US"/>
              <a:t> vent </a:t>
            </a:r>
            <a:r>
              <a:rPr lang="en-US" err="1"/>
              <a:t>nulput</a:t>
            </a:r>
            <a:r>
              <a:rPr lang="en-US"/>
              <a:t>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molobor</a:t>
            </a:r>
            <a:r>
              <a:rPr lang="en-US"/>
              <a:t> </a:t>
            </a:r>
            <a:r>
              <a:rPr lang="en-US" err="1"/>
              <a:t>amet</a:t>
            </a:r>
            <a:r>
              <a:rPr lang="en-US"/>
              <a:t> </a:t>
            </a:r>
            <a:r>
              <a:rPr lang="en-US" err="1"/>
              <a:t>pratuer</a:t>
            </a:r>
            <a:r>
              <a:rPr lang="en-US"/>
              <a:t> </a:t>
            </a:r>
            <a:r>
              <a:rPr lang="en-US" err="1"/>
              <a:t>si</a:t>
            </a:r>
            <a:r>
              <a:rPr lang="en-US"/>
              <a:t> tin </a:t>
            </a:r>
            <a:r>
              <a:rPr lang="en-US" err="1"/>
              <a:t>volor</a:t>
            </a:r>
            <a:r>
              <a:rPr lang="en-US"/>
              <a:t> </a:t>
            </a:r>
            <a:r>
              <a:rPr lang="en-US" err="1"/>
              <a:t>secte</a:t>
            </a:r>
            <a:r>
              <a:rPr lang="en-US"/>
              <a:t> dolore magna </a:t>
            </a:r>
            <a:r>
              <a:rPr lang="en-US" err="1"/>
              <a:t>feugue</a:t>
            </a:r>
            <a:r>
              <a:rPr lang="en-US"/>
              <a:t> magna </a:t>
            </a:r>
            <a:r>
              <a:rPr lang="en-US" err="1"/>
              <a:t>feuguerat</a:t>
            </a:r>
            <a:r>
              <a:rPr lang="en-US"/>
              <a:t>, sum dolore </a:t>
            </a:r>
            <a:r>
              <a:rPr lang="en-US" err="1"/>
              <a:t>facidunt</a:t>
            </a:r>
            <a:r>
              <a:rPr lang="en-US"/>
              <a:t> </a:t>
            </a:r>
            <a:r>
              <a:rPr lang="en-US" err="1"/>
              <a:t>adip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feu </a:t>
            </a:r>
            <a:r>
              <a:rPr lang="en-US" err="1"/>
              <a:t>facipsu</a:t>
            </a:r>
            <a:r>
              <a:rPr lang="en-US"/>
              <a:t> </a:t>
            </a:r>
            <a:r>
              <a:rPr lang="en-US" err="1"/>
              <a:t>mmodolo</a:t>
            </a: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>
                <a:effectLst/>
                <a:latin typeface="Arial" panose="020B0604020202020204" pitchFamily="34" charset="0"/>
              </a:rPr>
              <a:t>Alit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eugiamcor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alis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nullamc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ommodol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oreet</a:t>
            </a:r>
            <a:r>
              <a:rPr lang="en-CA">
                <a:effectLst/>
                <a:latin typeface="Arial" panose="020B0604020202020204" pitchFamily="34" charset="0"/>
              </a:rPr>
              <a:t>, </a:t>
            </a:r>
            <a:r>
              <a:rPr lang="en-CA" err="1">
                <a:effectLst/>
                <a:latin typeface="Arial" panose="020B0604020202020204" pitchFamily="34" charset="0"/>
              </a:rPr>
              <a:t>velent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enibh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exerosto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essendiatue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>
                <a:effectLst/>
                <a:latin typeface="Arial" panose="020B0604020202020204" pitchFamily="34" charset="0"/>
              </a:rPr>
              <a:t>Alit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eugiamcor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alis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nullamc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ommodol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oreet</a:t>
            </a:r>
            <a:r>
              <a:rPr lang="en-CA">
                <a:effectLst/>
                <a:latin typeface="Arial" panose="020B0604020202020204" pitchFamily="34" charset="0"/>
              </a:rPr>
              <a:t>, </a:t>
            </a:r>
            <a:r>
              <a:rPr lang="en-CA" err="1">
                <a:effectLst/>
                <a:latin typeface="Arial" panose="020B0604020202020204" pitchFamily="34" charset="0"/>
              </a:rPr>
              <a:t>velent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enibh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exerosto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essendiatue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627EE-3BD9-3520-3895-3D02EF56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938" y="6356350"/>
            <a:ext cx="51020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76F49-7334-CD45-B88E-CB4E94CBA0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7FDAC80-D8A2-FA48-E0B1-7B2D93E905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199" y="1362073"/>
            <a:ext cx="9279835" cy="844826"/>
          </a:xfrm>
        </p:spPr>
        <p:txBody>
          <a:bodyPr>
            <a:noAutofit/>
          </a:bodyPr>
          <a:lstStyle>
            <a:lvl1pPr marL="0" indent="0" algn="l">
              <a:buFontTx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>
                <a:effectLst/>
                <a:latin typeface="Arial" panose="020B0604020202020204" pitchFamily="34" charset="0"/>
              </a:rPr>
              <a:t>Subtitle goes here and can span a few lines Subtitle goes here and can span a few lines Subtitle goes here.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992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38A3B30-2843-E553-0225-8B05ED1C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9DF620-6B50-61D4-6405-E170744F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673"/>
            <a:ext cx="9021417" cy="6387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EA9C2C-6936-18E8-6AA3-7861BAA309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8933" y="1513335"/>
            <a:ext cx="2925413" cy="498299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lvl="0"/>
            <a:endParaRPr lang="en-CA">
              <a:effectLst/>
              <a:latin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4A82D9-0999-F4D7-2CFF-AAA6F739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938" y="6356350"/>
            <a:ext cx="51020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76F49-7334-CD45-B88E-CB4E94CBA0A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323D1-087E-4BD3-C45A-1C0B75C7DDF7}"/>
              </a:ext>
            </a:extLst>
          </p:cNvPr>
          <p:cNvCxnSpPr/>
          <p:nvPr userDrawn="1"/>
        </p:nvCxnSpPr>
        <p:spPr>
          <a:xfrm>
            <a:off x="4002158" y="1513335"/>
            <a:ext cx="0" cy="4678743"/>
          </a:xfrm>
          <a:prstGeom prst="line">
            <a:avLst/>
          </a:prstGeom>
          <a:ln w="28575">
            <a:solidFill>
              <a:srgbClr val="008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19C17C-C1E1-9CAC-4867-7286D9B1548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0028" y="1513335"/>
            <a:ext cx="2925413" cy="498299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lvl="0"/>
            <a:endParaRPr lang="en-CA">
              <a:effectLst/>
              <a:latin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D36A99-2522-CE13-AF96-2C685F03DB48}"/>
              </a:ext>
            </a:extLst>
          </p:cNvPr>
          <p:cNvCxnSpPr/>
          <p:nvPr userDrawn="1"/>
        </p:nvCxnSpPr>
        <p:spPr>
          <a:xfrm>
            <a:off x="7633253" y="1513335"/>
            <a:ext cx="0" cy="4678743"/>
          </a:xfrm>
          <a:prstGeom prst="line">
            <a:avLst/>
          </a:prstGeom>
          <a:ln w="28575">
            <a:solidFill>
              <a:srgbClr val="008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FE851D-675F-EFA3-E98C-67C320E909D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7967872" y="1513335"/>
            <a:ext cx="2925413" cy="498299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lvl="0"/>
            <a:endParaRPr lang="en-CA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918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38A3B30-2843-E553-0225-8B05ED1C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19DF620-6B50-61D4-6405-E170744FF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673"/>
            <a:ext cx="9021417" cy="6387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2EA9C2C-6936-18E8-6AA3-7861BAA309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513335"/>
            <a:ext cx="4260574" cy="4678743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CA">
              <a:effectLst/>
              <a:latin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C4A82D9-0999-F4D7-2CFF-AAA6F739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938" y="6356350"/>
            <a:ext cx="51020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76F49-7334-CD45-B88E-CB4E94CBA0A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136F6A4-A812-1553-C845-4C77DF45F5C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48047" y="1513335"/>
            <a:ext cx="4260574" cy="4678743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US"/>
              <a:t>Alit </a:t>
            </a:r>
            <a:r>
              <a:rPr lang="en-US" err="1"/>
              <a:t>landre</a:t>
            </a:r>
            <a:r>
              <a:rPr lang="en-US"/>
              <a:t> </a:t>
            </a:r>
            <a:r>
              <a:rPr lang="en-US" err="1"/>
              <a:t>eugiamcor</a:t>
            </a:r>
            <a:r>
              <a:rPr lang="en-US"/>
              <a:t> </a:t>
            </a:r>
            <a:r>
              <a:rPr lang="en-US" err="1"/>
              <a:t>alis</a:t>
            </a:r>
            <a:r>
              <a:rPr lang="en-US"/>
              <a:t> </a:t>
            </a:r>
            <a:r>
              <a:rPr lang="en-US" err="1"/>
              <a:t>nullamc</a:t>
            </a:r>
            <a:r>
              <a:rPr lang="en-US"/>
              <a:t> </a:t>
            </a:r>
            <a:r>
              <a:rPr lang="en-US" err="1"/>
              <a:t>ommodol</a:t>
            </a:r>
            <a:r>
              <a:rPr lang="en-US"/>
              <a:t> </a:t>
            </a:r>
            <a:r>
              <a:rPr lang="en-US" err="1"/>
              <a:t>oreet</a:t>
            </a:r>
            <a:r>
              <a:rPr lang="en-US"/>
              <a:t>, </a:t>
            </a:r>
            <a:r>
              <a:rPr lang="en-US" err="1"/>
              <a:t>velent</a:t>
            </a:r>
            <a:r>
              <a:rPr lang="en-US"/>
              <a:t> </a:t>
            </a:r>
            <a:r>
              <a:rPr lang="en-US" err="1"/>
              <a:t>enibh</a:t>
            </a:r>
            <a:r>
              <a:rPr lang="en-US"/>
              <a:t> </a:t>
            </a:r>
            <a:r>
              <a:rPr lang="en-US" err="1"/>
              <a:t>exerosto</a:t>
            </a:r>
            <a:r>
              <a:rPr lang="en-US"/>
              <a:t> </a:t>
            </a:r>
            <a:r>
              <a:rPr lang="en-US" err="1"/>
              <a:t>essendiatue</a:t>
            </a:r>
            <a:r>
              <a:rPr lang="en-US"/>
              <a:t> </a:t>
            </a:r>
            <a:r>
              <a:rPr lang="en-US" err="1"/>
              <a:t>minci</a:t>
            </a:r>
            <a:r>
              <a:rPr lang="en-US"/>
              <a:t> </a:t>
            </a:r>
            <a:r>
              <a:rPr lang="en-US" err="1"/>
              <a:t>bla</a:t>
            </a:r>
            <a:r>
              <a:rPr lang="en-US"/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r>
              <a:rPr lang="en-CA" err="1">
                <a:effectLst/>
                <a:latin typeface="Arial" panose="020B0604020202020204" pitchFamily="34" charset="0"/>
              </a:rPr>
              <a:t>Secte</a:t>
            </a:r>
            <a:r>
              <a:rPr lang="en-CA">
                <a:effectLst/>
                <a:latin typeface="Arial" panose="020B0604020202020204" pitchFamily="34" charset="0"/>
              </a:rPr>
              <a:t> dolore magna </a:t>
            </a:r>
            <a:r>
              <a:rPr lang="en-CA" err="1">
                <a:effectLst/>
                <a:latin typeface="Arial" panose="020B0604020202020204" pitchFamily="34" charset="0"/>
              </a:rPr>
              <a:t>feugue</a:t>
            </a:r>
            <a:r>
              <a:rPr lang="en-CA">
                <a:effectLst/>
                <a:latin typeface="Arial" panose="020B0604020202020204" pitchFamily="34" charset="0"/>
              </a:rPr>
              <a:t> magna </a:t>
            </a:r>
            <a:r>
              <a:rPr lang="en-CA" err="1">
                <a:effectLst/>
                <a:latin typeface="Arial" panose="020B0604020202020204" pitchFamily="34" charset="0"/>
              </a:rPr>
              <a:t>feuguerat</a:t>
            </a:r>
            <a:r>
              <a:rPr lang="en-CA">
                <a:effectLst/>
                <a:latin typeface="Arial" panose="020B0604020202020204" pitchFamily="34" charset="0"/>
              </a:rPr>
              <a:t>, sum dolore </a:t>
            </a:r>
            <a:r>
              <a:rPr lang="en-CA" err="1">
                <a:effectLst/>
                <a:latin typeface="Arial" panose="020B0604020202020204" pitchFamily="34" charset="0"/>
              </a:rPr>
              <a:t>facidunt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adip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ea</a:t>
            </a:r>
            <a:r>
              <a:rPr lang="en-CA">
                <a:effectLst/>
                <a:latin typeface="Arial" panose="020B0604020202020204" pitchFamily="34" charset="0"/>
              </a:rPr>
              <a:t> feu </a:t>
            </a:r>
            <a:r>
              <a:rPr lang="en-CA" err="1">
                <a:effectLst/>
                <a:latin typeface="Arial" panose="020B0604020202020204" pitchFamily="34" charset="0"/>
              </a:rPr>
              <a:t>facipsu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mmodolo</a:t>
            </a:r>
            <a:endParaRPr lang="en-CA"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err="1">
                <a:effectLst/>
                <a:latin typeface="Arial" panose="020B0604020202020204" pitchFamily="34" charset="0"/>
              </a:rPr>
              <a:t>Minci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bla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facipis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cidunt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vullut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praestrud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eum</a:t>
            </a:r>
            <a:r>
              <a:rPr lang="en-CA">
                <a:effectLst/>
                <a:latin typeface="Arial" panose="020B0604020202020204" pitchFamily="34" charset="0"/>
              </a:rPr>
              <a:t> vent </a:t>
            </a:r>
            <a:r>
              <a:rPr lang="en-CA" err="1">
                <a:effectLst/>
                <a:latin typeface="Arial" panose="020B0604020202020204" pitchFamily="34" charset="0"/>
              </a:rPr>
              <a:t>nulput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landre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molobor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amet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pratuer</a:t>
            </a:r>
            <a:r>
              <a:rPr lang="en-CA">
                <a:effectLst/>
                <a:latin typeface="Arial" panose="020B0604020202020204" pitchFamily="34" charset="0"/>
              </a:rPr>
              <a:t> </a:t>
            </a:r>
            <a:r>
              <a:rPr lang="en-CA" err="1">
                <a:effectLst/>
                <a:latin typeface="Arial" panose="020B0604020202020204" pitchFamily="34" charset="0"/>
              </a:rPr>
              <a:t>si</a:t>
            </a:r>
            <a:r>
              <a:rPr lang="en-CA">
                <a:effectLst/>
                <a:latin typeface="Arial" panose="020B0604020202020204" pitchFamily="34" charset="0"/>
              </a:rPr>
              <a:t> tin </a:t>
            </a:r>
            <a:r>
              <a:rPr lang="en-CA" err="1">
                <a:effectLst/>
                <a:latin typeface="Arial" panose="020B0604020202020204" pitchFamily="34" charset="0"/>
              </a:rPr>
              <a:t>volor</a:t>
            </a:r>
            <a:r>
              <a:rPr lang="en-CA">
                <a:effectLst/>
                <a:latin typeface="Arial" panose="020B0604020202020204" pitchFamily="34" charset="0"/>
              </a:rPr>
              <a:t>.</a:t>
            </a:r>
          </a:p>
          <a:p>
            <a:pPr lvl="0"/>
            <a:endParaRPr lang="en-CA">
              <a:effectLst/>
              <a:latin typeface="Arial" panose="020B060402020202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98323D1-087E-4BD3-C45A-1C0B75C7DDF7}"/>
              </a:ext>
            </a:extLst>
          </p:cNvPr>
          <p:cNvCxnSpPr/>
          <p:nvPr userDrawn="1"/>
        </p:nvCxnSpPr>
        <p:spPr>
          <a:xfrm>
            <a:off x="5751443" y="1513335"/>
            <a:ext cx="0" cy="4678743"/>
          </a:xfrm>
          <a:prstGeom prst="line">
            <a:avLst/>
          </a:prstGeom>
          <a:ln w="28575">
            <a:solidFill>
              <a:srgbClr val="0080B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2473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12294A95-83CB-F856-FC87-52120AB42D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27EDE4-11F4-2AA8-8663-9AC42512B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673"/>
            <a:ext cx="9021417" cy="638727"/>
          </a:xfrm>
        </p:spPr>
        <p:txBody>
          <a:bodyPr>
            <a:noAutofit/>
          </a:bodyPr>
          <a:lstStyle>
            <a:lvl1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627EE-3BD9-3520-3895-3D02EF56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39938" y="6356350"/>
            <a:ext cx="51020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876F49-7334-CD45-B88E-CB4E94CBA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06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5D689-6871-CB88-8AF2-BC2EA6258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51E14-3783-52AF-96AE-99D2797EA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BA9417-45D4-8ACC-D9FC-464AD8ABF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B51E4F-5AC7-E521-3196-3F8E7563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0AEEF-53AA-C203-1D1B-43497E239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E2B8A1-D20D-520A-073C-F768CF95A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741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64E4-3A36-FBB2-1C52-D00A881F3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D6D3DA-ED92-CB4C-0E85-76B17984D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2404E5-5313-E8AB-3309-A23C837409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5DC8E4-AC42-6523-41DD-844B199D1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A8D0A6-1A2C-1B3E-6EEB-DF6126DB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E8435-4D70-D873-61D0-2A318F087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796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FCFF2-F96B-6ECB-A71D-3A427CC1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7E05F-3508-E849-A585-B8783998DD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AFD7F2-E37D-7185-B1AA-7B0FF5D71C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1CEECC-8BC2-4B5C-ADBD-88E0CC42920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668A7-C95B-175B-6169-625D193CA5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400F-18BA-63A6-BE46-6E25D3A3CA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BA85A0-D876-4AEE-8A9B-BE3469CD1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9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53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0D3C7A5-34BE-67FB-DCFD-5D8A8F605659}"/>
              </a:ext>
            </a:extLst>
          </p:cNvPr>
          <p:cNvCxnSpPr>
            <a:cxnSpLocks/>
            <a:endCxn id="6" idx="1"/>
          </p:cNvCxnSpPr>
          <p:nvPr userDrawn="1"/>
        </p:nvCxnSpPr>
        <p:spPr>
          <a:xfrm>
            <a:off x="10938933" y="6327754"/>
            <a:ext cx="414867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2747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95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4EC8-CAEA-6046-9FB7-87C5B376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A4E24-32C5-C846-B2BB-95A752C0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A2A53-0529-0140-8136-42E083F56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3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fld id="{392DA330-95FB-9D4A-8AC6-029C3A93ED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76959A3-9E9A-1346-84BA-8F1304C0ACA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3800" y="5987433"/>
            <a:ext cx="651163" cy="64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2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384EC8-CAEA-6046-9FB7-87C5B376B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A4E24-32C5-C846-B2BB-95A752C0D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A2A53-0529-0140-8136-42E083F56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3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Segoe UI Symbol" panose="020B0502040204020203" pitchFamily="34" charset="0"/>
                <a:ea typeface="Segoe UI Symbol" panose="020B0502040204020203" pitchFamily="34" charset="0"/>
              </a:defRPr>
            </a:lvl1pPr>
          </a:lstStyle>
          <a:p>
            <a:fld id="{392DA330-95FB-9D4A-8AC6-029C3A93ED4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76959A3-9E9A-1346-84BA-8F1304C0ACA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9210" y="5868375"/>
            <a:ext cx="900636" cy="8975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A1751EB-AF5A-B248-930B-F587A42C6C2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6053359"/>
            <a:ext cx="10844213" cy="1"/>
          </a:xfrm>
          <a:prstGeom prst="line">
            <a:avLst/>
          </a:prstGeom>
          <a:ln w="101600">
            <a:gradFill>
              <a:gsLst>
                <a:gs pos="30000">
                  <a:schemeClr val="accent1">
                    <a:lumMod val="100000"/>
                  </a:schemeClr>
                </a:gs>
                <a:gs pos="52000">
                  <a:schemeClr val="accent2"/>
                </a:gs>
                <a:gs pos="75000">
                  <a:schemeClr val="accent3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61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Symbol" panose="020B0502040204020203" pitchFamily="34" charset="0"/>
          <a:ea typeface="Segoe UI Symbol" panose="020B0502040204020203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4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pn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5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3.sv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5.sv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57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59.svg"/><Relationship Id="rId11" Type="http://schemas.openxmlformats.org/officeDocument/2006/relationships/image" Target="../media/image56.png"/><Relationship Id="rId5" Type="http://schemas.openxmlformats.org/officeDocument/2006/relationships/image" Target="../media/image58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5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tags" Target="../tags/tag1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57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1.svg"/><Relationship Id="rId11" Type="http://schemas.openxmlformats.org/officeDocument/2006/relationships/image" Target="../media/image56.png"/><Relationship Id="rId5" Type="http://schemas.openxmlformats.org/officeDocument/2006/relationships/image" Target="../media/image60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5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23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3E388BF-0304-BF4A-AAE3-08EF8F43BA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931547"/>
            <a:ext cx="9144000" cy="1397205"/>
          </a:xfrm>
        </p:spPr>
        <p:txBody>
          <a:bodyPr>
            <a:normAutofit/>
          </a:bodyPr>
          <a:lstStyle/>
          <a:p>
            <a:r>
              <a:rPr lang="en-US"/>
              <a:t>CLO Conference – Inspiring Possibilities</a:t>
            </a:r>
          </a:p>
          <a:p>
            <a:r>
              <a:rPr lang="en-US"/>
              <a:t>September 18, 2025</a:t>
            </a:r>
          </a:p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CB0FD93-5CCE-5797-0DDD-235D547A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072850"/>
            <a:ext cx="11850130" cy="160848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700" b="1"/>
              <a:t>PechaKucha: Snapshots of Change, Stories of Impact</a:t>
            </a:r>
          </a:p>
        </p:txBody>
      </p:sp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3F0D23CD-5C58-3072-1005-4F9E45D31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68" y="6070195"/>
            <a:ext cx="2250355" cy="838378"/>
          </a:xfrm>
          <a:prstGeom prst="rect">
            <a:avLst/>
          </a:prstGeom>
        </p:spPr>
      </p:pic>
      <p:pic>
        <p:nvPicPr>
          <p:cNvPr id="1028" name="Picture 4" descr="Willowbridge | CharityProfile | Donate ...">
            <a:extLst>
              <a:ext uri="{FF2B5EF4-FFF2-40B4-BE49-F238E27FC236}">
                <a16:creationId xmlns:a16="http://schemas.microsoft.com/office/drawing/2014/main" id="{63E4D012-2F3D-084A-E9B6-35C97F675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11" y="108824"/>
            <a:ext cx="2983002" cy="160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of a turtle&#10;&#10;Description automatically generated">
            <a:extLst>
              <a:ext uri="{FF2B5EF4-FFF2-40B4-BE49-F238E27FC236}">
                <a16:creationId xmlns:a16="http://schemas.microsoft.com/office/drawing/2014/main" id="{A75398FE-F727-ACFC-0557-09E049061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897" y="281131"/>
            <a:ext cx="1766102" cy="1653072"/>
          </a:xfrm>
          <a:prstGeom prst="rect">
            <a:avLst/>
          </a:prstGeom>
        </p:spPr>
      </p:pic>
      <p:pic>
        <p:nvPicPr>
          <p:cNvPr id="1030" name="Picture 6" descr="E3 Community Services | LinkedIn">
            <a:extLst>
              <a:ext uri="{FF2B5EF4-FFF2-40B4-BE49-F238E27FC236}">
                <a16:creationId xmlns:a16="http://schemas.microsoft.com/office/drawing/2014/main" id="{E44C6710-B538-2B9F-347C-9E1350F3A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424" y="1824688"/>
            <a:ext cx="1787051" cy="178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mmunity Living Association for South ...">
            <a:extLst>
              <a:ext uri="{FF2B5EF4-FFF2-40B4-BE49-F238E27FC236}">
                <a16:creationId xmlns:a16="http://schemas.microsoft.com/office/drawing/2014/main" id="{425E0145-B57F-13F9-855C-BC45783F5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299" y="1700219"/>
            <a:ext cx="1939599" cy="193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38706-A704-0F9E-F869-7E85D3A3E9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9" y="308934"/>
            <a:ext cx="3878445" cy="139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15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85FDCD57-5E9C-5EC6-6331-2A04D0E8A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759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alking on a sidewalk&#10;&#10;AI-generated content may be incorrect.">
            <a:extLst>
              <a:ext uri="{FF2B5EF4-FFF2-40B4-BE49-F238E27FC236}">
                <a16:creationId xmlns:a16="http://schemas.microsoft.com/office/drawing/2014/main" id="{9F4C3576-C0E1-CF3C-C8EB-00E340CB1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57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F64C5-2D8B-2747-C6D7-B9F2EF98A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FEF7586-8688-5317-35F9-4C402D284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3028"/>
            <a:ext cx="1185013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800" b="1"/>
              <a:t>PechaKucha: Snapshots of Change, Stories of Impact</a:t>
            </a:r>
            <a:endParaRPr lang="en-CA" sz="3800" b="1">
              <a:solidFill>
                <a:schemeClr val="accent6"/>
              </a:solidFill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41F3FC3-5F9B-3195-80EF-142AF8D7184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52" y="961276"/>
            <a:ext cx="6512895" cy="1831752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864B9ACC-6A3D-EF73-952C-527E3BEA19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070195"/>
            <a:ext cx="2250355" cy="8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10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oster for a community service&#10;&#10;AI-generated content may be incorrect.">
            <a:extLst>
              <a:ext uri="{FF2B5EF4-FFF2-40B4-BE49-F238E27FC236}">
                <a16:creationId xmlns:a16="http://schemas.microsoft.com/office/drawing/2014/main" id="{D67C77E4-4D5B-543F-D25B-5E901CD13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463" y="0"/>
            <a:ext cx="999507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wheelchair and a person in a wheelchair&#10;&#10;AI-generated content may be incorrect.">
            <a:extLst>
              <a:ext uri="{FF2B5EF4-FFF2-40B4-BE49-F238E27FC236}">
                <a16:creationId xmlns:a16="http://schemas.microsoft.com/office/drawing/2014/main" id="{2743458C-1F52-E14B-1BC7-5101EC6A2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44" y="-15765"/>
            <a:ext cx="9518480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627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meeting&#10;&#10;AI-generated content may be incorrect.">
            <a:extLst>
              <a:ext uri="{FF2B5EF4-FFF2-40B4-BE49-F238E27FC236}">
                <a16:creationId xmlns:a16="http://schemas.microsoft.com/office/drawing/2014/main" id="{C92ED579-4F9B-62D3-9029-99E0ADA5AC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93" y="0"/>
            <a:ext cx="863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421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ext on a green background&#10;&#10;AI-generated content may be incorrect.">
            <a:extLst>
              <a:ext uri="{FF2B5EF4-FFF2-40B4-BE49-F238E27FC236}">
                <a16:creationId xmlns:a16="http://schemas.microsoft.com/office/drawing/2014/main" id="{7E2D5533-B4BF-B0F4-AA49-1FE28F8CF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794" y="1"/>
            <a:ext cx="8636412" cy="679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89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6EC69CCF-B6CE-A84A-75DF-DD21ECFB86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538" y="48014"/>
            <a:ext cx="8812924" cy="680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385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2A3D95EF-8A67-7F71-37EF-9EB02511B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26" y="1484767"/>
            <a:ext cx="10360152" cy="3105339"/>
          </a:xfrm>
        </p:spPr>
        <p:txBody>
          <a:bodyPr anchor="b"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Community Living Six Nations</a:t>
            </a:r>
            <a:br>
              <a:rPr lang="en-US">
                <a:solidFill>
                  <a:schemeClr val="bg1">
                    <a:lumMod val="50000"/>
                  </a:schemeClr>
                </a:solidFill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</a:rPr>
              <a:t>Ronatahskats</a:t>
            </a:r>
          </a:p>
        </p:txBody>
      </p:sp>
      <p:pic>
        <p:nvPicPr>
          <p:cNvPr id="12" name="Picture 11" descr="A logo of a turtle&#10;&#10;Description automatically generated">
            <a:extLst>
              <a:ext uri="{FF2B5EF4-FFF2-40B4-BE49-F238E27FC236}">
                <a16:creationId xmlns:a16="http://schemas.microsoft.com/office/drawing/2014/main" id="{1D6FB29D-6B74-22F3-3F16-1D4388CFF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107" y="4657194"/>
            <a:ext cx="1766102" cy="16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49404F1-8E94-7D3D-71E2-A1A4B7CBC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60903"/>
            <a:ext cx="10360152" cy="9144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Why is our book different?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4A3718F-D67C-255A-4B64-BA379609FCD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039112"/>
            <a:ext cx="9641941" cy="432547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Reviewed by our Advisory Committee which consists of community members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Incorporating cultural teachings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Integrating our Mohawk and Cayuga language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/>
              <a:t>Including the impact of generational trauma, such as Residential Schools</a:t>
            </a:r>
          </a:p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5BAC3D-60A1-816B-5C79-2E8B6D980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B4751-880F-D840-AAA9-3A15815CC99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gona Book" panose="02020503050505020204" pitchFamily="18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gona Book" panose="02020503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106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0BD27-C88C-199F-F599-108DA2E3D65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                     </a:t>
            </a:r>
          </a:p>
        </p:txBody>
      </p:sp>
      <p:pic>
        <p:nvPicPr>
          <p:cNvPr id="5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C2CC9807-2914-6E38-F9F5-849ABD9E2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669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2 people and text">
            <a:extLst>
              <a:ext uri="{FF2B5EF4-FFF2-40B4-BE49-F238E27FC236}">
                <a16:creationId xmlns:a16="http://schemas.microsoft.com/office/drawing/2014/main" id="{AAD898CA-8992-099D-463E-AF376062A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590" y="2820922"/>
            <a:ext cx="2877921" cy="3837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May be an image of 3 people and text">
            <a:extLst>
              <a:ext uri="{FF2B5EF4-FFF2-40B4-BE49-F238E27FC236}">
                <a16:creationId xmlns:a16="http://schemas.microsoft.com/office/drawing/2014/main" id="{0B051F37-0464-C7EC-0075-0F681A531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r="41432"/>
          <a:stretch/>
        </p:blipFill>
        <p:spPr bwMode="auto">
          <a:xfrm>
            <a:off x="1243590" y="2820922"/>
            <a:ext cx="2699650" cy="3938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867A2D-F8B8-1369-09D2-CA87E1F65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9604" y="683046"/>
            <a:ext cx="6101621" cy="2049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5882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7A49C0DA-C8AE-5ECC-149A-D60ECFF8C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What is next for our Book?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F2BA06-39BD-0413-D150-70F75EA6CC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398" y="2039111"/>
            <a:ext cx="8845237" cy="4488437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The individuals in Six Nations are well taken cared of.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800"/>
              <a:t>My worry is for other First Nations people across the Province who are not represented or supported amongst the various agencies.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2800"/>
              <a:t>Share the finished product with other First Nations communities across the Province.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12FDC-7484-2B3B-E496-144348256B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FB4751-880F-D840-AAA9-3A15815CC996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gona Book" panose="02020503050505020204" pitchFamily="18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gona Book" panose="02020503050505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34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DC0028-4150-0F89-E59C-F563C67F6C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7434" y="1023041"/>
            <a:ext cx="5641848" cy="5029200"/>
          </a:xfrm>
        </p:spPr>
        <p:txBody>
          <a:bodyPr/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Nya:weh</a:t>
            </a:r>
          </a:p>
        </p:txBody>
      </p:sp>
      <p:pic>
        <p:nvPicPr>
          <p:cNvPr id="4" name="Picture 3" descr="A logo of a turtle&#10;&#10;Description automatically generated">
            <a:extLst>
              <a:ext uri="{FF2B5EF4-FFF2-40B4-BE49-F238E27FC236}">
                <a16:creationId xmlns:a16="http://schemas.microsoft.com/office/drawing/2014/main" id="{7130971F-F276-E1A7-5784-4C871F259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6647" y="3978184"/>
            <a:ext cx="1766102" cy="16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8285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11A4B-D3FD-A1A8-4346-F8E7D19C02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2EB2CD-1289-DA8D-C779-D41FA771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3028"/>
            <a:ext cx="1185013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800" b="1"/>
              <a:t>PechaKucha: Snapshots of Change, Stories of Impact</a:t>
            </a:r>
            <a:endParaRPr lang="en-CA" sz="3800" b="1">
              <a:solidFill>
                <a:schemeClr val="accent6"/>
              </a:solidFill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66AFD71D-4EA4-E95D-42BF-722648A9CF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52" y="961276"/>
            <a:ext cx="6512895" cy="1831752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FD323054-7C38-5C97-2DE5-526E5198E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070195"/>
            <a:ext cx="2250355" cy="8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55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D2CA8-5B8E-102C-5658-90BC6ADEE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D12C07E-49F8-811C-4C53-A8E69C318DFD}"/>
              </a:ext>
            </a:extLst>
          </p:cNvPr>
          <p:cNvSpPr/>
          <p:nvPr/>
        </p:nvSpPr>
        <p:spPr>
          <a:xfrm rot="475076" flipH="1">
            <a:off x="3557890" y="3516156"/>
            <a:ext cx="2570470" cy="3183286"/>
          </a:xfrm>
          <a:custGeom>
            <a:avLst/>
            <a:gdLst/>
            <a:ahLst/>
            <a:cxnLst/>
            <a:rect l="l" t="t" r="r" b="b"/>
            <a:pathLst>
              <a:path w="9171672" h="9578769">
                <a:moveTo>
                  <a:pt x="9171672" y="0"/>
                </a:moveTo>
                <a:lnTo>
                  <a:pt x="0" y="0"/>
                </a:lnTo>
                <a:lnTo>
                  <a:pt x="0" y="9578769"/>
                </a:lnTo>
                <a:lnTo>
                  <a:pt x="9171672" y="9578769"/>
                </a:lnTo>
                <a:lnTo>
                  <a:pt x="9171672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55BA9FA6-742A-F35E-8E19-D1EE470D4DD9}"/>
              </a:ext>
            </a:extLst>
          </p:cNvPr>
          <p:cNvSpPr txBox="1"/>
          <p:nvPr/>
        </p:nvSpPr>
        <p:spPr>
          <a:xfrm>
            <a:off x="822934" y="2350357"/>
            <a:ext cx="58000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7200"/>
              </a:lnSpc>
            </a:pPr>
            <a:endParaRPr lang="en-US" sz="6000">
              <a:solidFill>
                <a:srgbClr val="925F64"/>
              </a:solidFill>
              <a:latin typeface="Agrandir Black"/>
              <a:ea typeface="Agrandir Black"/>
              <a:cs typeface="Agrandir Black"/>
              <a:sym typeface="Agrandir Black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24A386C-C228-5C50-D984-E591BA12A424}"/>
              </a:ext>
            </a:extLst>
          </p:cNvPr>
          <p:cNvSpPr/>
          <p:nvPr/>
        </p:nvSpPr>
        <p:spPr>
          <a:xfrm>
            <a:off x="9264207" y="6223001"/>
            <a:ext cx="2735628" cy="1780715"/>
          </a:xfrm>
          <a:custGeom>
            <a:avLst/>
            <a:gdLst/>
            <a:ahLst/>
            <a:cxnLst/>
            <a:rect l="l" t="t" r="r" b="b"/>
            <a:pathLst>
              <a:path w="5575167" h="4114800">
                <a:moveTo>
                  <a:pt x="0" y="0"/>
                </a:moveTo>
                <a:lnTo>
                  <a:pt x="5575168" y="0"/>
                </a:lnTo>
                <a:lnTo>
                  <a:pt x="5575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DCF170-28F1-85F5-2F99-F185036712C7}"/>
              </a:ext>
            </a:extLst>
          </p:cNvPr>
          <p:cNvSpPr txBox="1"/>
          <p:nvPr/>
        </p:nvSpPr>
        <p:spPr>
          <a:xfrm>
            <a:off x="647483" y="754519"/>
            <a:ext cx="6618513" cy="617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lnSpc>
                <a:spcPts val="3920"/>
              </a:lnSpc>
            </a:pPr>
            <a:r>
              <a:rPr lang="en-US" sz="4000" b="1">
                <a:solidFill>
                  <a:prstClr val="black"/>
                </a:solidFill>
                <a:latin typeface="DM Serif Display" pitchFamily="2" charset="0"/>
                <a:ea typeface="Montserrat Classic"/>
                <a:cs typeface="Montserrat Classic"/>
                <a:sym typeface="Montserrat Classic"/>
              </a:rPr>
              <a:t>DREAM MAKER: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569A76-4491-13EE-4F9F-36CDCB3A7C1E}"/>
              </a:ext>
            </a:extLst>
          </p:cNvPr>
          <p:cNvSpPr txBox="1"/>
          <p:nvPr/>
        </p:nvSpPr>
        <p:spPr>
          <a:xfrm>
            <a:off x="659157" y="1590435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3200">
                <a:solidFill>
                  <a:srgbClr val="0E0E0E"/>
                </a:solidFill>
                <a:latin typeface="DM Serif Display" pitchFamily="2" charset="0"/>
                <a:ea typeface="Montserrat Classic"/>
                <a:cs typeface="Montserrat Classic"/>
                <a:sym typeface="Montserrat Classic"/>
              </a:rPr>
              <a:t>PERSON-DIRECTED </a:t>
            </a:r>
            <a:r>
              <a:rPr lang="en-US" sz="3200">
                <a:solidFill>
                  <a:srgbClr val="0E0E0E"/>
                </a:solidFill>
                <a:latin typeface="DM Serif Display" pitchFamily="2" charset="0"/>
                <a:ea typeface="Calibri" panose="020F0502020204030204" pitchFamily="34" charset="0"/>
                <a:cs typeface="Calibri" panose="020F0502020204030204" pitchFamily="34" charset="0"/>
                <a:sym typeface="Montserrat Classic"/>
              </a:rPr>
              <a:t>SERVICES</a:t>
            </a:r>
            <a:r>
              <a:rPr lang="en-US" sz="3200">
                <a:solidFill>
                  <a:srgbClr val="0E0E0E"/>
                </a:solidFill>
                <a:latin typeface="DM Serif Display" pitchFamily="2" charset="0"/>
                <a:ea typeface="Montserrat Classic"/>
                <a:cs typeface="Montserrat Classic"/>
                <a:sym typeface="Montserrat Classic"/>
              </a:rPr>
              <a:t> WITH A </a:t>
            </a:r>
          </a:p>
          <a:p>
            <a:pPr defTabSz="609630"/>
            <a:r>
              <a:rPr lang="en-US" sz="3200">
                <a:solidFill>
                  <a:srgbClr val="0E0E0E"/>
                </a:solidFill>
                <a:latin typeface="DM Serif Display" pitchFamily="2" charset="0"/>
                <a:ea typeface="Montserrat Classic"/>
                <a:cs typeface="Montserrat Classic"/>
                <a:sym typeface="Montserrat Classic"/>
              </a:rPr>
              <a:t>CO-DESIGN APPROACH</a:t>
            </a:r>
          </a:p>
          <a:p>
            <a:pPr defTabSz="609630"/>
            <a:endParaRPr lang="en-N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3232068-47AE-825D-4295-6FD07D9CBC2C}"/>
              </a:ext>
            </a:extLst>
          </p:cNvPr>
          <p:cNvSpPr txBox="1"/>
          <p:nvPr/>
        </p:nvSpPr>
        <p:spPr>
          <a:xfrm>
            <a:off x="659157" y="3576584"/>
            <a:ext cx="5009621" cy="728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30"/>
            <a:r>
              <a:rPr lang="en-US" sz="2933" b="1">
                <a:solidFill>
                  <a:prstClr val="black"/>
                </a:solidFill>
                <a:latin typeface="DM Serif Display" pitchFamily="2" charset="0"/>
                <a:ea typeface="Montserrat Classic"/>
                <a:cs typeface="Montserrat Classic"/>
                <a:sym typeface="Montserrat Classic"/>
              </a:rPr>
              <a:t>Liam Russell</a:t>
            </a:r>
          </a:p>
          <a:p>
            <a:pPr defTabSz="609630"/>
            <a:endParaRPr lang="en-NI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56F1F90F-DBBC-E825-7AB4-C555E39D5363}"/>
              </a:ext>
            </a:extLst>
          </p:cNvPr>
          <p:cNvSpPr/>
          <p:nvPr/>
        </p:nvSpPr>
        <p:spPr>
          <a:xfrm>
            <a:off x="237804" y="5574093"/>
            <a:ext cx="1170261" cy="1082735"/>
          </a:xfrm>
          <a:custGeom>
            <a:avLst/>
            <a:gdLst/>
            <a:ahLst/>
            <a:cxnLst/>
            <a:rect l="l" t="t" r="r" b="b"/>
            <a:pathLst>
              <a:path w="1521540" h="1528243">
                <a:moveTo>
                  <a:pt x="0" y="0"/>
                </a:moveTo>
                <a:lnTo>
                  <a:pt x="1521540" y="0"/>
                </a:lnTo>
                <a:lnTo>
                  <a:pt x="1521540" y="1528243"/>
                </a:lnTo>
                <a:lnTo>
                  <a:pt x="0" y="152824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B9FCE767-94F3-1F3B-1F58-C8424B685253}"/>
              </a:ext>
            </a:extLst>
          </p:cNvPr>
          <p:cNvSpPr/>
          <p:nvPr/>
        </p:nvSpPr>
        <p:spPr>
          <a:xfrm>
            <a:off x="1581405" y="5662056"/>
            <a:ext cx="962784" cy="869546"/>
          </a:xfrm>
          <a:custGeom>
            <a:avLst/>
            <a:gdLst/>
            <a:ahLst/>
            <a:cxnLst/>
            <a:rect l="l" t="t" r="r" b="b"/>
            <a:pathLst>
              <a:path w="3066555" h="3054289">
                <a:moveTo>
                  <a:pt x="0" y="0"/>
                </a:moveTo>
                <a:lnTo>
                  <a:pt x="3066555" y="0"/>
                </a:lnTo>
                <a:lnTo>
                  <a:pt x="3066555" y="3054289"/>
                </a:lnTo>
                <a:lnTo>
                  <a:pt x="0" y="3054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CA" sz="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79F1A175-0801-E138-7942-08562E312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6780" y="811567"/>
            <a:ext cx="5213055" cy="523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50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587457-5393-025A-EA12-67E9D3959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0463782F-46C4-0419-23FC-1FCF1038588A}"/>
              </a:ext>
            </a:extLst>
          </p:cNvPr>
          <p:cNvSpPr txBox="1"/>
          <p:nvPr/>
        </p:nvSpPr>
        <p:spPr>
          <a:xfrm>
            <a:off x="5993368" y="3987800"/>
            <a:ext cx="6097032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CA" sz="4000">
                <a:solidFill>
                  <a:prstClr val="black"/>
                </a:solidFill>
                <a:latin typeface="Calibri"/>
              </a:rPr>
              <a:t>What was it like to be part of a team where your ideas helped shape how services will look in the future?</a:t>
            </a:r>
          </a:p>
          <a:p>
            <a:pPr defTabSz="609630"/>
            <a:endParaRPr lang="en-US" sz="44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08180989-7AE4-16D3-14AC-359F454AA771}"/>
              </a:ext>
            </a:extLst>
          </p:cNvPr>
          <p:cNvSpPr/>
          <p:nvPr/>
        </p:nvSpPr>
        <p:spPr>
          <a:xfrm>
            <a:off x="762000" y="635000"/>
            <a:ext cx="5740400" cy="3200400"/>
          </a:xfrm>
          <a:custGeom>
            <a:avLst/>
            <a:gdLst/>
            <a:ahLst/>
            <a:cxnLst/>
            <a:rect l="l" t="t" r="r" b="b"/>
            <a:pathLst>
              <a:path w="8209377" h="4309923">
                <a:moveTo>
                  <a:pt x="0" y="0"/>
                </a:moveTo>
                <a:lnTo>
                  <a:pt x="8209377" y="0"/>
                </a:lnTo>
                <a:lnTo>
                  <a:pt x="8209377" y="4309923"/>
                </a:lnTo>
                <a:lnTo>
                  <a:pt x="0" y="430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DD4BC2A5-386F-F38C-5E22-57915316BB11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5848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623CEC-3E1E-3930-3BB4-5D595F3D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B0275E51-FF41-F2E2-AE86-A479D0CCDC6D}"/>
              </a:ext>
            </a:extLst>
          </p:cNvPr>
          <p:cNvSpPr txBox="1"/>
          <p:nvPr/>
        </p:nvSpPr>
        <p:spPr>
          <a:xfrm>
            <a:off x="5993368" y="3987800"/>
            <a:ext cx="609703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CA" sz="4000">
                <a:solidFill>
                  <a:prstClr val="black"/>
                </a:solidFill>
                <a:latin typeface="Calibri"/>
              </a:rPr>
              <a:t>Can you tell me about a moment in the project when you felt proud of what you shared or did?</a:t>
            </a:r>
            <a:endParaRPr lang="en-US" sz="40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E76074E5-77B4-B274-1B1A-C83BA7CBE322}"/>
              </a:ext>
            </a:extLst>
          </p:cNvPr>
          <p:cNvSpPr/>
          <p:nvPr/>
        </p:nvSpPr>
        <p:spPr>
          <a:xfrm>
            <a:off x="762000" y="635000"/>
            <a:ext cx="5740400" cy="3200400"/>
          </a:xfrm>
          <a:custGeom>
            <a:avLst/>
            <a:gdLst/>
            <a:ahLst/>
            <a:cxnLst/>
            <a:rect l="l" t="t" r="r" b="b"/>
            <a:pathLst>
              <a:path w="8209377" h="4309923">
                <a:moveTo>
                  <a:pt x="0" y="0"/>
                </a:moveTo>
                <a:lnTo>
                  <a:pt x="8209377" y="0"/>
                </a:lnTo>
                <a:lnTo>
                  <a:pt x="8209377" y="4309923"/>
                </a:lnTo>
                <a:lnTo>
                  <a:pt x="0" y="430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69615AB4-BEDC-B13C-A5C0-FA7D7D372906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6626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363740">
            <a:off x="257135" y="917238"/>
            <a:ext cx="7698349" cy="6693578"/>
          </a:xfrm>
          <a:custGeom>
            <a:avLst/>
            <a:gdLst/>
            <a:ahLst/>
            <a:cxnLst/>
            <a:rect l="l" t="t" r="r" b="b"/>
            <a:pathLst>
              <a:path w="11840860" h="10333842">
                <a:moveTo>
                  <a:pt x="0" y="0"/>
                </a:moveTo>
                <a:lnTo>
                  <a:pt x="11840860" y="0"/>
                </a:lnTo>
                <a:lnTo>
                  <a:pt x="11840860" y="10333841"/>
                </a:lnTo>
                <a:lnTo>
                  <a:pt x="0" y="10333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373776" y="440663"/>
            <a:ext cx="967050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40"/>
            <a:r>
              <a:rPr lang="en-US" sz="4000">
                <a:solidFill>
                  <a:prstClr val="black"/>
                </a:solidFill>
                <a:latin typeface="DM Serif Display"/>
                <a:sym typeface="DM Serif Display"/>
              </a:rPr>
              <a:t>Introducing e3’s New Co-Production Model!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48651" y="2440597"/>
            <a:ext cx="4594949" cy="482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40"/>
            <a:r>
              <a:rPr lang="en-US" sz="3133" b="1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Montserrat"/>
              </a:rPr>
              <a:t>Person Directed Process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09326" y="3091723"/>
            <a:ext cx="5001349" cy="2873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28611" indent="-228611" defTabSz="406440">
              <a:buFont typeface="Arial" panose="020B0604020202020204" pitchFamily="34" charset="0"/>
              <a:buChar char="•"/>
            </a:pPr>
            <a:r>
              <a:rPr lang="en-US" sz="1867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Montserrat"/>
              </a:rPr>
              <a:t>Shifting from traditional service model to person-directed supports</a:t>
            </a:r>
          </a:p>
          <a:p>
            <a:pPr marL="228611" indent="-228611" defTabSz="406440">
              <a:buFont typeface="Arial" panose="020B0604020202020204" pitchFamily="34" charset="0"/>
              <a:buChar char="•"/>
            </a:pPr>
            <a:endParaRPr lang="en-US" sz="1867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Montserrat"/>
            </a:endParaRPr>
          </a:p>
          <a:p>
            <a:pPr marL="228611" indent="-228611" defTabSz="406440">
              <a:buFont typeface="Arial" panose="020B0604020202020204" pitchFamily="34" charset="0"/>
              <a:buChar char="•"/>
            </a:pPr>
            <a:r>
              <a:rPr lang="en-US" sz="1867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Montserrat"/>
              </a:rPr>
              <a:t>The role of the Director’s Chair analogy: Empowering individuals to direct their own life’s story</a:t>
            </a:r>
          </a:p>
          <a:p>
            <a:pPr marL="228611" indent="-228611" defTabSz="406440">
              <a:buFont typeface="Arial" panose="020B0604020202020204" pitchFamily="34" charset="0"/>
              <a:buChar char="•"/>
            </a:pPr>
            <a:endParaRPr lang="en-US" sz="1867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Montserrat"/>
            </a:endParaRPr>
          </a:p>
          <a:p>
            <a:pPr marL="228611" indent="-228611" defTabSz="40644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67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Montserrat"/>
              </a:rPr>
              <a:t>Empowering people with knowledge and decision-making, like Financial Literacy and making Choices!</a:t>
            </a:r>
            <a:r>
              <a:rPr lang="en-US" sz="1867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Montserrat"/>
                <a:sym typeface="Montserrat"/>
              </a:rPr>
              <a:t> </a:t>
            </a:r>
            <a:endParaRPr lang="en-US" sz="1867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710BDE62-9FFC-78AF-9744-E40CEAEA9CCE}"/>
              </a:ext>
            </a:extLst>
          </p:cNvPr>
          <p:cNvSpPr/>
          <p:nvPr/>
        </p:nvSpPr>
        <p:spPr>
          <a:xfrm flipH="1">
            <a:off x="8382000" y="456989"/>
            <a:ext cx="3372913" cy="5115984"/>
          </a:xfrm>
          <a:custGeom>
            <a:avLst/>
            <a:gdLst/>
            <a:ahLst/>
            <a:cxnLst/>
            <a:rect l="l" t="t" r="r" b="b"/>
            <a:pathLst>
              <a:path w="5482971" h="8229600">
                <a:moveTo>
                  <a:pt x="5482971" y="0"/>
                </a:moveTo>
                <a:lnTo>
                  <a:pt x="0" y="0"/>
                </a:lnTo>
                <a:lnTo>
                  <a:pt x="0" y="8229600"/>
                </a:lnTo>
                <a:lnTo>
                  <a:pt x="5482971" y="8229600"/>
                </a:lnTo>
                <a:lnTo>
                  <a:pt x="548297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13BFA3C2-5E7D-842A-18E9-728BCCD9E516}"/>
              </a:ext>
            </a:extLst>
          </p:cNvPr>
          <p:cNvSpPr/>
          <p:nvPr/>
        </p:nvSpPr>
        <p:spPr>
          <a:xfrm>
            <a:off x="101600" y="5816600"/>
            <a:ext cx="997650" cy="933968"/>
          </a:xfrm>
          <a:custGeom>
            <a:avLst/>
            <a:gdLst/>
            <a:ahLst/>
            <a:cxnLst/>
            <a:rect l="l" t="t" r="r" b="b"/>
            <a:pathLst>
              <a:path w="1521540" h="1528243">
                <a:moveTo>
                  <a:pt x="0" y="0"/>
                </a:moveTo>
                <a:lnTo>
                  <a:pt x="1521540" y="0"/>
                </a:lnTo>
                <a:lnTo>
                  <a:pt x="1521540" y="1528243"/>
                </a:lnTo>
                <a:lnTo>
                  <a:pt x="0" y="15282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06440"/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E5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B08BA7-6635-F197-16B9-876546077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68DAA760-53C6-B0DE-0694-A4EE59AACBB1}"/>
              </a:ext>
            </a:extLst>
          </p:cNvPr>
          <p:cNvSpPr txBox="1"/>
          <p:nvPr/>
        </p:nvSpPr>
        <p:spPr>
          <a:xfrm>
            <a:off x="803784" y="728668"/>
            <a:ext cx="9945265" cy="6053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lnSpc>
                <a:spcPts val="4000"/>
              </a:lnSpc>
              <a:spcBef>
                <a:spcPct val="0"/>
              </a:spcBef>
              <a:defRPr/>
            </a:pPr>
            <a:r>
              <a:rPr lang="en-CA" sz="5867">
                <a:solidFill>
                  <a:prstClr val="black"/>
                </a:solidFill>
                <a:latin typeface="DM Serif Display" pitchFamily="2" charset="0"/>
                <a:ea typeface="Tahoma" panose="020B0604030504040204" pitchFamily="34" charset="0"/>
                <a:cs typeface="Tahoma" panose="020B0604030504040204" pitchFamily="34" charset="0"/>
              </a:rPr>
              <a:t>Our New Warm Welcome!</a:t>
            </a:r>
            <a:endParaRPr lang="en-US" sz="3200">
              <a:solidFill>
                <a:srgbClr val="233245"/>
              </a:solidFill>
              <a:latin typeface="DM Serif Display" pitchFamily="2" charset="0"/>
              <a:ea typeface="Agrandir Black"/>
              <a:cs typeface="Agrandir Black"/>
              <a:sym typeface="Agrandir Black"/>
            </a:endParaRPr>
          </a:p>
        </p:txBody>
      </p:sp>
      <p:sp>
        <p:nvSpPr>
          <p:cNvPr id="17" name="Freeform 10">
            <a:extLst>
              <a:ext uri="{FF2B5EF4-FFF2-40B4-BE49-F238E27FC236}">
                <a16:creationId xmlns:a16="http://schemas.microsoft.com/office/drawing/2014/main" id="{30B84501-56AE-E054-A66E-9683EDC7B8E4}"/>
              </a:ext>
            </a:extLst>
          </p:cNvPr>
          <p:cNvSpPr/>
          <p:nvPr/>
        </p:nvSpPr>
        <p:spPr>
          <a:xfrm>
            <a:off x="101600" y="5816600"/>
            <a:ext cx="997650" cy="933968"/>
          </a:xfrm>
          <a:custGeom>
            <a:avLst/>
            <a:gdLst/>
            <a:ahLst/>
            <a:cxnLst/>
            <a:rect l="l" t="t" r="r" b="b"/>
            <a:pathLst>
              <a:path w="1521540" h="1528243">
                <a:moveTo>
                  <a:pt x="0" y="0"/>
                </a:moveTo>
                <a:lnTo>
                  <a:pt x="1521540" y="0"/>
                </a:lnTo>
                <a:lnTo>
                  <a:pt x="1521540" y="1528243"/>
                </a:lnTo>
                <a:lnTo>
                  <a:pt x="0" y="15282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oup 16">
            <a:extLst>
              <a:ext uri="{FF2B5EF4-FFF2-40B4-BE49-F238E27FC236}">
                <a16:creationId xmlns:a16="http://schemas.microsoft.com/office/drawing/2014/main" id="{0A4E139A-EDA9-46AC-0C6E-09BE87B52D88}"/>
              </a:ext>
            </a:extLst>
          </p:cNvPr>
          <p:cNvGrpSpPr>
            <a:grpSpLocks noChangeAspect="1"/>
          </p:cNvGrpSpPr>
          <p:nvPr/>
        </p:nvGrpSpPr>
        <p:grpSpPr>
          <a:xfrm>
            <a:off x="101600" y="1773326"/>
            <a:ext cx="5822201" cy="3339545"/>
            <a:chOff x="0" y="0"/>
            <a:chExt cx="7981950" cy="4578350"/>
          </a:xfrm>
        </p:grpSpPr>
        <p:sp>
          <p:nvSpPr>
            <p:cNvPr id="6" name="Freeform 17">
              <a:extLst>
                <a:ext uri="{FF2B5EF4-FFF2-40B4-BE49-F238E27FC236}">
                  <a16:creationId xmlns:a16="http://schemas.microsoft.com/office/drawing/2014/main" id="{55E1CBD1-6601-1553-A670-6531C0363D27}"/>
                </a:ext>
              </a:extLst>
            </p:cNvPr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85AF91"/>
            </a:solidFill>
          </p:spPr>
          <p:txBody>
            <a:bodyPr/>
            <a:lstStyle/>
            <a:p>
              <a:pPr defTabSz="406440"/>
              <a:endParaRPr lang="en-CA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CE6B4E3E-9569-8E37-695B-32CBF5FA694E}"/>
                </a:ext>
              </a:extLst>
            </p:cNvPr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3565A0"/>
            </a:solidFill>
          </p:spPr>
          <p:txBody>
            <a:bodyPr/>
            <a:lstStyle/>
            <a:p>
              <a:pPr defTabSz="406440"/>
              <a:endParaRPr lang="en-CA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2D2AAE18-B66F-655D-30C1-80B5A3856EC3}"/>
                </a:ext>
              </a:extLst>
            </p:cNvPr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06440"/>
              <a:endParaRPr lang="en-CA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04B222EA-E841-36B0-1BF3-AB074B6B16FC}"/>
                </a:ext>
              </a:extLst>
            </p:cNvPr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06440"/>
              <a:endParaRPr lang="en-CA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C8837413-FFCE-8A51-BDE6-FFD21ABBA246}"/>
                </a:ext>
              </a:extLst>
            </p:cNvPr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l="-5607" r="-5607"/>
              </a:stretch>
            </a:blipFill>
          </p:spPr>
          <p:txBody>
            <a:bodyPr/>
            <a:lstStyle/>
            <a:p>
              <a:pPr defTabSz="406440"/>
              <a:endParaRPr lang="en-CA" sz="8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3A08FC40-9B8E-13A6-95F9-4F7C54B09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1650" y="1765855"/>
            <a:ext cx="5816187" cy="3339545"/>
          </a:xfrm>
          <a:prstGeom prst="rect">
            <a:avLst/>
          </a:prstGeom>
        </p:spPr>
      </p:pic>
      <p:sp>
        <p:nvSpPr>
          <p:cNvPr id="22" name="Freeform 6">
            <a:extLst>
              <a:ext uri="{FF2B5EF4-FFF2-40B4-BE49-F238E27FC236}">
                <a16:creationId xmlns:a16="http://schemas.microsoft.com/office/drawing/2014/main" id="{C6BF02A9-8A0B-DCF1-243E-569711D96936}"/>
              </a:ext>
            </a:extLst>
          </p:cNvPr>
          <p:cNvSpPr/>
          <p:nvPr/>
        </p:nvSpPr>
        <p:spPr>
          <a:xfrm>
            <a:off x="2223098" y="5744464"/>
            <a:ext cx="2984475" cy="2022922"/>
          </a:xfrm>
          <a:custGeom>
            <a:avLst/>
            <a:gdLst/>
            <a:ahLst/>
            <a:cxnLst/>
            <a:rect l="l" t="t" r="r" b="b"/>
            <a:pathLst>
              <a:path w="5575167" h="4114800">
                <a:moveTo>
                  <a:pt x="0" y="0"/>
                </a:moveTo>
                <a:lnTo>
                  <a:pt x="5575168" y="0"/>
                </a:lnTo>
                <a:lnTo>
                  <a:pt x="5575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4589568F-D873-4606-3499-BB4FFA44937C}"/>
              </a:ext>
            </a:extLst>
          </p:cNvPr>
          <p:cNvSpPr/>
          <p:nvPr/>
        </p:nvSpPr>
        <p:spPr>
          <a:xfrm>
            <a:off x="9855200" y="-687360"/>
            <a:ext cx="2984475" cy="2022922"/>
          </a:xfrm>
          <a:custGeom>
            <a:avLst/>
            <a:gdLst/>
            <a:ahLst/>
            <a:cxnLst/>
            <a:rect l="l" t="t" r="r" b="b"/>
            <a:pathLst>
              <a:path w="5575167" h="4114800">
                <a:moveTo>
                  <a:pt x="0" y="0"/>
                </a:moveTo>
                <a:lnTo>
                  <a:pt x="5575168" y="0"/>
                </a:lnTo>
                <a:lnTo>
                  <a:pt x="55751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825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466C9-D0C5-BE41-3595-2E6BDC923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4AF9F9AB-2FE5-407D-0DD0-52F9C6AA4965}"/>
              </a:ext>
            </a:extLst>
          </p:cNvPr>
          <p:cNvSpPr txBox="1"/>
          <p:nvPr/>
        </p:nvSpPr>
        <p:spPr>
          <a:xfrm>
            <a:off x="5993368" y="3987800"/>
            <a:ext cx="609703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CA" sz="4000">
                <a:solidFill>
                  <a:prstClr val="black"/>
                </a:solidFill>
                <a:latin typeface="Calibri"/>
              </a:rPr>
              <a:t>Did anything surprise you about how the team worked together or how decisions were made?</a:t>
            </a:r>
            <a:endParaRPr lang="en-US" sz="40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B52F5BC9-0CE4-91DE-5BB2-BFDB9BAE9C90}"/>
              </a:ext>
            </a:extLst>
          </p:cNvPr>
          <p:cNvSpPr/>
          <p:nvPr/>
        </p:nvSpPr>
        <p:spPr>
          <a:xfrm>
            <a:off x="762000" y="635000"/>
            <a:ext cx="5740400" cy="3200400"/>
          </a:xfrm>
          <a:custGeom>
            <a:avLst/>
            <a:gdLst/>
            <a:ahLst/>
            <a:cxnLst/>
            <a:rect l="l" t="t" r="r" b="b"/>
            <a:pathLst>
              <a:path w="8209377" h="4309923">
                <a:moveTo>
                  <a:pt x="0" y="0"/>
                </a:moveTo>
                <a:lnTo>
                  <a:pt x="8209377" y="0"/>
                </a:lnTo>
                <a:lnTo>
                  <a:pt x="8209377" y="4309923"/>
                </a:lnTo>
                <a:lnTo>
                  <a:pt x="0" y="430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13E48B6D-F4DD-90CC-A4C2-6326BE4B054A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221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miling with text on a blue background&#10;&#10;AI-generated content may be incorrect.">
            <a:extLst>
              <a:ext uri="{FF2B5EF4-FFF2-40B4-BE49-F238E27FC236}">
                <a16:creationId xmlns:a16="http://schemas.microsoft.com/office/drawing/2014/main" id="{F384D631-A1BA-0527-789D-7D2BC7710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4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8CC38-932A-CFD4-E2AB-ADC3CB9CF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5228A2A0-93C9-5896-F8CC-FB88E9E4A453}"/>
              </a:ext>
            </a:extLst>
          </p:cNvPr>
          <p:cNvSpPr txBox="1"/>
          <p:nvPr/>
        </p:nvSpPr>
        <p:spPr>
          <a:xfrm>
            <a:off x="355600" y="514350"/>
            <a:ext cx="85852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4400">
                <a:solidFill>
                  <a:prstClr val="black"/>
                </a:solidFill>
                <a:latin typeface="DM Serif Display" pitchFamily="2" charset="0"/>
                <a:ea typeface="Agrandir Black"/>
                <a:cs typeface="Agrandir Black"/>
                <a:sym typeface="Agrandir Black"/>
              </a:rPr>
              <a:t>The Power of Co-Design in ACTION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CF7932B-3972-5A22-058C-339AB7C90AD2}"/>
              </a:ext>
            </a:extLst>
          </p:cNvPr>
          <p:cNvSpPr txBox="1"/>
          <p:nvPr/>
        </p:nvSpPr>
        <p:spPr>
          <a:xfrm>
            <a:off x="379984" y="1513840"/>
            <a:ext cx="5563617" cy="4113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defRPr/>
            </a:pPr>
            <a:r>
              <a:rPr lang="en-US" sz="2733" b="1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Feedback for our new model:</a:t>
            </a:r>
          </a:p>
          <a:p>
            <a:pPr marL="381019" indent="-381019" defTabSz="609630">
              <a:buFont typeface="Arial" panose="020B0604020202020204" pitchFamily="34" charset="0"/>
              <a:buChar char="•"/>
              <a:defRPr/>
            </a:pPr>
            <a:endParaRPr lang="en-US" sz="24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  <a:p>
            <a:pPr marL="304815" indent="-304815" defTabSz="60963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“Beautiful layout and design, eye catching, quality, easy to read and understand!”</a:t>
            </a:r>
          </a:p>
          <a:p>
            <a:pPr marL="304815" indent="-304815" defTabSz="60963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“Lots to choose from. A learning curve; getting used to the new process”</a:t>
            </a:r>
          </a:p>
          <a:p>
            <a:pPr marL="304815" indent="-304815" defTabSz="60963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“You are doing a great job!! Improving from feedback”</a:t>
            </a:r>
          </a:p>
          <a:p>
            <a:pPr marL="304815" indent="-304815" defTabSz="609630">
              <a:buFont typeface="Arial" panose="020B0604020202020204" pitchFamily="34" charset="0"/>
              <a:buChar char="•"/>
              <a:defRPr/>
            </a:pP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“We understand this is a work in progress </a:t>
            </a: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sym typeface="Wingdings" pitchFamily="2" charset="2"/>
              </a:rPr>
              <a:t></a:t>
            </a:r>
            <a:r>
              <a:rPr lang="en-US" sz="2400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E87FF-604F-A5ED-4D3B-623DD940D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9057" y="1498600"/>
            <a:ext cx="5163487" cy="4597029"/>
          </a:xfrm>
          <a:prstGeom prst="rect">
            <a:avLst/>
          </a:prstGeom>
        </p:spPr>
      </p:pic>
      <p:sp>
        <p:nvSpPr>
          <p:cNvPr id="2" name="Freeform 15">
            <a:extLst>
              <a:ext uri="{FF2B5EF4-FFF2-40B4-BE49-F238E27FC236}">
                <a16:creationId xmlns:a16="http://schemas.microsoft.com/office/drawing/2014/main" id="{9C8F12C8-C09F-9F4E-6348-19B1906743FD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7568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C557D1-814C-525D-BA1C-129C3D89A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050A0D5B-6FF4-D14F-F62F-26782D7D5054}"/>
              </a:ext>
            </a:extLst>
          </p:cNvPr>
          <p:cNvSpPr txBox="1"/>
          <p:nvPr/>
        </p:nvSpPr>
        <p:spPr>
          <a:xfrm>
            <a:off x="5993368" y="3987800"/>
            <a:ext cx="609703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CA" sz="4000">
                <a:solidFill>
                  <a:prstClr val="black"/>
                </a:solidFill>
                <a:latin typeface="Calibri"/>
              </a:rPr>
              <a:t>How do you hope the new services or ideas will make life better for people who receive support from e3?</a:t>
            </a:r>
            <a:endParaRPr lang="en-US" sz="40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A5CBEE43-B84E-6909-DF23-1CE4D4F52AA3}"/>
              </a:ext>
            </a:extLst>
          </p:cNvPr>
          <p:cNvSpPr/>
          <p:nvPr/>
        </p:nvSpPr>
        <p:spPr>
          <a:xfrm>
            <a:off x="762000" y="635000"/>
            <a:ext cx="5740400" cy="3200400"/>
          </a:xfrm>
          <a:custGeom>
            <a:avLst/>
            <a:gdLst/>
            <a:ahLst/>
            <a:cxnLst/>
            <a:rect l="l" t="t" r="r" b="b"/>
            <a:pathLst>
              <a:path w="8209377" h="4309923">
                <a:moveTo>
                  <a:pt x="0" y="0"/>
                </a:moveTo>
                <a:lnTo>
                  <a:pt x="8209377" y="0"/>
                </a:lnTo>
                <a:lnTo>
                  <a:pt x="8209377" y="4309923"/>
                </a:lnTo>
                <a:lnTo>
                  <a:pt x="0" y="43099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BF3A14BE-D402-4C34-BDA0-12B29BB5C766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0227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3E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48C303-EB92-1801-A6C1-A65AD7BA6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1CB01F1-B365-5AAF-80AE-4966F2A79A02}"/>
              </a:ext>
            </a:extLst>
          </p:cNvPr>
          <p:cNvSpPr/>
          <p:nvPr/>
        </p:nvSpPr>
        <p:spPr>
          <a:xfrm rot="-10363740">
            <a:off x="85644" y="899544"/>
            <a:ext cx="7674461" cy="6657599"/>
          </a:xfrm>
          <a:custGeom>
            <a:avLst/>
            <a:gdLst/>
            <a:ahLst/>
            <a:cxnLst/>
            <a:rect l="l" t="t" r="r" b="b"/>
            <a:pathLst>
              <a:path w="11840860" h="10333842">
                <a:moveTo>
                  <a:pt x="0" y="0"/>
                </a:moveTo>
                <a:lnTo>
                  <a:pt x="11840860" y="0"/>
                </a:lnTo>
                <a:lnTo>
                  <a:pt x="11840860" y="10333841"/>
                </a:lnTo>
                <a:lnTo>
                  <a:pt x="0" y="10333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C069948-0DCB-11C9-8B8D-FC4D479B8A13}"/>
              </a:ext>
            </a:extLst>
          </p:cNvPr>
          <p:cNvSpPr txBox="1"/>
          <p:nvPr/>
        </p:nvSpPr>
        <p:spPr>
          <a:xfrm>
            <a:off x="254000" y="440662"/>
            <a:ext cx="967050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40">
              <a:defRPr/>
            </a:pPr>
            <a:r>
              <a:rPr lang="en-US" sz="4000">
                <a:solidFill>
                  <a:prstClr val="black"/>
                </a:solidFill>
                <a:latin typeface="DM Serif Display"/>
                <a:sym typeface="DM Serif Display"/>
              </a:rPr>
              <a:t>The Power of Co-Production in ACTION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370C9B78-5156-E706-1430-D0A65815C2C3}"/>
              </a:ext>
            </a:extLst>
          </p:cNvPr>
          <p:cNvSpPr txBox="1"/>
          <p:nvPr/>
        </p:nvSpPr>
        <p:spPr>
          <a:xfrm>
            <a:off x="1348651" y="2440597"/>
            <a:ext cx="4594949" cy="4821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06440">
              <a:defRPr/>
            </a:pPr>
            <a:r>
              <a:rPr lang="en-US" sz="3133" b="1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Calibri" panose="020F0502020204030204" pitchFamily="34" charset="0"/>
                <a:sym typeface="Montserrat"/>
              </a:rPr>
              <a:t>Person-Directed Process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BCF3CB10-6F08-5C02-D1AE-06603E3A2B99}"/>
              </a:ext>
            </a:extLst>
          </p:cNvPr>
          <p:cNvSpPr txBox="1"/>
          <p:nvPr/>
        </p:nvSpPr>
        <p:spPr>
          <a:xfrm>
            <a:off x="1309326" y="3091723"/>
            <a:ext cx="5001349" cy="2625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2133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Services shaped by people, not policies, offered publicly using </a:t>
            </a:r>
            <a:r>
              <a:rPr lang="en-US" sz="2133" b="1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My Community Hub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2133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Warm Welcome environment and tools as a foundation for getting started and life planning</a:t>
            </a:r>
          </a:p>
          <a:p>
            <a:pPr marL="304815" indent="-304815" defTabSz="609630">
              <a:buFont typeface="Arial" panose="020B0604020202020204" pitchFamily="34" charset="0"/>
              <a:buChar char="•"/>
            </a:pPr>
            <a:r>
              <a:rPr lang="en-US" sz="2133">
                <a:solidFill>
                  <a:prstClr val="black"/>
                </a:solidFill>
                <a:latin typeface="Segoe UI Symbol" panose="020B0502040204020203" pitchFamily="34" charset="0"/>
                <a:ea typeface="Segoe UI Symbol" panose="020B0502040204020203" pitchFamily="34" charset="0"/>
              </a:rPr>
              <a:t>Ongoing collaboration at every stage, including personalized budgets</a:t>
            </a:r>
          </a:p>
        </p:txBody>
      </p:sp>
      <p:pic>
        <p:nvPicPr>
          <p:cNvPr id="3" name="Picture 2" descr="A group of people standing on the street">
            <a:extLst>
              <a:ext uri="{FF2B5EF4-FFF2-40B4-BE49-F238E27FC236}">
                <a16:creationId xmlns:a16="http://schemas.microsoft.com/office/drawing/2014/main" id="{036A8C03-5E03-3750-8D20-5C7D8AC71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937" t="21140" r="16995" b="8808"/>
          <a:stretch/>
        </p:blipFill>
        <p:spPr>
          <a:xfrm>
            <a:off x="7612599" y="1244600"/>
            <a:ext cx="4371147" cy="3888020"/>
          </a:xfrm>
          <a:prstGeom prst="rect">
            <a:avLst/>
          </a:prstGeom>
        </p:spPr>
      </p:pic>
      <p:sp>
        <p:nvSpPr>
          <p:cNvPr id="11" name="Freeform 15">
            <a:extLst>
              <a:ext uri="{FF2B5EF4-FFF2-40B4-BE49-F238E27FC236}">
                <a16:creationId xmlns:a16="http://schemas.microsoft.com/office/drawing/2014/main" id="{37DB24AB-6418-725A-072B-D34A6ECCBEE1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6359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E2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C2A8A-01CA-3D98-09CC-134632928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>
            <a:extLst>
              <a:ext uri="{FF2B5EF4-FFF2-40B4-BE49-F238E27FC236}">
                <a16:creationId xmlns:a16="http://schemas.microsoft.com/office/drawing/2014/main" id="{16520F06-086F-E2AA-44DD-71191FD51D9E}"/>
              </a:ext>
            </a:extLst>
          </p:cNvPr>
          <p:cNvSpPr txBox="1"/>
          <p:nvPr/>
        </p:nvSpPr>
        <p:spPr>
          <a:xfrm>
            <a:off x="6094968" y="3530600"/>
            <a:ext cx="6097032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/>
            <a:r>
              <a:rPr lang="en-CA" sz="4000">
                <a:solidFill>
                  <a:prstClr val="black"/>
                </a:solidFill>
                <a:latin typeface="Calibri"/>
              </a:rPr>
              <a:t>What would you say to someone who’s never been asked to help design services before—what should they know?</a:t>
            </a:r>
            <a:endParaRPr lang="en-US" sz="4000">
              <a:solidFill>
                <a:prstClr val="black"/>
              </a:solidFill>
              <a:latin typeface="Segoe UI Symbol" panose="020B0502040204020203" pitchFamily="34" charset="0"/>
              <a:ea typeface="Segoe UI Symbol" panose="020B0502040204020203" pitchFamily="34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433A2D8A-5D3F-651A-993F-26148B848E91}"/>
              </a:ext>
            </a:extLst>
          </p:cNvPr>
          <p:cNvSpPr/>
          <p:nvPr/>
        </p:nvSpPr>
        <p:spPr>
          <a:xfrm>
            <a:off x="762000" y="635000"/>
            <a:ext cx="5740400" cy="3200400"/>
          </a:xfrm>
          <a:custGeom>
            <a:avLst/>
            <a:gdLst/>
            <a:ahLst/>
            <a:cxnLst/>
            <a:rect l="l" t="t" r="r" b="b"/>
            <a:pathLst>
              <a:path w="8209377" h="4309923">
                <a:moveTo>
                  <a:pt x="0" y="0"/>
                </a:moveTo>
                <a:lnTo>
                  <a:pt x="8209377" y="0"/>
                </a:lnTo>
                <a:lnTo>
                  <a:pt x="8209377" y="4309923"/>
                </a:lnTo>
                <a:lnTo>
                  <a:pt x="0" y="43099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B8468DA4-8059-B695-F385-22605D4907AC}"/>
              </a:ext>
            </a:extLst>
          </p:cNvPr>
          <p:cNvSpPr/>
          <p:nvPr/>
        </p:nvSpPr>
        <p:spPr>
          <a:xfrm>
            <a:off x="101600" y="5816600"/>
            <a:ext cx="965200" cy="923195"/>
          </a:xfrm>
          <a:custGeom>
            <a:avLst/>
            <a:gdLst/>
            <a:ahLst/>
            <a:cxnLst/>
            <a:rect l="l" t="t" r="r" b="b"/>
            <a:pathLst>
              <a:path w="1726681" h="1734288">
                <a:moveTo>
                  <a:pt x="0" y="0"/>
                </a:moveTo>
                <a:lnTo>
                  <a:pt x="1726681" y="0"/>
                </a:lnTo>
                <a:lnTo>
                  <a:pt x="1726681" y="1734288"/>
                </a:lnTo>
                <a:lnTo>
                  <a:pt x="0" y="17342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406440">
              <a:defRPr/>
            </a:pPr>
            <a:endParaRPr lang="en-CA" sz="8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164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8FDED-2146-7EDF-3ABC-5BFC8EAE7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39F3F7-245E-A377-21C9-0864C4B59A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3028"/>
            <a:ext cx="1185013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800" b="1"/>
              <a:t>PechaKucha: Snapshots of Change, Stories of Impact</a:t>
            </a:r>
            <a:endParaRPr lang="en-CA" sz="3800" b="1">
              <a:solidFill>
                <a:schemeClr val="accent6"/>
              </a:solidFill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2052F8F4-077A-1C19-176A-BBAF75752F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52" y="961276"/>
            <a:ext cx="6512895" cy="1831752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BA220B2E-C5C4-33C4-7681-12B28C28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070195"/>
            <a:ext cx="2250355" cy="8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28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59B995-8A52-FCE9-177E-BE299CD97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872" y="1167328"/>
            <a:ext cx="3358897" cy="2642616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CA" sz="3700"/>
              <a:t>COMMUNITY LIVING ASSOCIATION FOR SOUTH SIMCOE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917788-3E68-C07A-AB31-1C9F008B2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79" y="4304538"/>
            <a:ext cx="3156857" cy="1362456"/>
          </a:xfrm>
        </p:spPr>
        <p:txBody>
          <a:bodyPr anchor="t">
            <a:normAutofit/>
          </a:bodyPr>
          <a:lstStyle/>
          <a:p>
            <a:r>
              <a:rPr lang="en-CA"/>
              <a:t>Community Living Ontario</a:t>
            </a:r>
          </a:p>
          <a:p>
            <a:r>
              <a:rPr lang="en-CA"/>
              <a:t>September 18, 2025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50527CE-FCD0-40C8-B37A-39331C2A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011930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569E3EE7-2DB8-B6B9-77CF-C9E3D2D254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4604641" y="1959918"/>
            <a:ext cx="6876288" cy="3867928"/>
          </a:xfrm>
          <a:prstGeom prst="rect">
            <a:avLst/>
          </a:prstGeom>
        </p:spPr>
      </p:pic>
      <p:pic>
        <p:nvPicPr>
          <p:cNvPr id="9" name="Picture 8" descr="A logo of a company&#10;&#10;AI-generated content may be incorrect.">
            <a:extLst>
              <a:ext uri="{FF2B5EF4-FFF2-40B4-BE49-F238E27FC236}">
                <a16:creationId xmlns:a16="http://schemas.microsoft.com/office/drawing/2014/main" id="{C03A151A-B043-DE2E-2CA6-12FED896FE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679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EAF8-AB12-F345-E4E8-904477EF8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Our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9D167-804B-CABE-4806-D6FFB6CBB2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/>
          </a:p>
          <a:p>
            <a:r>
              <a:rPr lang="en-CA"/>
              <a:t>Strategic Plan 2025 – 2028 (30)</a:t>
            </a:r>
          </a:p>
          <a:p>
            <a:r>
              <a:rPr lang="en-CA"/>
              <a:t>FOCUS Accreditation</a:t>
            </a:r>
          </a:p>
          <a:p>
            <a:r>
              <a:rPr lang="en-CA"/>
              <a:t>3 – years of labour unrest</a:t>
            </a:r>
          </a:p>
          <a:p>
            <a:pPr marL="0" indent="0">
              <a:buNone/>
            </a:pPr>
            <a:endParaRPr lang="en-CA"/>
          </a:p>
        </p:txBody>
      </p:sp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DCAAB46A-DD4A-5E74-A073-1F29DA0EB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78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7937-658D-CB37-9CC4-3E824065F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Post Pandemic Blues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451331-9B89-DFE5-58B5-218234996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How do we get back our Timbre and Groove</a:t>
            </a:r>
          </a:p>
          <a:p>
            <a:r>
              <a:rPr lang="en-CA"/>
              <a:t>Timbre: noun; the character or quality of a musical sound or voice as distinct from its pitch and intensity</a:t>
            </a:r>
          </a:p>
          <a:p>
            <a:r>
              <a:rPr lang="en-CA"/>
              <a:t>Groove: verb; informal; </a:t>
            </a:r>
            <a:r>
              <a:rPr lang="en-CA" b="1"/>
              <a:t>“in the groove” </a:t>
            </a:r>
            <a:r>
              <a:rPr lang="en-CA"/>
              <a:t>– performing confidently or consistently well. </a:t>
            </a:r>
            <a:r>
              <a:rPr lang="en-CA" i="1"/>
              <a:t>“the team is not really in the groove tonight</a:t>
            </a:r>
            <a:r>
              <a:rPr lang="en-CA"/>
              <a:t>”</a:t>
            </a:r>
          </a:p>
        </p:txBody>
      </p:sp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DAE623C8-E3E0-F160-C91B-617E59EDA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8902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8E07-B19F-ED43-9562-6454B00E7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Co-Creating Positive Change (May 8, 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3B7C-940B-E881-DC7A-746E0DD83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110000"/>
              </a:lnSpc>
              <a:buClr>
                <a:srgbClr val="41A5AB"/>
              </a:buClr>
              <a:buFont typeface="+mj-lt"/>
              <a:buAutoNum type="arabicPeriod"/>
            </a:pPr>
            <a:r>
              <a:rPr lang="en-CA"/>
              <a:t>Learn about </a:t>
            </a:r>
            <a:r>
              <a:rPr lang="en-CA" err="1"/>
              <a:t>WITHology</a:t>
            </a:r>
            <a:r>
              <a:rPr lang="en-CA"/>
              <a:t> – our Co-Design process</a:t>
            </a:r>
          </a:p>
          <a:p>
            <a:pPr marL="514350" indent="-514350">
              <a:lnSpc>
                <a:spcPct val="110000"/>
              </a:lnSpc>
              <a:buClr>
                <a:srgbClr val="41A5AB"/>
              </a:buClr>
              <a:buFont typeface="+mj-lt"/>
              <a:buAutoNum type="arabicPeriod"/>
            </a:pPr>
            <a:r>
              <a:rPr lang="en-CA"/>
              <a:t>Practice Co-Design Activities</a:t>
            </a:r>
          </a:p>
          <a:p>
            <a:pPr marL="514350" indent="-514350">
              <a:lnSpc>
                <a:spcPct val="110000"/>
              </a:lnSpc>
              <a:buClr>
                <a:srgbClr val="41A5AB"/>
              </a:buClr>
              <a:buFont typeface="+mj-lt"/>
              <a:buAutoNum type="arabicPeriod"/>
            </a:pPr>
            <a:r>
              <a:rPr lang="en-CA">
                <a:solidFill>
                  <a:srgbClr val="000000"/>
                </a:solidFill>
                <a:cs typeface="Tahoma"/>
              </a:rPr>
              <a:t>Gain an understanding of what it will take the CLASS Leadership Team to embrace and engage in positive change and collaboration. </a:t>
            </a:r>
          </a:p>
          <a:p>
            <a:pPr marL="514350" indent="-514350">
              <a:lnSpc>
                <a:spcPct val="110000"/>
              </a:lnSpc>
              <a:buClr>
                <a:srgbClr val="41A5AB"/>
              </a:buClr>
              <a:buFont typeface="+mj-lt"/>
              <a:buAutoNum type="arabicPeriod"/>
            </a:pPr>
            <a:r>
              <a:rPr lang="en-CA">
                <a:solidFill>
                  <a:srgbClr val="000000"/>
                </a:solidFill>
                <a:cs typeface="Tahoma"/>
              </a:rPr>
              <a:t>Give the Team an opportunity to share current experience and discuss what/how we might want to change going forward.</a:t>
            </a:r>
          </a:p>
          <a:p>
            <a:pPr marL="514350" indent="-514350">
              <a:lnSpc>
                <a:spcPct val="110000"/>
              </a:lnSpc>
              <a:buClr>
                <a:srgbClr val="41A5AB"/>
              </a:buClr>
              <a:buFont typeface="+mj-lt"/>
              <a:buAutoNum type="arabicPeriod"/>
            </a:pPr>
            <a:r>
              <a:rPr lang="en-CA">
                <a:solidFill>
                  <a:srgbClr val="000000"/>
                </a:solidFill>
                <a:cs typeface="Tahoma"/>
              </a:rPr>
              <a:t>Co-creating CLASS Leadership Team's future together.</a:t>
            </a:r>
          </a:p>
          <a:p>
            <a:endParaRPr lang="en-CA"/>
          </a:p>
        </p:txBody>
      </p:sp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16F34C82-5EF5-BCDD-AD10-B53A8B03CA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21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1FAAF4-3D8A-9C69-8C81-741121DD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021842"/>
            <a:ext cx="3156857" cy="26426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spc="-137"/>
              <a:t>WITHology</a:t>
            </a:r>
            <a:endParaRPr lang="en-US" sz="440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0527CE-FCD0-40C8-B37A-39331C2A4F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3232" y="4011930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 descr="A diagram of chairs around a table&#10;&#10;AI-generated content may be incorrect.">
            <a:extLst>
              <a:ext uri="{FF2B5EF4-FFF2-40B4-BE49-F238E27FC236}">
                <a16:creationId xmlns:a16="http://schemas.microsoft.com/office/drawing/2014/main" id="{9A30CDB5-7AB5-F60A-A201-EED9D009E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4641" y="1822406"/>
            <a:ext cx="6876288" cy="4005439"/>
          </a:xfrm>
          <a:prstGeom prst="rect">
            <a:avLst/>
          </a:prstGeom>
        </p:spPr>
      </p:pic>
      <p:pic>
        <p:nvPicPr>
          <p:cNvPr id="5" name="Picture 4" descr="A logo of a company&#10;&#10;AI-generated content may be incorrect.">
            <a:extLst>
              <a:ext uri="{FF2B5EF4-FFF2-40B4-BE49-F238E27FC236}">
                <a16:creationId xmlns:a16="http://schemas.microsoft.com/office/drawing/2014/main" id="{60C6EC82-374D-1F62-7500-0780476B5B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50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with text on it&#10;&#10;AI-generated content may be incorrect.">
            <a:extLst>
              <a:ext uri="{FF2B5EF4-FFF2-40B4-BE49-F238E27FC236}">
                <a16:creationId xmlns:a16="http://schemas.microsoft.com/office/drawing/2014/main" id="{F9D15626-DCCF-4883-B4EA-4FC13B5B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35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FF4C-EB20-B4EF-041D-453C17881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CA"/>
            </a:br>
            <a:br>
              <a:rPr lang="en-CA"/>
            </a:br>
            <a:br>
              <a:rPr lang="en-CA"/>
            </a:br>
            <a:r>
              <a:rPr lang="en-CA"/>
              <a:t>                    </a:t>
            </a:r>
            <a:r>
              <a:rPr lang="en-CA" sz="7300"/>
              <a:t>HOW MIGHT WE?</a:t>
            </a:r>
          </a:p>
        </p:txBody>
      </p:sp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D2DA4091-07E8-B502-E23E-DD2BA3217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  <p:pic>
        <p:nvPicPr>
          <p:cNvPr id="7" name="Picture 6" descr="A colorful swirly design on a black background&#10;&#10;AI-generated content may be incorrect.">
            <a:extLst>
              <a:ext uri="{FF2B5EF4-FFF2-40B4-BE49-F238E27FC236}">
                <a16:creationId xmlns:a16="http://schemas.microsoft.com/office/drawing/2014/main" id="{7989E48F-5987-471C-933F-340EB2E5B15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52" y="5007934"/>
            <a:ext cx="3402259" cy="165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317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9A20A-1B73-0482-A47C-D91D76181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>
                <a:solidFill>
                  <a:srgbClr val="002060"/>
                </a:solidFill>
                <a:ea typeface="Segoe UI Symbol"/>
                <a:cs typeface="Tahoma"/>
              </a:rPr>
              <a:t>Typical Co-design Project Plan</a:t>
            </a:r>
            <a:endParaRPr lang="en-CA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C37887-7B2B-A417-601A-4A39899B9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2"/>
                </a:solidFill>
                <a:latin typeface="Tahoma"/>
                <a:ea typeface="Segoe UI Symbol"/>
                <a:cs typeface="Tahoma"/>
              </a:rPr>
              <a:t>Launch Session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tx2"/>
                </a:solidFill>
                <a:latin typeface="Tahoma"/>
                <a:ea typeface="Segoe UI Symbol"/>
                <a:cs typeface="Tahoma"/>
              </a:rPr>
              <a:t>Participatory Research </a:t>
            </a:r>
            <a:endParaRPr lang="en-CA" b="1">
              <a:solidFill>
                <a:schemeClr val="accent2"/>
              </a:solidFill>
              <a:latin typeface="Tahoma"/>
              <a:ea typeface="Segoe UI Symbol"/>
              <a:cs typeface="Tahom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5">
                    <a:lumMod val="75000"/>
                  </a:schemeClr>
                </a:solidFill>
                <a:latin typeface="Tahoma"/>
                <a:ea typeface="Segoe UI Symbol"/>
                <a:cs typeface="Tahoma"/>
              </a:rPr>
              <a:t>Determine Co-design Team</a:t>
            </a:r>
            <a:endParaRPr lang="en-CA" b="1">
              <a:solidFill>
                <a:schemeClr val="accent2"/>
              </a:solidFill>
              <a:latin typeface="Tahoma"/>
              <a:ea typeface="Segoe UI Symbol"/>
              <a:cs typeface="Tahom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5"/>
                </a:solidFill>
                <a:latin typeface="Tahoma"/>
                <a:ea typeface="Segoe UI Symbol"/>
                <a:cs typeface="Tahoma"/>
              </a:rPr>
              <a:t>Customer Experience - Workshop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3"/>
                </a:solidFill>
                <a:latin typeface="Tahoma"/>
                <a:ea typeface="Segoe UI Symbol"/>
                <a:cs typeface="Tahoma"/>
              </a:rPr>
              <a:t>Design Labs x approximately 5 – 6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4"/>
                </a:solidFill>
                <a:latin typeface="Tahoma"/>
                <a:ea typeface="Segoe UI Symbol"/>
                <a:cs typeface="Tahoma"/>
              </a:rPr>
              <a:t>Try it Pilot Implementation Plan and Launch </a:t>
            </a:r>
            <a:endParaRPr lang="en-CA" b="1">
              <a:solidFill>
                <a:schemeClr val="accent4"/>
              </a:solidFill>
              <a:latin typeface="Tahoma"/>
              <a:cs typeface="Tahom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CA" b="1">
                <a:solidFill>
                  <a:schemeClr val="accent1"/>
                </a:solidFill>
                <a:latin typeface="Tahoma"/>
                <a:ea typeface="Segoe UI Symbol"/>
                <a:cs typeface="Tahoma"/>
              </a:rPr>
              <a:t>Pilot Formative Feedback and Implement Changes </a:t>
            </a:r>
            <a:endParaRPr lang="en-CA" b="1">
              <a:solidFill>
                <a:schemeClr val="accent1"/>
              </a:solidFill>
              <a:latin typeface="Tahoma"/>
              <a:cs typeface="Tahoma"/>
            </a:endParaRPr>
          </a:p>
          <a:p>
            <a:endParaRPr lang="en-CA"/>
          </a:p>
        </p:txBody>
      </p:sp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C9FED9CF-CAAB-033F-B0BD-2C9F9C76D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200" y="658594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31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F9AB0-759F-2325-2B61-E6FB4D924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do we need change management?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05E0F-98BC-BBA8-C33B-A2E37F0B24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Change is good as long as I don’t have to do anything different.</a:t>
            </a:r>
          </a:p>
          <a:p>
            <a:endParaRPr lang="en-CA"/>
          </a:p>
        </p:txBody>
      </p:sp>
      <p:pic>
        <p:nvPicPr>
          <p:cNvPr id="4" name="Picture 3" descr="A logo of a company&#10;&#10;AI-generated content may be incorrect.">
            <a:extLst>
              <a:ext uri="{FF2B5EF4-FFF2-40B4-BE49-F238E27FC236}">
                <a16:creationId xmlns:a16="http://schemas.microsoft.com/office/drawing/2014/main" id="{756467B6-9C9A-AAB8-BA3F-D7DC71F74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08" y="658368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102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158BD-43E6-A224-6E0D-1119DBA34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Everyone experiences “The SLUMP”</a:t>
            </a:r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BAF22F7-D357-71DF-B800-22A5BAF50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6750" y="2633663"/>
            <a:ext cx="6817862" cy="3565525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9F5FDBF7-32EE-ABE5-BA76-5FE0ADEC5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913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A4FDDF-F59C-428B-8603-3A86D75931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randview Display"/>
              <a:ea typeface="+mn-ea"/>
              <a:cs typeface="+mn-cs"/>
            </a:endParaRPr>
          </a:p>
        </p:txBody>
      </p:sp>
      <p:pic>
        <p:nvPicPr>
          <p:cNvPr id="2" name="Picture 1" descr="A wall with many sticky notes on it&#10;&#10;AI-generated content may be incorrect.">
            <a:extLst>
              <a:ext uri="{FF2B5EF4-FFF2-40B4-BE49-F238E27FC236}">
                <a16:creationId xmlns:a16="http://schemas.microsoft.com/office/drawing/2014/main" id="{C164633D-3C86-EA95-C176-86B71253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" y="207263"/>
            <a:ext cx="11823532" cy="6650725"/>
          </a:xfrm>
          <a:prstGeom prst="rect">
            <a:avLst/>
          </a:prstGeom>
        </p:spPr>
      </p:pic>
      <p:pic>
        <p:nvPicPr>
          <p:cNvPr id="3" name="Picture 2" descr="A logo of a company&#10;&#10;AI-generated content may be incorrect.">
            <a:extLst>
              <a:ext uri="{FF2B5EF4-FFF2-40B4-BE49-F238E27FC236}">
                <a16:creationId xmlns:a16="http://schemas.microsoft.com/office/drawing/2014/main" id="{3AF133D4-DA72-C746-132F-D6A175621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6328" y="500802"/>
            <a:ext cx="1774808" cy="5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703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0D61E-EFC2-3326-6F60-69041E425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763CEE1-A5A9-2364-E334-10F6DE0D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93028"/>
            <a:ext cx="11850130" cy="165576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CA" sz="3800" b="1"/>
              <a:t>PechaKucha: Snapshots of Change, Stories of Impact</a:t>
            </a:r>
            <a:endParaRPr lang="en-CA" sz="3800" b="1">
              <a:solidFill>
                <a:schemeClr val="accent6"/>
              </a:solidFill>
            </a:endParaRP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3BD07301-DA66-C48B-11BB-63A56B095C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9552" y="961276"/>
            <a:ext cx="6512895" cy="1831752"/>
          </a:xfrm>
          <a:prstGeom prst="rect">
            <a:avLst/>
          </a:prstGeom>
        </p:spPr>
      </p:pic>
      <p:pic>
        <p:nvPicPr>
          <p:cNvPr id="4" name="Picture 3" descr="A black background with blue text&#10;&#10;AI-generated content may be incorrect.">
            <a:extLst>
              <a:ext uri="{FF2B5EF4-FFF2-40B4-BE49-F238E27FC236}">
                <a16:creationId xmlns:a16="http://schemas.microsoft.com/office/drawing/2014/main" id="{2AF899A7-B9E3-5729-84FF-7314DC581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68" y="6070195"/>
            <a:ext cx="2250355" cy="83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830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BFE9CC-E052-3BB1-24B3-901EC53EE26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35C572-0329-EFF4-5106-994374045A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>
                <a:solidFill>
                  <a:srgbClr val="000000"/>
                </a:solidFill>
              </a:rPr>
              <a:t>What is one word you would use to describe how you are feeling at the end of this session?
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464226-DECB-558D-1B9E-B5D47B7C5B1E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F26962-60D4-649F-E03E-2E7E1C20A979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46E8F1B2-471B-90D4-833B-1984FD61CE88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0400819-7D8F-C574-8405-09D9597675C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93524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DD137E-B253-BC31-DB0D-D010AA39681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474CF1-3054-5CF9-D8A8-DBB073A4A0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is your key take away from the 4 Pechakucha stories?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D6CC2C-B763-5B92-21EE-63D9B1BE75B7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3572688-F804-6110-3D57-7984C1AC37D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008FAAA4-F1CE-5D3B-248A-B3F6CE12B2EF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E15797-D067-967E-729C-C06078CC435C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17338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FA1CCC-E16C-B939-AB99-4C44E4F8E05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A6EC53-EC78-24A9-78C9-AD616030C0D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Did you benefit from the format of this plenary session?
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112D9E-A1E7-CD28-AC80-109D6936D925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85000" lnSpcReduction="100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54436FC-9180-FE54-E751-9E39BCD0405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CE6CC40F-CDFF-F28F-32EE-C2EA43F7F3E1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A71A178-4FEE-850A-2882-7627F60A0E3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63316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B233F-2142-9FCF-621D-4FF7DF4EA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0417" y="1884556"/>
            <a:ext cx="6743631" cy="42901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CA" sz="3200">
                <a:solidFill>
                  <a:srgbClr val="000000"/>
                </a:solidFill>
                <a:latin typeface="Segoe UI Symbol"/>
                <a:ea typeface="Segoe UI Symbol"/>
              </a:rPr>
            </a:br>
            <a:br>
              <a:rPr lang="en-CA" sz="3200">
                <a:latin typeface="Segoe UI Symbol"/>
                <a:ea typeface="Segoe UI Symbol"/>
              </a:rPr>
            </a:br>
            <a: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  <a:t>As </a:t>
            </a:r>
            <a:r>
              <a:rPr lang="en-CA" sz="3000">
                <a:solidFill>
                  <a:schemeClr val="tx2"/>
                </a:solidFill>
                <a:latin typeface="Segoe UI Symbol"/>
                <a:ea typeface="Segoe UI Symbol"/>
              </a:rPr>
              <a:t>CLO’s Strategy &amp; Innovation Partner</a:t>
            </a:r>
            <a: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  <a:t>, PMB has a question: </a:t>
            </a:r>
            <a:b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</a:br>
            <a:br>
              <a:rPr lang="en-CA" sz="3000">
                <a:latin typeface="Segoe UI Symbol"/>
                <a:ea typeface="Segoe UI Symbol"/>
              </a:rPr>
            </a:br>
            <a: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  <a:t>Who at your table has their </a:t>
            </a:r>
            <a:r>
              <a:rPr lang="en-CA" sz="3000">
                <a:solidFill>
                  <a:schemeClr val="tx2"/>
                </a:solidFill>
                <a:latin typeface="Segoe UI Symbol"/>
                <a:ea typeface="Segoe UI Symbol"/>
              </a:rPr>
              <a:t>birthday coming up next? </a:t>
            </a:r>
            <a:b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</a:br>
            <a:b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</a:br>
            <a:r>
              <a:rPr lang="en-CA" sz="3000">
                <a:solidFill>
                  <a:srgbClr val="000000"/>
                </a:solidFill>
                <a:latin typeface="Segoe UI Symbol"/>
                <a:ea typeface="Segoe UI Symbol"/>
              </a:rPr>
              <a:t>Happy Birthday to you! This person is gifted with the </a:t>
            </a:r>
            <a:r>
              <a:rPr lang="en-CA" sz="3000">
                <a:solidFill>
                  <a:schemeClr val="tx2"/>
                </a:solidFill>
                <a:latin typeface="Segoe UI Symbol"/>
                <a:ea typeface="Segoe UI Symbol"/>
              </a:rPr>
              <a:t>“Laced with Strategy &amp; Innovation” </a:t>
            </a:r>
            <a:r>
              <a:rPr lang="en-CA" sz="3000">
                <a:solidFill>
                  <a:schemeClr val="tx1"/>
                </a:solidFill>
                <a:latin typeface="Segoe UI Symbol"/>
                <a:ea typeface="Segoe UI Symbol"/>
              </a:rPr>
              <a:t>shoelaces on the center of the table!  </a:t>
            </a:r>
            <a:endParaRPr lang="en-US" sz="3000">
              <a:solidFill>
                <a:schemeClr val="tx2"/>
              </a:solidFill>
            </a:endParaRPr>
          </a:p>
          <a:p>
            <a:endParaRPr lang="en-CA" sz="6000">
              <a:solidFill>
                <a:schemeClr val="tx1"/>
              </a:solidFill>
            </a:endParaRP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32FF298-B8D2-CCC2-E8B5-84459E19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1599" y="-423746"/>
            <a:ext cx="7561268" cy="2308302"/>
          </a:xfrm>
          <a:prstGeom prst="rect">
            <a:avLst/>
          </a:prstGeom>
        </p:spPr>
      </p:pic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7B29F31E-D97A-A74F-6850-D008DEEAA7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0"/>
            <a:ext cx="4153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477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ushing a wheelchair&#10;&#10;AI-generated content may be incorrect.">
            <a:extLst>
              <a:ext uri="{FF2B5EF4-FFF2-40B4-BE49-F238E27FC236}">
                <a16:creationId xmlns:a16="http://schemas.microsoft.com/office/drawing/2014/main" id="{28527955-F0A1-A916-244B-A49E90D10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2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A77324-7206-91C3-4622-F8C76CAFFC22}"/>
              </a:ext>
            </a:extLst>
          </p:cNvPr>
          <p:cNvSpPr txBox="1"/>
          <p:nvPr/>
        </p:nvSpPr>
        <p:spPr>
          <a:xfrm>
            <a:off x="1661160" y="5867400"/>
            <a:ext cx="9159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err="1">
                <a:latin typeface="Segoe UI Symbol" panose="020B0502040204020203" pitchFamily="34" charset="0"/>
                <a:ea typeface="Segoe UI Symbol" panose="020B0502040204020203" pitchFamily="34" charset="0"/>
              </a:rPr>
              <a:t>peoplemindedbusiness.com</a:t>
            </a:r>
            <a:r>
              <a:rPr lang="en-US" sz="2800">
                <a:latin typeface="Segoe UI Symbol" panose="020B0502040204020203" pitchFamily="34" charset="0"/>
                <a:ea typeface="Segoe UI Symbol" panose="020B0502040204020203" pitchFamily="34" charset="0"/>
              </a:rPr>
              <a:t> </a:t>
            </a:r>
          </a:p>
        </p:txBody>
      </p:sp>
      <p:pic>
        <p:nvPicPr>
          <p:cNvPr id="2050" name="Picture 2" descr="Thank-you | Sign language words, Sign language, American sign language">
            <a:extLst>
              <a:ext uri="{FF2B5EF4-FFF2-40B4-BE49-F238E27FC236}">
                <a16:creationId xmlns:a16="http://schemas.microsoft.com/office/drawing/2014/main" id="{1D3069E2-4724-8019-0708-230C28942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42" y="2364774"/>
            <a:ext cx="3091622" cy="309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Merci Beaucoup&quot; Images – Browse 174 Stock Photos, Vectors, and Video |  Adobe Stock">
            <a:extLst>
              <a:ext uri="{FF2B5EF4-FFF2-40B4-BE49-F238E27FC236}">
                <a16:creationId xmlns:a16="http://schemas.microsoft.com/office/drawing/2014/main" id="{FAFED1EE-13D1-BB77-A454-29B16DAF1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49" y="2609165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98FDD2-E527-045B-AB4C-E57A0EE7B568}"/>
              </a:ext>
            </a:extLst>
          </p:cNvPr>
          <p:cNvSpPr txBox="1"/>
          <p:nvPr/>
        </p:nvSpPr>
        <p:spPr>
          <a:xfrm>
            <a:off x="7566896" y="4610099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latin typeface="Avenir Book" panose="02000503020000020003" pitchFamily="2" charset="0"/>
              </a:rPr>
              <a:t>Ekosani</a:t>
            </a:r>
            <a:endParaRPr lang="en-US" sz="3600">
              <a:latin typeface="Avenir Book" panose="02000503020000020003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AF5233-659B-DA4E-4BFC-711062B9ADE6}"/>
              </a:ext>
            </a:extLst>
          </p:cNvPr>
          <p:cNvSpPr txBox="1"/>
          <p:nvPr/>
        </p:nvSpPr>
        <p:spPr>
          <a:xfrm>
            <a:off x="7614398" y="3496700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latin typeface="Avenir Book" panose="02000503020000020003" pitchFamily="2" charset="0"/>
              </a:rPr>
              <a:t>Nya:Wen</a:t>
            </a:r>
            <a:endParaRPr lang="en-US" sz="3600">
              <a:latin typeface="Avenir Book" panose="02000503020000020003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10E8E-F01C-5D83-1B7E-2678FDF24F5C}"/>
              </a:ext>
            </a:extLst>
          </p:cNvPr>
          <p:cNvSpPr txBox="1"/>
          <p:nvPr/>
        </p:nvSpPr>
        <p:spPr>
          <a:xfrm>
            <a:off x="7702924" y="2562565"/>
            <a:ext cx="416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err="1">
                <a:latin typeface="Avenir Book" panose="02000503020000020003" pitchFamily="2" charset="0"/>
              </a:rPr>
              <a:t>Miigwech</a:t>
            </a:r>
            <a:endParaRPr lang="en-US" sz="3600">
              <a:latin typeface="Avenir Book" panose="02000503020000020003" pitchFamily="2" charset="0"/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D5A0622-2412-F8A2-4353-01AED1B8A1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8752" y="397098"/>
            <a:ext cx="6512895" cy="183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9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eaning against a tree&#10;&#10;AI-generated content may be incorrect.">
            <a:extLst>
              <a:ext uri="{FF2B5EF4-FFF2-40B4-BE49-F238E27FC236}">
                <a16:creationId xmlns:a16="http://schemas.microsoft.com/office/drawing/2014/main" id="{04910B40-A918-D4B2-C889-FF07BE549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132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t a table writing on paper&#10;&#10;AI-generated content may be incorrect.">
            <a:extLst>
              <a:ext uri="{FF2B5EF4-FFF2-40B4-BE49-F238E27FC236}">
                <a16:creationId xmlns:a16="http://schemas.microsoft.com/office/drawing/2014/main" id="{2B5682E4-08D7-AEAB-8C80-033CDF330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432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sunglasses and smiling&#10;&#10;AI-generated content may be incorrect.">
            <a:extLst>
              <a:ext uri="{FF2B5EF4-FFF2-40B4-BE49-F238E27FC236}">
                <a16:creationId xmlns:a16="http://schemas.microsoft.com/office/drawing/2014/main" id="{F9C0F202-4956-6F8D-039A-13F6D97BB7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829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front of a window&#10;&#10;AI-generated content may be incorrect.">
            <a:extLst>
              <a:ext uri="{FF2B5EF4-FFF2-40B4-BE49-F238E27FC236}">
                <a16:creationId xmlns:a16="http://schemas.microsoft.com/office/drawing/2014/main" id="{80AA47AB-CC79-32B9-7ADF-10869C978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2738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PRESENTATION_ID" val="84759f62-e763-4ddd-9b2a-87e5437ee55a"/>
  <p:tag name="SLIDO_EVENT_UUID" val="ca50ef9d-214c-4999-9e27-73a22d059898"/>
  <p:tag name="SLIDO_EVENT_SECTION_UUID" val="918234ed-077d-4541-a632-6be89328d9cf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6fc0ed99-b4d8-4e16-aa39-846db4bae44d"/>
  <p:tag name="SLIDO_TIMELINE" val="W3sic2hvd1Jlc3VsdHMiOnRydWUsInBvbGxRdWVzdGlvblV1aWQiOiI2NTBlZDY2My1kYzEyLTRjZTQtYjZlNi00MDUwMzMxMDM5ZDUi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WordClou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ac5f2bae-02e6-47c5-9403-b03459011349"/>
  <p:tag name="SLIDO_TIMELINE" val="W3sic2hvd1Jlc3VsdHMiOnRydWUsInBvbGxRdWVzdGlvblV1aWQiOiI0ZWI2OThlOC0yYmQ0LTQxN2YtYWQxYS05MDQ4OWUyNzg1N2QifV0=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TYPE" val="SlidoPoll"/>
  <p:tag name="SLIDO_POLL_UUID" val="12798399-a4e2-4144-a85d-ec23b6ac2896"/>
  <p:tag name="SLIDO_TIMELINE" val="W3sicG9sbFF1ZXN0aW9uVXVpZCI6Ijk1Y2ZkZTM0LWI4OTEtNDVjMi04YzQ4LThjMTk3NThkYTZhMiIsInNob3dSZXN1bHRzIjp0cnVlfV0=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Rating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ppt/theme/theme3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PMB">
      <a:dk1>
        <a:srgbClr val="1F1F1F"/>
      </a:dk1>
      <a:lt1>
        <a:srgbClr val="FFFFFF"/>
      </a:lt1>
      <a:dk2>
        <a:srgbClr val="41A5AB"/>
      </a:dk2>
      <a:lt2>
        <a:srgbClr val="FFFFFF"/>
      </a:lt2>
      <a:accent1>
        <a:srgbClr val="41A5AB"/>
      </a:accent1>
      <a:accent2>
        <a:srgbClr val="7CBA7E"/>
      </a:accent2>
      <a:accent3>
        <a:srgbClr val="C2CE41"/>
      </a:accent3>
      <a:accent4>
        <a:srgbClr val="E5DC1B"/>
      </a:accent4>
      <a:accent5>
        <a:srgbClr val="F47D5A"/>
      </a:accent5>
      <a:accent6>
        <a:srgbClr val="000000"/>
      </a:accent6>
      <a:hlink>
        <a:srgbClr val="F47D5A"/>
      </a:hlink>
      <a:folHlink>
        <a:srgbClr val="C2CE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titled" id="{4B2E46AC-177E-3847-9316-34A6C9BBC587}" vid="{1D35DC4F-B5EC-634F-92A5-137AFAEF660C}"/>
    </a:ext>
  </a:extLst>
</a:theme>
</file>

<file path=ppt/theme/theme6.xml><?xml version="1.0" encoding="utf-8"?>
<a:theme xmlns:a="http://schemas.openxmlformats.org/drawingml/2006/main" name="3_Office Theme">
  <a:themeElements>
    <a:clrScheme name="PMB">
      <a:dk1>
        <a:srgbClr val="1F1F1F"/>
      </a:dk1>
      <a:lt1>
        <a:srgbClr val="FFFFFF"/>
      </a:lt1>
      <a:dk2>
        <a:srgbClr val="41A5AB"/>
      </a:dk2>
      <a:lt2>
        <a:srgbClr val="FFFFFF"/>
      </a:lt2>
      <a:accent1>
        <a:srgbClr val="41A5AB"/>
      </a:accent1>
      <a:accent2>
        <a:srgbClr val="7CBA7E"/>
      </a:accent2>
      <a:accent3>
        <a:srgbClr val="C2CE41"/>
      </a:accent3>
      <a:accent4>
        <a:srgbClr val="E5DC1B"/>
      </a:accent4>
      <a:accent5>
        <a:srgbClr val="F47D5A"/>
      </a:accent5>
      <a:accent6>
        <a:srgbClr val="000000"/>
      </a:accent6>
      <a:hlink>
        <a:srgbClr val="F47D5A"/>
      </a:hlink>
      <a:folHlink>
        <a:srgbClr val="C2CE4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ntitled" id="{4B2E46AC-177E-3847-9316-34A6C9BBC587}" vid="{1D35DC4F-B5EC-634F-92A5-137AFAEF660C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923a834-cab8-488a-9543-8780285323d3" xsi:nil="true"/>
    <lcf76f155ced4ddcb4097134ff3c332f xmlns="fce1c6e8-d98c-447e-a5ca-18a6c4647bf8">
      <Terms xmlns="http://schemas.microsoft.com/office/infopath/2007/PartnerControls"/>
    </lcf76f155ced4ddcb4097134ff3c332f>
    <SharedWithUsers xmlns="1923a834-cab8-488a-9543-8780285323d3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76CBED8F37C1459559812AE366E1D3" ma:contentTypeVersion="19" ma:contentTypeDescription="Create a new document." ma:contentTypeScope="" ma:versionID="376b98856725ec28194255099271d2f1">
  <xsd:schema xmlns:xsd="http://www.w3.org/2001/XMLSchema" xmlns:xs="http://www.w3.org/2001/XMLSchema" xmlns:p="http://schemas.microsoft.com/office/2006/metadata/properties" xmlns:ns2="fce1c6e8-d98c-447e-a5ca-18a6c4647bf8" xmlns:ns3="1923a834-cab8-488a-9543-8780285323d3" targetNamespace="http://schemas.microsoft.com/office/2006/metadata/properties" ma:root="true" ma:fieldsID="fb56995a2b97fadbed3a4a950214260f" ns2:_="" ns3:_="">
    <xsd:import namespace="fce1c6e8-d98c-447e-a5ca-18a6c4647bf8"/>
    <xsd:import namespace="1923a834-cab8-488a-9543-8780285323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e1c6e8-d98c-447e-a5ca-18a6c4647bf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453e1ed-539c-4243-80d5-f1e12081a6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23a834-cab8-488a-9543-8780285323d3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2ed22909-0c32-4d03-a847-10aacab6155a}" ma:internalName="TaxCatchAll" ma:showField="CatchAllData" ma:web="1923a834-cab8-488a-9543-8780285323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A6620-A899-4C2E-9A04-149B0CC8FCB4}">
  <ds:schemaRefs>
    <ds:schemaRef ds:uri="b83988f2-5536-45dd-85b4-92dc04b7e7a6"/>
    <ds:schemaRef ds:uri="e13fcc45-b6aa-4da1-a92a-131daf495516"/>
    <ds:schemaRef ds:uri="http://schemas.microsoft.com/office/2006/metadata/properties"/>
    <ds:schemaRef ds:uri="http://schemas.microsoft.com/office/infopath/2007/PartnerControls"/>
    <ds:schemaRef ds:uri="1923a834-cab8-488a-9543-8780285323d3"/>
    <ds:schemaRef ds:uri="fce1c6e8-d98c-447e-a5ca-18a6c4647bf8"/>
  </ds:schemaRefs>
</ds:datastoreItem>
</file>

<file path=customXml/itemProps2.xml><?xml version="1.0" encoding="utf-8"?>
<ds:datastoreItem xmlns:ds="http://schemas.openxmlformats.org/officeDocument/2006/customXml" ds:itemID="{48CD624C-1E3B-4926-BE84-3842BA3F96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E4F54E-78F9-4894-B672-864F0B69C3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ce1c6e8-d98c-447e-a5ca-18a6c4647bf8"/>
    <ds:schemaRef ds:uri="1923a834-cab8-488a-9543-8780285323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50</Slides>
  <Notes>9</Notes>
  <HiddenSlides>0</HiddenSlide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1_Office Theme</vt:lpstr>
      <vt:lpstr>DashVTI</vt:lpstr>
      <vt:lpstr>Dividend</vt:lpstr>
      <vt:lpstr>Office Theme</vt:lpstr>
      <vt:lpstr>2_Office Theme</vt:lpstr>
      <vt:lpstr>3_Office Theme</vt:lpstr>
      <vt:lpstr>PechaKucha: Snapshots of Change, Stories of Impact</vt:lpstr>
      <vt:lpstr> 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PechaKucha: Snapshots of Change, Stories of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Living Six Nations Ronatahskats</vt:lpstr>
      <vt:lpstr>Why is our book different?</vt:lpstr>
      <vt:lpstr>PowerPoint Presentation</vt:lpstr>
      <vt:lpstr>What is next for our Book?</vt:lpstr>
      <vt:lpstr>Nya:weh</vt:lpstr>
      <vt:lpstr>PechaKucha: Snapshots of Change, Stories of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PechaKucha: Snapshots of Change, Stories of Impact</vt:lpstr>
      <vt:lpstr>COMMUNITY LIVING ASSOCIATION FOR SOUTH SIMCOE</vt:lpstr>
      <vt:lpstr>Our focus</vt:lpstr>
      <vt:lpstr>Post Pandemic Blues</vt:lpstr>
      <vt:lpstr>Co-Creating Positive Change (May 8, 2025)</vt:lpstr>
      <vt:lpstr>WITHology</vt:lpstr>
      <vt:lpstr>                       HOW MIGHT WE?</vt:lpstr>
      <vt:lpstr>Typical Co-design Project Plan</vt:lpstr>
      <vt:lpstr>Why do we need change management?</vt:lpstr>
      <vt:lpstr>Everyone experiences “The SLUMP”</vt:lpstr>
      <vt:lpstr>PowerPoint Presentation</vt:lpstr>
      <vt:lpstr>PechaKucha: Snapshots of Change, Stories of Impact</vt:lpstr>
      <vt:lpstr>PowerPoint Presentation</vt:lpstr>
      <vt:lpstr>PowerPoint Presentation</vt:lpstr>
      <vt:lpstr>PowerPoint Presentation</vt:lpstr>
      <vt:lpstr>  As CLO’s Strategy &amp; Innovation Partner, PMB has a question:   Who at your table has their birthday coming up next?   Happy Birthday to you! This person is gifted with the “Laced with Strategy &amp; Innovation” shoelaces on the center of the table!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Bigonesse</dc:creator>
  <cp:revision>4</cp:revision>
  <dcterms:created xsi:type="dcterms:W3CDTF">2025-08-27T13:32:38Z</dcterms:created>
  <dcterms:modified xsi:type="dcterms:W3CDTF">2025-10-10T16:16:58Z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0x0101000576CBED8F37C1459559812AE366E1D3</vt:lpwstr>
  </property>
  <property fmtid="{D5CDD505-2E9C-101B-9397-08002B2CF9AE}" pid="3" name="Order">
    <vt:lpwstr>6800.00000000000</vt:lpwstr>
  </property>
  <property fmtid="{D5CDD505-2E9C-101B-9397-08002B2CF9AE}" pid="4" name="MediaServiceImageTags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</Properties>
</file>