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87" r:id="rId6"/>
    <p:sldId id="258" r:id="rId7"/>
    <p:sldId id="289" r:id="rId8"/>
    <p:sldId id="290" r:id="rId9"/>
    <p:sldId id="257" r:id="rId10"/>
    <p:sldId id="288" r:id="rId11"/>
    <p:sldId id="291" r:id="rId12"/>
    <p:sldId id="299" r:id="rId13"/>
    <p:sldId id="301" r:id="rId14"/>
    <p:sldId id="296" r:id="rId15"/>
    <p:sldId id="263" r:id="rId16"/>
    <p:sldId id="267" r:id="rId17"/>
    <p:sldId id="269" r:id="rId18"/>
    <p:sldId id="297" r:id="rId19"/>
    <p:sldId id="277" r:id="rId20"/>
    <p:sldId id="302" r:id="rId21"/>
    <p:sldId id="303" r:id="rId22"/>
    <p:sldId id="278" r:id="rId23"/>
    <p:sldId id="279" r:id="rId24"/>
    <p:sldId id="280" r:id="rId25"/>
    <p:sldId id="293" r:id="rId26"/>
    <p:sldId id="294" r:id="rId27"/>
    <p:sldId id="295" r:id="rId28"/>
    <p:sldId id="282" r:id="rId29"/>
    <p:sldId id="298"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D88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920253-BE66-4C78-8EB9-525CD88E83C7}" v="6" dt="2025-08-08T19:11:34.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499" autoAdjust="0"/>
  </p:normalViewPr>
  <p:slideViewPr>
    <p:cSldViewPr snapToGrid="0" snapToObjects="1">
      <p:cViewPr varScale="1">
        <p:scale>
          <a:sx n="65" d="100"/>
          <a:sy n="65" d="100"/>
        </p:scale>
        <p:origin x="1954" y="53"/>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3" d="100"/>
          <a:sy n="53" d="100"/>
        </p:scale>
        <p:origin x="291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6" Type="http://schemas.openxmlformats.org/officeDocument/2006/relationships/image" Target="../media/image38.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diagrams/_rels/data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32.svg"/><Relationship Id="rId4" Type="http://schemas.openxmlformats.org/officeDocument/2006/relationships/image" Target="../media/image42.svg"/><Relationship Id="rId9" Type="http://schemas.openxmlformats.org/officeDocument/2006/relationships/image" Target="../media/image3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6" Type="http://schemas.openxmlformats.org/officeDocument/2006/relationships/image" Target="../media/image38.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32.svg"/><Relationship Id="rId4" Type="http://schemas.openxmlformats.org/officeDocument/2006/relationships/image" Target="../media/image42.svg"/><Relationship Id="rId9"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1A9E53-D992-4E67-8E43-40DD178C2D84}"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471A0ACE-824C-4503-B4D5-0EE0757D4538}">
      <dgm:prSet/>
      <dgm:spPr/>
      <dgm:t>
        <a:bodyPr/>
        <a:lstStyle/>
        <a:p>
          <a:r>
            <a:rPr lang="en-US" b="0" i="0" baseline="0"/>
            <a:t>The Palliative Care Clinical Coach Program</a:t>
          </a:r>
          <a:endParaRPr lang="en-US"/>
        </a:p>
      </dgm:t>
    </dgm:pt>
    <dgm:pt modelId="{8753A1D8-A68E-4ED8-AFEC-5ABEE21BF470}" type="parTrans" cxnId="{6948F03C-FC2D-4F3F-AFF8-8FFC478C39A6}">
      <dgm:prSet/>
      <dgm:spPr/>
      <dgm:t>
        <a:bodyPr/>
        <a:lstStyle/>
        <a:p>
          <a:endParaRPr lang="en-US"/>
        </a:p>
      </dgm:t>
    </dgm:pt>
    <dgm:pt modelId="{73E6238D-E05E-474A-8A65-C2142039EB24}" type="sibTrans" cxnId="{6948F03C-FC2D-4F3F-AFF8-8FFC478C39A6}">
      <dgm:prSet/>
      <dgm:spPr/>
      <dgm:t>
        <a:bodyPr/>
        <a:lstStyle/>
        <a:p>
          <a:endParaRPr lang="en-US"/>
        </a:p>
      </dgm:t>
    </dgm:pt>
    <dgm:pt modelId="{17442E27-8939-4C4E-AD19-69BF84C8CC0D}">
      <dgm:prSet/>
      <dgm:spPr/>
      <dgm:t>
        <a:bodyPr/>
        <a:lstStyle/>
        <a:p>
          <a:r>
            <a:rPr lang="en-CA"/>
            <a:t>Launched in 2024 by Ontario Health &amp; HPCO</a:t>
          </a:r>
          <a:endParaRPr lang="en-US"/>
        </a:p>
      </dgm:t>
    </dgm:pt>
    <dgm:pt modelId="{1A920F22-6B33-4154-B5E2-5FA1D8A9698A}" type="parTrans" cxnId="{E806CB57-7486-47E6-8D26-6143CB96EB07}">
      <dgm:prSet/>
      <dgm:spPr/>
      <dgm:t>
        <a:bodyPr/>
        <a:lstStyle/>
        <a:p>
          <a:endParaRPr lang="en-US"/>
        </a:p>
      </dgm:t>
    </dgm:pt>
    <dgm:pt modelId="{AAFD6A4A-45EC-45CF-A773-D49F189644DC}" type="sibTrans" cxnId="{E806CB57-7486-47E6-8D26-6143CB96EB07}">
      <dgm:prSet/>
      <dgm:spPr/>
      <dgm:t>
        <a:bodyPr/>
        <a:lstStyle/>
        <a:p>
          <a:endParaRPr lang="en-US"/>
        </a:p>
      </dgm:t>
    </dgm:pt>
    <dgm:pt modelId="{DF41FFC7-0C95-4179-A97D-3CDA26C9903E}">
      <dgm:prSet/>
      <dgm:spPr/>
      <dgm:t>
        <a:bodyPr/>
        <a:lstStyle/>
        <a:p>
          <a:r>
            <a:rPr lang="en-CA"/>
            <a:t>50+ coaches across Ontario supporting community-based care</a:t>
          </a:r>
          <a:endParaRPr lang="en-US"/>
        </a:p>
      </dgm:t>
    </dgm:pt>
    <dgm:pt modelId="{70D29BB3-CF39-4C2A-B057-D5B2DFA6F509}" type="parTrans" cxnId="{515B9A00-8BE8-4A2C-B695-FB7270DEF074}">
      <dgm:prSet/>
      <dgm:spPr/>
      <dgm:t>
        <a:bodyPr/>
        <a:lstStyle/>
        <a:p>
          <a:endParaRPr lang="en-US"/>
        </a:p>
      </dgm:t>
    </dgm:pt>
    <dgm:pt modelId="{2910A6D2-8392-41D4-9843-C09296B090CD}" type="sibTrans" cxnId="{515B9A00-8BE8-4A2C-B695-FB7270DEF074}">
      <dgm:prSet/>
      <dgm:spPr/>
      <dgm:t>
        <a:bodyPr/>
        <a:lstStyle/>
        <a:p>
          <a:endParaRPr lang="en-US"/>
        </a:p>
      </dgm:t>
    </dgm:pt>
    <dgm:pt modelId="{87F0E5D0-8AC7-42F3-82FF-CFFC5C2F2D21}">
      <dgm:prSet/>
      <dgm:spPr/>
      <dgm:t>
        <a:bodyPr/>
        <a:lstStyle/>
        <a:p>
          <a:r>
            <a:rPr lang="en-CA"/>
            <a:t>Central Region using Ontario Health Team (OHT) mode</a:t>
          </a:r>
          <a:endParaRPr lang="en-US"/>
        </a:p>
      </dgm:t>
    </dgm:pt>
    <dgm:pt modelId="{C201FF63-3D22-434C-ABD4-0977DA4E4B24}" type="parTrans" cxnId="{17A0C0CE-6705-4D30-B899-90CEF9C37A25}">
      <dgm:prSet/>
      <dgm:spPr/>
      <dgm:t>
        <a:bodyPr/>
        <a:lstStyle/>
        <a:p>
          <a:endParaRPr lang="en-US"/>
        </a:p>
      </dgm:t>
    </dgm:pt>
    <dgm:pt modelId="{44668367-2BAB-4713-A026-182B7F11363A}" type="sibTrans" cxnId="{17A0C0CE-6705-4D30-B899-90CEF9C37A25}">
      <dgm:prSet/>
      <dgm:spPr/>
      <dgm:t>
        <a:bodyPr/>
        <a:lstStyle/>
        <a:p>
          <a:endParaRPr lang="en-US"/>
        </a:p>
      </dgm:t>
    </dgm:pt>
    <dgm:pt modelId="{F017DEAD-FF95-43ED-9052-83176BB30D64}">
      <dgm:prSet/>
      <dgm:spPr/>
      <dgm:t>
        <a:bodyPr/>
        <a:lstStyle/>
        <a:p>
          <a:r>
            <a:rPr lang="en-CA"/>
            <a:t>Lisa Wright: Coach for South Georgian Bay OHT</a:t>
          </a:r>
          <a:endParaRPr lang="en-US"/>
        </a:p>
      </dgm:t>
    </dgm:pt>
    <dgm:pt modelId="{FBEDE827-0610-45A3-87C8-3FF5E5F24017}" type="parTrans" cxnId="{4CC9A083-DF5A-43B3-996C-B9F739CAB291}">
      <dgm:prSet/>
      <dgm:spPr/>
      <dgm:t>
        <a:bodyPr/>
        <a:lstStyle/>
        <a:p>
          <a:endParaRPr lang="en-US"/>
        </a:p>
      </dgm:t>
    </dgm:pt>
    <dgm:pt modelId="{97D2E86A-C58F-4530-8C56-ADF872890EEB}" type="sibTrans" cxnId="{4CC9A083-DF5A-43B3-996C-B9F739CAB291}">
      <dgm:prSet/>
      <dgm:spPr/>
      <dgm:t>
        <a:bodyPr/>
        <a:lstStyle/>
        <a:p>
          <a:endParaRPr lang="en-US"/>
        </a:p>
      </dgm:t>
    </dgm:pt>
    <dgm:pt modelId="{531D5FCE-D886-45AF-94EB-46C9074DD5F9}" type="pres">
      <dgm:prSet presAssocID="{341A9E53-D992-4E67-8E43-40DD178C2D84}" presName="diagram" presStyleCnt="0">
        <dgm:presLayoutVars>
          <dgm:dir/>
          <dgm:resizeHandles val="exact"/>
        </dgm:presLayoutVars>
      </dgm:prSet>
      <dgm:spPr/>
    </dgm:pt>
    <dgm:pt modelId="{15C1C3A9-C97D-4693-83D2-C6CB4C2D1B88}" type="pres">
      <dgm:prSet presAssocID="{471A0ACE-824C-4503-B4D5-0EE0757D4538}" presName="node" presStyleLbl="node1" presStyleIdx="0" presStyleCnt="5">
        <dgm:presLayoutVars>
          <dgm:bulletEnabled val="1"/>
        </dgm:presLayoutVars>
      </dgm:prSet>
      <dgm:spPr/>
    </dgm:pt>
    <dgm:pt modelId="{8698E0C6-604F-4EE2-A9AD-D828EC69C5C1}" type="pres">
      <dgm:prSet presAssocID="{73E6238D-E05E-474A-8A65-C2142039EB24}" presName="sibTrans" presStyleCnt="0"/>
      <dgm:spPr/>
    </dgm:pt>
    <dgm:pt modelId="{701F50D7-F81B-4745-BA47-A57E3EBBA6C9}" type="pres">
      <dgm:prSet presAssocID="{17442E27-8939-4C4E-AD19-69BF84C8CC0D}" presName="node" presStyleLbl="node1" presStyleIdx="1" presStyleCnt="5">
        <dgm:presLayoutVars>
          <dgm:bulletEnabled val="1"/>
        </dgm:presLayoutVars>
      </dgm:prSet>
      <dgm:spPr/>
    </dgm:pt>
    <dgm:pt modelId="{91F61282-6FA3-4FD3-B3DE-2DE326A79FCE}" type="pres">
      <dgm:prSet presAssocID="{AAFD6A4A-45EC-45CF-A773-D49F189644DC}" presName="sibTrans" presStyleCnt="0"/>
      <dgm:spPr/>
    </dgm:pt>
    <dgm:pt modelId="{302956DC-7BBB-4B53-A153-513B07856D37}" type="pres">
      <dgm:prSet presAssocID="{DF41FFC7-0C95-4179-A97D-3CDA26C9903E}" presName="node" presStyleLbl="node1" presStyleIdx="2" presStyleCnt="5">
        <dgm:presLayoutVars>
          <dgm:bulletEnabled val="1"/>
        </dgm:presLayoutVars>
      </dgm:prSet>
      <dgm:spPr/>
    </dgm:pt>
    <dgm:pt modelId="{D6747F9A-2A4E-4C65-AF7A-72D535F0BBBE}" type="pres">
      <dgm:prSet presAssocID="{2910A6D2-8392-41D4-9843-C09296B090CD}" presName="sibTrans" presStyleCnt="0"/>
      <dgm:spPr/>
    </dgm:pt>
    <dgm:pt modelId="{7510A27D-FE5B-44A1-9786-E9A6FE1F8E7C}" type="pres">
      <dgm:prSet presAssocID="{87F0E5D0-8AC7-42F3-82FF-CFFC5C2F2D21}" presName="node" presStyleLbl="node1" presStyleIdx="3" presStyleCnt="5">
        <dgm:presLayoutVars>
          <dgm:bulletEnabled val="1"/>
        </dgm:presLayoutVars>
      </dgm:prSet>
      <dgm:spPr/>
    </dgm:pt>
    <dgm:pt modelId="{E47DAFD7-5806-404B-AE05-DC73F33FB067}" type="pres">
      <dgm:prSet presAssocID="{44668367-2BAB-4713-A026-182B7F11363A}" presName="sibTrans" presStyleCnt="0"/>
      <dgm:spPr/>
    </dgm:pt>
    <dgm:pt modelId="{80F37F83-F9BD-4721-A23F-57447387F545}" type="pres">
      <dgm:prSet presAssocID="{F017DEAD-FF95-43ED-9052-83176BB30D64}" presName="node" presStyleLbl="node1" presStyleIdx="4" presStyleCnt="5">
        <dgm:presLayoutVars>
          <dgm:bulletEnabled val="1"/>
        </dgm:presLayoutVars>
      </dgm:prSet>
      <dgm:spPr/>
    </dgm:pt>
  </dgm:ptLst>
  <dgm:cxnLst>
    <dgm:cxn modelId="{515B9A00-8BE8-4A2C-B695-FB7270DEF074}" srcId="{341A9E53-D992-4E67-8E43-40DD178C2D84}" destId="{DF41FFC7-0C95-4179-A97D-3CDA26C9903E}" srcOrd="2" destOrd="0" parTransId="{70D29BB3-CF39-4C2A-B057-D5B2DFA6F509}" sibTransId="{2910A6D2-8392-41D4-9843-C09296B090CD}"/>
    <dgm:cxn modelId="{2793110D-4DBE-481B-A930-A48D7F3AC4FC}" type="presOf" srcId="{341A9E53-D992-4E67-8E43-40DD178C2D84}" destId="{531D5FCE-D886-45AF-94EB-46C9074DD5F9}" srcOrd="0" destOrd="0" presId="urn:microsoft.com/office/officeart/2005/8/layout/default"/>
    <dgm:cxn modelId="{CD75F632-1CFF-4F09-A7B0-22ED95D7FF94}" type="presOf" srcId="{F017DEAD-FF95-43ED-9052-83176BB30D64}" destId="{80F37F83-F9BD-4721-A23F-57447387F545}" srcOrd="0" destOrd="0" presId="urn:microsoft.com/office/officeart/2005/8/layout/default"/>
    <dgm:cxn modelId="{6948F03C-FC2D-4F3F-AFF8-8FFC478C39A6}" srcId="{341A9E53-D992-4E67-8E43-40DD178C2D84}" destId="{471A0ACE-824C-4503-B4D5-0EE0757D4538}" srcOrd="0" destOrd="0" parTransId="{8753A1D8-A68E-4ED8-AFEC-5ABEE21BF470}" sibTransId="{73E6238D-E05E-474A-8A65-C2142039EB24}"/>
    <dgm:cxn modelId="{4C31244C-61C8-4444-BC50-D8735B179DE0}" type="presOf" srcId="{471A0ACE-824C-4503-B4D5-0EE0757D4538}" destId="{15C1C3A9-C97D-4693-83D2-C6CB4C2D1B88}" srcOrd="0" destOrd="0" presId="urn:microsoft.com/office/officeart/2005/8/layout/default"/>
    <dgm:cxn modelId="{E806CB57-7486-47E6-8D26-6143CB96EB07}" srcId="{341A9E53-D992-4E67-8E43-40DD178C2D84}" destId="{17442E27-8939-4C4E-AD19-69BF84C8CC0D}" srcOrd="1" destOrd="0" parTransId="{1A920F22-6B33-4154-B5E2-5FA1D8A9698A}" sibTransId="{AAFD6A4A-45EC-45CF-A773-D49F189644DC}"/>
    <dgm:cxn modelId="{4CC9A083-DF5A-43B3-996C-B9F739CAB291}" srcId="{341A9E53-D992-4E67-8E43-40DD178C2D84}" destId="{F017DEAD-FF95-43ED-9052-83176BB30D64}" srcOrd="4" destOrd="0" parTransId="{FBEDE827-0610-45A3-87C8-3FF5E5F24017}" sibTransId="{97D2E86A-C58F-4530-8C56-ADF872890EEB}"/>
    <dgm:cxn modelId="{98D21095-B368-4531-9ECD-FC5B5668ED10}" type="presOf" srcId="{17442E27-8939-4C4E-AD19-69BF84C8CC0D}" destId="{701F50D7-F81B-4745-BA47-A57E3EBBA6C9}" srcOrd="0" destOrd="0" presId="urn:microsoft.com/office/officeart/2005/8/layout/default"/>
    <dgm:cxn modelId="{72011FAA-45E5-452A-A9A3-19F4DBED7B44}" type="presOf" srcId="{87F0E5D0-8AC7-42F3-82FF-CFFC5C2F2D21}" destId="{7510A27D-FE5B-44A1-9786-E9A6FE1F8E7C}" srcOrd="0" destOrd="0" presId="urn:microsoft.com/office/officeart/2005/8/layout/default"/>
    <dgm:cxn modelId="{DBA64CB0-0E45-491C-95D5-2F46DABC5BE3}" type="presOf" srcId="{DF41FFC7-0C95-4179-A97D-3CDA26C9903E}" destId="{302956DC-7BBB-4B53-A153-513B07856D37}" srcOrd="0" destOrd="0" presId="urn:microsoft.com/office/officeart/2005/8/layout/default"/>
    <dgm:cxn modelId="{17A0C0CE-6705-4D30-B899-90CEF9C37A25}" srcId="{341A9E53-D992-4E67-8E43-40DD178C2D84}" destId="{87F0E5D0-8AC7-42F3-82FF-CFFC5C2F2D21}" srcOrd="3" destOrd="0" parTransId="{C201FF63-3D22-434C-ABD4-0977DA4E4B24}" sibTransId="{44668367-2BAB-4713-A026-182B7F11363A}"/>
    <dgm:cxn modelId="{7B7BF2EA-132D-49B8-9C4D-7E5650775AD5}" type="presParOf" srcId="{531D5FCE-D886-45AF-94EB-46C9074DD5F9}" destId="{15C1C3A9-C97D-4693-83D2-C6CB4C2D1B88}" srcOrd="0" destOrd="0" presId="urn:microsoft.com/office/officeart/2005/8/layout/default"/>
    <dgm:cxn modelId="{0AECC9A0-44A8-49B2-89B7-0190DA6D4F64}" type="presParOf" srcId="{531D5FCE-D886-45AF-94EB-46C9074DD5F9}" destId="{8698E0C6-604F-4EE2-A9AD-D828EC69C5C1}" srcOrd="1" destOrd="0" presId="urn:microsoft.com/office/officeart/2005/8/layout/default"/>
    <dgm:cxn modelId="{53706D61-904F-43E7-B6A1-2034CF018349}" type="presParOf" srcId="{531D5FCE-D886-45AF-94EB-46C9074DD5F9}" destId="{701F50D7-F81B-4745-BA47-A57E3EBBA6C9}" srcOrd="2" destOrd="0" presId="urn:microsoft.com/office/officeart/2005/8/layout/default"/>
    <dgm:cxn modelId="{FF45084D-9459-4738-AE87-73098B10819D}" type="presParOf" srcId="{531D5FCE-D886-45AF-94EB-46C9074DD5F9}" destId="{91F61282-6FA3-4FD3-B3DE-2DE326A79FCE}" srcOrd="3" destOrd="0" presId="urn:microsoft.com/office/officeart/2005/8/layout/default"/>
    <dgm:cxn modelId="{515C1BBF-D9D9-4C99-8850-8803AC42311D}" type="presParOf" srcId="{531D5FCE-D886-45AF-94EB-46C9074DD5F9}" destId="{302956DC-7BBB-4B53-A153-513B07856D37}" srcOrd="4" destOrd="0" presId="urn:microsoft.com/office/officeart/2005/8/layout/default"/>
    <dgm:cxn modelId="{8F37EA2A-10DC-4544-85BB-4D43CBD4527A}" type="presParOf" srcId="{531D5FCE-D886-45AF-94EB-46C9074DD5F9}" destId="{D6747F9A-2A4E-4C65-AF7A-72D535F0BBBE}" srcOrd="5" destOrd="0" presId="urn:microsoft.com/office/officeart/2005/8/layout/default"/>
    <dgm:cxn modelId="{EF83C4CF-E23F-4278-A03D-CB2ABDCE43EC}" type="presParOf" srcId="{531D5FCE-D886-45AF-94EB-46C9074DD5F9}" destId="{7510A27D-FE5B-44A1-9786-E9A6FE1F8E7C}" srcOrd="6" destOrd="0" presId="urn:microsoft.com/office/officeart/2005/8/layout/default"/>
    <dgm:cxn modelId="{D4382768-61CA-4A16-8EC9-D65AEAB7BF9E}" type="presParOf" srcId="{531D5FCE-D886-45AF-94EB-46C9074DD5F9}" destId="{E47DAFD7-5806-404B-AE05-DC73F33FB067}" srcOrd="7" destOrd="0" presId="urn:microsoft.com/office/officeart/2005/8/layout/default"/>
    <dgm:cxn modelId="{44765653-CFD7-4E8F-824E-64EFB0F775F3}" type="presParOf" srcId="{531D5FCE-D886-45AF-94EB-46C9074DD5F9}" destId="{80F37F83-F9BD-4721-A23F-57447387F54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C2198E-77E2-4AB0-8C26-C8E3857FD93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1D3DA36-2DDB-4307-8DE7-1C63B39E226C}">
      <dgm:prSet/>
      <dgm:spPr/>
      <dgm:t>
        <a:bodyPr/>
        <a:lstStyle/>
        <a:p>
          <a:pPr>
            <a:lnSpc>
              <a:spcPct val="100000"/>
            </a:lnSpc>
          </a:pPr>
          <a:r>
            <a:rPr lang="en-CA"/>
            <a:t>Education</a:t>
          </a:r>
          <a:endParaRPr lang="en-US"/>
        </a:p>
      </dgm:t>
    </dgm:pt>
    <dgm:pt modelId="{AD735726-3912-43EA-BA10-9D44FDA1C539}" type="parTrans" cxnId="{4C1A49E3-9E88-42E4-89FA-6BA32FAA0001}">
      <dgm:prSet/>
      <dgm:spPr/>
      <dgm:t>
        <a:bodyPr/>
        <a:lstStyle/>
        <a:p>
          <a:endParaRPr lang="en-US"/>
        </a:p>
      </dgm:t>
    </dgm:pt>
    <dgm:pt modelId="{E7556A44-9350-4FE7-966F-40B969EEC71D}" type="sibTrans" cxnId="{4C1A49E3-9E88-42E4-89FA-6BA32FAA0001}">
      <dgm:prSet/>
      <dgm:spPr/>
      <dgm:t>
        <a:bodyPr/>
        <a:lstStyle/>
        <a:p>
          <a:endParaRPr lang="en-US"/>
        </a:p>
      </dgm:t>
    </dgm:pt>
    <dgm:pt modelId="{43393919-8CF0-4956-832F-48FE156AD771}">
      <dgm:prSet/>
      <dgm:spPr/>
      <dgm:t>
        <a:bodyPr/>
        <a:lstStyle/>
        <a:p>
          <a:pPr>
            <a:lnSpc>
              <a:spcPct val="100000"/>
            </a:lnSpc>
          </a:pPr>
          <a:r>
            <a:rPr lang="en-CA"/>
            <a:t>Virtual Resource Binder</a:t>
          </a:r>
          <a:endParaRPr lang="en-US"/>
        </a:p>
      </dgm:t>
    </dgm:pt>
    <dgm:pt modelId="{6D956EB8-5FF8-4CF8-8AF9-8A250D253CE0}" type="parTrans" cxnId="{C26C79BD-FE8B-4104-AE71-B0A12514B519}">
      <dgm:prSet/>
      <dgm:spPr/>
      <dgm:t>
        <a:bodyPr/>
        <a:lstStyle/>
        <a:p>
          <a:endParaRPr lang="en-US"/>
        </a:p>
      </dgm:t>
    </dgm:pt>
    <dgm:pt modelId="{08923FD9-B7AC-4B6F-B139-B4F988E7D252}" type="sibTrans" cxnId="{C26C79BD-FE8B-4104-AE71-B0A12514B519}">
      <dgm:prSet/>
      <dgm:spPr/>
      <dgm:t>
        <a:bodyPr/>
        <a:lstStyle/>
        <a:p>
          <a:endParaRPr lang="en-US"/>
        </a:p>
      </dgm:t>
    </dgm:pt>
    <dgm:pt modelId="{08351273-7F13-43CF-91A1-AFBAAB228C3E}">
      <dgm:prSet/>
      <dgm:spPr/>
      <dgm:t>
        <a:bodyPr/>
        <a:lstStyle/>
        <a:p>
          <a:pPr>
            <a:lnSpc>
              <a:spcPct val="100000"/>
            </a:lnSpc>
          </a:pPr>
          <a:r>
            <a:rPr lang="en-CA"/>
            <a:t>Palliative Pain and Symptom Management Consultation</a:t>
          </a:r>
          <a:endParaRPr lang="en-US"/>
        </a:p>
      </dgm:t>
    </dgm:pt>
    <dgm:pt modelId="{79B46607-F60D-45F8-A8B6-8A56FD7FAB07}" type="parTrans" cxnId="{299EB9FA-37D0-46E6-B8CA-BA9CB89B9411}">
      <dgm:prSet/>
      <dgm:spPr/>
      <dgm:t>
        <a:bodyPr/>
        <a:lstStyle/>
        <a:p>
          <a:endParaRPr lang="en-US"/>
        </a:p>
      </dgm:t>
    </dgm:pt>
    <dgm:pt modelId="{2E121788-AE3E-4849-BE01-C938E52BAAB4}" type="sibTrans" cxnId="{299EB9FA-37D0-46E6-B8CA-BA9CB89B9411}">
      <dgm:prSet/>
      <dgm:spPr/>
      <dgm:t>
        <a:bodyPr/>
        <a:lstStyle/>
        <a:p>
          <a:endParaRPr lang="en-US"/>
        </a:p>
      </dgm:t>
    </dgm:pt>
    <dgm:pt modelId="{621B62EC-C7F6-402E-A3A5-40734FA08B68}" type="pres">
      <dgm:prSet presAssocID="{DCC2198E-77E2-4AB0-8C26-C8E3857FD93C}" presName="root" presStyleCnt="0">
        <dgm:presLayoutVars>
          <dgm:dir/>
          <dgm:resizeHandles val="exact"/>
        </dgm:presLayoutVars>
      </dgm:prSet>
      <dgm:spPr/>
    </dgm:pt>
    <dgm:pt modelId="{5F6BC614-2F00-4C14-915F-880A3B343840}" type="pres">
      <dgm:prSet presAssocID="{F1D3DA36-2DDB-4307-8DE7-1C63B39E226C}" presName="compNode" presStyleCnt="0"/>
      <dgm:spPr/>
    </dgm:pt>
    <dgm:pt modelId="{40659D4D-7471-44D6-B129-74E67BC6F900}" type="pres">
      <dgm:prSet presAssocID="{F1D3DA36-2DDB-4307-8DE7-1C63B39E226C}" presName="bgRect" presStyleLbl="bgShp" presStyleIdx="0" presStyleCnt="3"/>
      <dgm:spPr/>
    </dgm:pt>
    <dgm:pt modelId="{7D853E27-4241-4655-BEF4-F39E00033B23}" type="pres">
      <dgm:prSet presAssocID="{F1D3DA36-2DDB-4307-8DE7-1C63B39E226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FD53CE49-0E8D-466A-B459-3356E46EEC67}" type="pres">
      <dgm:prSet presAssocID="{F1D3DA36-2DDB-4307-8DE7-1C63B39E226C}" presName="spaceRect" presStyleCnt="0"/>
      <dgm:spPr/>
    </dgm:pt>
    <dgm:pt modelId="{885035A3-22FE-4FB1-BDEA-0B33E1F56EEE}" type="pres">
      <dgm:prSet presAssocID="{F1D3DA36-2DDB-4307-8DE7-1C63B39E226C}" presName="parTx" presStyleLbl="revTx" presStyleIdx="0" presStyleCnt="3">
        <dgm:presLayoutVars>
          <dgm:chMax val="0"/>
          <dgm:chPref val="0"/>
        </dgm:presLayoutVars>
      </dgm:prSet>
      <dgm:spPr/>
    </dgm:pt>
    <dgm:pt modelId="{17E909DE-1781-4220-AB79-1003E6FAC71A}" type="pres">
      <dgm:prSet presAssocID="{E7556A44-9350-4FE7-966F-40B969EEC71D}" presName="sibTrans" presStyleCnt="0"/>
      <dgm:spPr/>
    </dgm:pt>
    <dgm:pt modelId="{5BAC0289-B551-433B-ABF9-F7B0C56CBF9F}" type="pres">
      <dgm:prSet presAssocID="{43393919-8CF0-4956-832F-48FE156AD771}" presName="compNode" presStyleCnt="0"/>
      <dgm:spPr/>
    </dgm:pt>
    <dgm:pt modelId="{D29D55AE-4553-4ECA-B6A1-EA6C5FE9ECA0}" type="pres">
      <dgm:prSet presAssocID="{43393919-8CF0-4956-832F-48FE156AD771}" presName="bgRect" presStyleLbl="bgShp" presStyleIdx="1" presStyleCnt="3"/>
      <dgm:spPr/>
    </dgm:pt>
    <dgm:pt modelId="{D72AD206-1F00-46F4-B84E-AFD482A5AF78}" type="pres">
      <dgm:prSet presAssocID="{43393919-8CF0-4956-832F-48FE156AD77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aptop"/>
        </a:ext>
      </dgm:extLst>
    </dgm:pt>
    <dgm:pt modelId="{D689D7DB-EFE2-4E52-8B58-B6385A7FED9B}" type="pres">
      <dgm:prSet presAssocID="{43393919-8CF0-4956-832F-48FE156AD771}" presName="spaceRect" presStyleCnt="0"/>
      <dgm:spPr/>
    </dgm:pt>
    <dgm:pt modelId="{188D66DE-ADB1-49EF-861F-2C6A47702C50}" type="pres">
      <dgm:prSet presAssocID="{43393919-8CF0-4956-832F-48FE156AD771}" presName="parTx" presStyleLbl="revTx" presStyleIdx="1" presStyleCnt="3">
        <dgm:presLayoutVars>
          <dgm:chMax val="0"/>
          <dgm:chPref val="0"/>
        </dgm:presLayoutVars>
      </dgm:prSet>
      <dgm:spPr/>
    </dgm:pt>
    <dgm:pt modelId="{1F4F197F-8EE0-4074-B1F3-CE206C7EE3DF}" type="pres">
      <dgm:prSet presAssocID="{08923FD9-B7AC-4B6F-B139-B4F988E7D252}" presName="sibTrans" presStyleCnt="0"/>
      <dgm:spPr/>
    </dgm:pt>
    <dgm:pt modelId="{D1AF0113-0293-49E9-9D7B-0F5980288C86}" type="pres">
      <dgm:prSet presAssocID="{08351273-7F13-43CF-91A1-AFBAAB228C3E}" presName="compNode" presStyleCnt="0"/>
      <dgm:spPr/>
    </dgm:pt>
    <dgm:pt modelId="{51D1DAC4-4F42-4847-A389-00C3B35807C0}" type="pres">
      <dgm:prSet presAssocID="{08351273-7F13-43CF-91A1-AFBAAB228C3E}" presName="bgRect" presStyleLbl="bgShp" presStyleIdx="2" presStyleCnt="3"/>
      <dgm:spPr/>
    </dgm:pt>
    <dgm:pt modelId="{9F5773E9-1281-41FD-A00E-CE46A1C4C006}" type="pres">
      <dgm:prSet presAssocID="{08351273-7F13-43CF-91A1-AFBAAB228C3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ethoscope"/>
        </a:ext>
      </dgm:extLst>
    </dgm:pt>
    <dgm:pt modelId="{7A1012D4-50E0-4D81-A68B-8F426CEFDE73}" type="pres">
      <dgm:prSet presAssocID="{08351273-7F13-43CF-91A1-AFBAAB228C3E}" presName="spaceRect" presStyleCnt="0"/>
      <dgm:spPr/>
    </dgm:pt>
    <dgm:pt modelId="{40F762A9-D4EA-41FA-BD8E-5C9F8AE0F737}" type="pres">
      <dgm:prSet presAssocID="{08351273-7F13-43CF-91A1-AFBAAB228C3E}" presName="parTx" presStyleLbl="revTx" presStyleIdx="2" presStyleCnt="3">
        <dgm:presLayoutVars>
          <dgm:chMax val="0"/>
          <dgm:chPref val="0"/>
        </dgm:presLayoutVars>
      </dgm:prSet>
      <dgm:spPr/>
    </dgm:pt>
  </dgm:ptLst>
  <dgm:cxnLst>
    <dgm:cxn modelId="{EEF7B862-9C0E-421D-A381-C811BDB5C72E}" type="presOf" srcId="{08351273-7F13-43CF-91A1-AFBAAB228C3E}" destId="{40F762A9-D4EA-41FA-BD8E-5C9F8AE0F737}" srcOrd="0" destOrd="0" presId="urn:microsoft.com/office/officeart/2018/2/layout/IconVerticalSolidList"/>
    <dgm:cxn modelId="{C26C79BD-FE8B-4104-AE71-B0A12514B519}" srcId="{DCC2198E-77E2-4AB0-8C26-C8E3857FD93C}" destId="{43393919-8CF0-4956-832F-48FE156AD771}" srcOrd="1" destOrd="0" parTransId="{6D956EB8-5FF8-4CF8-8AF9-8A250D253CE0}" sibTransId="{08923FD9-B7AC-4B6F-B139-B4F988E7D252}"/>
    <dgm:cxn modelId="{811E49CC-AAEE-41B4-BAB2-360ABC314489}" type="presOf" srcId="{43393919-8CF0-4956-832F-48FE156AD771}" destId="{188D66DE-ADB1-49EF-861F-2C6A47702C50}" srcOrd="0" destOrd="0" presId="urn:microsoft.com/office/officeart/2018/2/layout/IconVerticalSolidList"/>
    <dgm:cxn modelId="{B0F2C9DE-FC4A-4A11-8B5E-7DB31CA8BEFC}" type="presOf" srcId="{F1D3DA36-2DDB-4307-8DE7-1C63B39E226C}" destId="{885035A3-22FE-4FB1-BDEA-0B33E1F56EEE}" srcOrd="0" destOrd="0" presId="urn:microsoft.com/office/officeart/2018/2/layout/IconVerticalSolidList"/>
    <dgm:cxn modelId="{4C1A49E3-9E88-42E4-89FA-6BA32FAA0001}" srcId="{DCC2198E-77E2-4AB0-8C26-C8E3857FD93C}" destId="{F1D3DA36-2DDB-4307-8DE7-1C63B39E226C}" srcOrd="0" destOrd="0" parTransId="{AD735726-3912-43EA-BA10-9D44FDA1C539}" sibTransId="{E7556A44-9350-4FE7-966F-40B969EEC71D}"/>
    <dgm:cxn modelId="{58B39EE7-A3C8-40A5-920C-0BC1F1410689}" type="presOf" srcId="{DCC2198E-77E2-4AB0-8C26-C8E3857FD93C}" destId="{621B62EC-C7F6-402E-A3A5-40734FA08B68}" srcOrd="0" destOrd="0" presId="urn:microsoft.com/office/officeart/2018/2/layout/IconVerticalSolidList"/>
    <dgm:cxn modelId="{299EB9FA-37D0-46E6-B8CA-BA9CB89B9411}" srcId="{DCC2198E-77E2-4AB0-8C26-C8E3857FD93C}" destId="{08351273-7F13-43CF-91A1-AFBAAB228C3E}" srcOrd="2" destOrd="0" parTransId="{79B46607-F60D-45F8-A8B6-8A56FD7FAB07}" sibTransId="{2E121788-AE3E-4849-BE01-C938E52BAAB4}"/>
    <dgm:cxn modelId="{0B38AE24-3C15-48D3-B574-47152D74D40E}" type="presParOf" srcId="{621B62EC-C7F6-402E-A3A5-40734FA08B68}" destId="{5F6BC614-2F00-4C14-915F-880A3B343840}" srcOrd="0" destOrd="0" presId="urn:microsoft.com/office/officeart/2018/2/layout/IconVerticalSolidList"/>
    <dgm:cxn modelId="{92012999-C711-42EA-A279-7963C209223C}" type="presParOf" srcId="{5F6BC614-2F00-4C14-915F-880A3B343840}" destId="{40659D4D-7471-44D6-B129-74E67BC6F900}" srcOrd="0" destOrd="0" presId="urn:microsoft.com/office/officeart/2018/2/layout/IconVerticalSolidList"/>
    <dgm:cxn modelId="{2B2331BE-8359-4760-9A90-3DE90E11C457}" type="presParOf" srcId="{5F6BC614-2F00-4C14-915F-880A3B343840}" destId="{7D853E27-4241-4655-BEF4-F39E00033B23}" srcOrd="1" destOrd="0" presId="urn:microsoft.com/office/officeart/2018/2/layout/IconVerticalSolidList"/>
    <dgm:cxn modelId="{C48C35F7-CA19-453F-BF2D-B6B1E18D1B7F}" type="presParOf" srcId="{5F6BC614-2F00-4C14-915F-880A3B343840}" destId="{FD53CE49-0E8D-466A-B459-3356E46EEC67}" srcOrd="2" destOrd="0" presId="urn:microsoft.com/office/officeart/2018/2/layout/IconVerticalSolidList"/>
    <dgm:cxn modelId="{BDC0AA67-A84E-4151-9571-E437BE378CB1}" type="presParOf" srcId="{5F6BC614-2F00-4C14-915F-880A3B343840}" destId="{885035A3-22FE-4FB1-BDEA-0B33E1F56EEE}" srcOrd="3" destOrd="0" presId="urn:microsoft.com/office/officeart/2018/2/layout/IconVerticalSolidList"/>
    <dgm:cxn modelId="{470B63CF-3A5B-489B-ADAE-7613010E0FA4}" type="presParOf" srcId="{621B62EC-C7F6-402E-A3A5-40734FA08B68}" destId="{17E909DE-1781-4220-AB79-1003E6FAC71A}" srcOrd="1" destOrd="0" presId="urn:microsoft.com/office/officeart/2018/2/layout/IconVerticalSolidList"/>
    <dgm:cxn modelId="{D1154B26-E826-4AE0-8187-019795E05C39}" type="presParOf" srcId="{621B62EC-C7F6-402E-A3A5-40734FA08B68}" destId="{5BAC0289-B551-433B-ABF9-F7B0C56CBF9F}" srcOrd="2" destOrd="0" presId="urn:microsoft.com/office/officeart/2018/2/layout/IconVerticalSolidList"/>
    <dgm:cxn modelId="{B07D4841-776B-4DFE-A5C5-DE0C11CF17DC}" type="presParOf" srcId="{5BAC0289-B551-433B-ABF9-F7B0C56CBF9F}" destId="{D29D55AE-4553-4ECA-B6A1-EA6C5FE9ECA0}" srcOrd="0" destOrd="0" presId="urn:microsoft.com/office/officeart/2018/2/layout/IconVerticalSolidList"/>
    <dgm:cxn modelId="{305F04A7-C76D-48BA-84AB-B65B93302A71}" type="presParOf" srcId="{5BAC0289-B551-433B-ABF9-F7B0C56CBF9F}" destId="{D72AD206-1F00-46F4-B84E-AFD482A5AF78}" srcOrd="1" destOrd="0" presId="urn:microsoft.com/office/officeart/2018/2/layout/IconVerticalSolidList"/>
    <dgm:cxn modelId="{84C64FE8-8F1F-4321-9FA6-7488EBFA7A68}" type="presParOf" srcId="{5BAC0289-B551-433B-ABF9-F7B0C56CBF9F}" destId="{D689D7DB-EFE2-4E52-8B58-B6385A7FED9B}" srcOrd="2" destOrd="0" presId="urn:microsoft.com/office/officeart/2018/2/layout/IconVerticalSolidList"/>
    <dgm:cxn modelId="{2B4E8910-6834-4A4B-99D5-F1375E4BCBC9}" type="presParOf" srcId="{5BAC0289-B551-433B-ABF9-F7B0C56CBF9F}" destId="{188D66DE-ADB1-49EF-861F-2C6A47702C50}" srcOrd="3" destOrd="0" presId="urn:microsoft.com/office/officeart/2018/2/layout/IconVerticalSolidList"/>
    <dgm:cxn modelId="{3F1B79F2-9F0A-4F63-9B69-407460485B2D}" type="presParOf" srcId="{621B62EC-C7F6-402E-A3A5-40734FA08B68}" destId="{1F4F197F-8EE0-4074-B1F3-CE206C7EE3DF}" srcOrd="3" destOrd="0" presId="urn:microsoft.com/office/officeart/2018/2/layout/IconVerticalSolidList"/>
    <dgm:cxn modelId="{8E4619A5-B54E-47A9-86C6-DB4DA377A50A}" type="presParOf" srcId="{621B62EC-C7F6-402E-A3A5-40734FA08B68}" destId="{D1AF0113-0293-49E9-9D7B-0F5980288C86}" srcOrd="4" destOrd="0" presId="urn:microsoft.com/office/officeart/2018/2/layout/IconVerticalSolidList"/>
    <dgm:cxn modelId="{EA1BE861-D519-4716-B98A-1D0B460498DD}" type="presParOf" srcId="{D1AF0113-0293-49E9-9D7B-0F5980288C86}" destId="{51D1DAC4-4F42-4847-A389-00C3B35807C0}" srcOrd="0" destOrd="0" presId="urn:microsoft.com/office/officeart/2018/2/layout/IconVerticalSolidList"/>
    <dgm:cxn modelId="{A83F9082-9292-4964-9741-9647982644B4}" type="presParOf" srcId="{D1AF0113-0293-49E9-9D7B-0F5980288C86}" destId="{9F5773E9-1281-41FD-A00E-CE46A1C4C006}" srcOrd="1" destOrd="0" presId="urn:microsoft.com/office/officeart/2018/2/layout/IconVerticalSolidList"/>
    <dgm:cxn modelId="{A33C982C-9502-4B0D-8EC0-25A33FEC92A6}" type="presParOf" srcId="{D1AF0113-0293-49E9-9D7B-0F5980288C86}" destId="{7A1012D4-50E0-4D81-A68B-8F426CEFDE73}" srcOrd="2" destOrd="0" presId="urn:microsoft.com/office/officeart/2018/2/layout/IconVerticalSolidList"/>
    <dgm:cxn modelId="{60E2245E-7D75-43A8-977A-411B007E1AD8}" type="presParOf" srcId="{D1AF0113-0293-49E9-9D7B-0F5980288C86}" destId="{40F762A9-D4EA-41FA-BD8E-5C9F8AE0F73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4C3295-0005-4402-8E4A-C49E5382DCA1}"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97A2566-2453-4B37-9C98-E05B21C11354}">
      <dgm:prSet/>
      <dgm:spPr/>
      <dgm:t>
        <a:bodyPr/>
        <a:lstStyle/>
        <a:p>
          <a:pPr>
            <a:lnSpc>
              <a:spcPct val="100000"/>
            </a:lnSpc>
            <a:defRPr cap="all"/>
          </a:pPr>
          <a:r>
            <a:rPr lang="en-CA"/>
            <a:t>Services</a:t>
          </a:r>
          <a:endParaRPr lang="en-US"/>
        </a:p>
      </dgm:t>
    </dgm:pt>
    <dgm:pt modelId="{672EC55D-632E-44A1-9F4A-3EE2A53D8D1D}" type="parTrans" cxnId="{83E52E8F-A9E8-454B-A999-820616D37831}">
      <dgm:prSet/>
      <dgm:spPr/>
      <dgm:t>
        <a:bodyPr/>
        <a:lstStyle/>
        <a:p>
          <a:endParaRPr lang="en-US"/>
        </a:p>
      </dgm:t>
    </dgm:pt>
    <dgm:pt modelId="{273D1257-C31A-473F-9B85-299A5C2A0A93}" type="sibTrans" cxnId="{83E52E8F-A9E8-454B-A999-820616D37831}">
      <dgm:prSet/>
      <dgm:spPr/>
      <dgm:t>
        <a:bodyPr/>
        <a:lstStyle/>
        <a:p>
          <a:endParaRPr lang="en-US"/>
        </a:p>
      </dgm:t>
    </dgm:pt>
    <dgm:pt modelId="{BA3E4B7F-3A65-44AC-ABD1-9C38ADA92734}">
      <dgm:prSet/>
      <dgm:spPr/>
      <dgm:t>
        <a:bodyPr/>
        <a:lstStyle/>
        <a:p>
          <a:pPr>
            <a:lnSpc>
              <a:spcPct val="100000"/>
            </a:lnSpc>
            <a:defRPr cap="all"/>
          </a:pPr>
          <a:r>
            <a:rPr lang="en-CA"/>
            <a:t>Equipment</a:t>
          </a:r>
          <a:endParaRPr lang="en-US"/>
        </a:p>
      </dgm:t>
    </dgm:pt>
    <dgm:pt modelId="{807928A6-5910-44CF-96D8-E9A66BF6B821}" type="parTrans" cxnId="{8B3F14E2-A1EF-4233-8443-57F2245F063B}">
      <dgm:prSet/>
      <dgm:spPr/>
      <dgm:t>
        <a:bodyPr/>
        <a:lstStyle/>
        <a:p>
          <a:endParaRPr lang="en-US"/>
        </a:p>
      </dgm:t>
    </dgm:pt>
    <dgm:pt modelId="{C9F855F9-8EC3-45EE-AC9B-472ABBEF6CC9}" type="sibTrans" cxnId="{8B3F14E2-A1EF-4233-8443-57F2245F063B}">
      <dgm:prSet/>
      <dgm:spPr/>
      <dgm:t>
        <a:bodyPr/>
        <a:lstStyle/>
        <a:p>
          <a:endParaRPr lang="en-US"/>
        </a:p>
      </dgm:t>
    </dgm:pt>
    <dgm:pt modelId="{C605C0CF-382F-46D5-AE3B-B0021CE8E37F}">
      <dgm:prSet/>
      <dgm:spPr/>
      <dgm:t>
        <a:bodyPr/>
        <a:lstStyle/>
        <a:p>
          <a:pPr>
            <a:lnSpc>
              <a:spcPct val="100000"/>
            </a:lnSpc>
            <a:defRPr cap="all"/>
          </a:pPr>
          <a:r>
            <a:rPr lang="en-CA"/>
            <a:t>Therapies</a:t>
          </a:r>
          <a:endParaRPr lang="en-US"/>
        </a:p>
      </dgm:t>
    </dgm:pt>
    <dgm:pt modelId="{18879A23-9C1E-4F72-8091-EFABE9B6C1BB}" type="parTrans" cxnId="{C92DCBED-2C6F-427F-9B66-4AE33A8B6586}">
      <dgm:prSet/>
      <dgm:spPr/>
      <dgm:t>
        <a:bodyPr/>
        <a:lstStyle/>
        <a:p>
          <a:endParaRPr lang="en-US"/>
        </a:p>
      </dgm:t>
    </dgm:pt>
    <dgm:pt modelId="{3C5DA920-9BE6-4D41-954D-8125D6B9B990}" type="sibTrans" cxnId="{C92DCBED-2C6F-427F-9B66-4AE33A8B6586}">
      <dgm:prSet/>
      <dgm:spPr/>
      <dgm:t>
        <a:bodyPr/>
        <a:lstStyle/>
        <a:p>
          <a:endParaRPr lang="en-US"/>
        </a:p>
      </dgm:t>
    </dgm:pt>
    <dgm:pt modelId="{6679A964-BDEC-4E10-9447-3F09E138971F}">
      <dgm:prSet/>
      <dgm:spPr/>
      <dgm:t>
        <a:bodyPr/>
        <a:lstStyle/>
        <a:p>
          <a:pPr>
            <a:lnSpc>
              <a:spcPct val="100000"/>
            </a:lnSpc>
            <a:defRPr cap="all"/>
          </a:pPr>
          <a:r>
            <a:rPr lang="en-CA"/>
            <a:t>Medication delivery</a:t>
          </a:r>
          <a:endParaRPr lang="en-US"/>
        </a:p>
      </dgm:t>
    </dgm:pt>
    <dgm:pt modelId="{CB2834EA-DB96-470B-91A1-2637EE95CA4D}" type="parTrans" cxnId="{5AFE10F0-B139-40C9-8BE4-09D7342094A3}">
      <dgm:prSet/>
      <dgm:spPr/>
      <dgm:t>
        <a:bodyPr/>
        <a:lstStyle/>
        <a:p>
          <a:endParaRPr lang="en-US"/>
        </a:p>
      </dgm:t>
    </dgm:pt>
    <dgm:pt modelId="{70154724-437C-4776-B669-63CC2492F151}" type="sibTrans" cxnId="{5AFE10F0-B139-40C9-8BE4-09D7342094A3}">
      <dgm:prSet/>
      <dgm:spPr/>
      <dgm:t>
        <a:bodyPr/>
        <a:lstStyle/>
        <a:p>
          <a:endParaRPr lang="en-US"/>
        </a:p>
      </dgm:t>
    </dgm:pt>
    <dgm:pt modelId="{1E2E3012-4E5E-4B7B-A409-E568F59E66E6}">
      <dgm:prSet/>
      <dgm:spPr/>
      <dgm:t>
        <a:bodyPr/>
        <a:lstStyle/>
        <a:p>
          <a:pPr>
            <a:lnSpc>
              <a:spcPct val="100000"/>
            </a:lnSpc>
            <a:defRPr cap="all"/>
          </a:pPr>
          <a:r>
            <a:rPr lang="en-CA"/>
            <a:t>Case management</a:t>
          </a:r>
          <a:endParaRPr lang="en-US"/>
        </a:p>
      </dgm:t>
    </dgm:pt>
    <dgm:pt modelId="{150CA06F-B660-4CB4-A7E1-C7BA93245B0C}" type="parTrans" cxnId="{DBD64C91-1A1D-400E-AD02-0CE20291AF8A}">
      <dgm:prSet/>
      <dgm:spPr/>
      <dgm:t>
        <a:bodyPr/>
        <a:lstStyle/>
        <a:p>
          <a:endParaRPr lang="en-US"/>
        </a:p>
      </dgm:t>
    </dgm:pt>
    <dgm:pt modelId="{62987BF2-6049-4971-855A-9FC8DCB7CC15}" type="sibTrans" cxnId="{DBD64C91-1A1D-400E-AD02-0CE20291AF8A}">
      <dgm:prSet/>
      <dgm:spPr/>
      <dgm:t>
        <a:bodyPr/>
        <a:lstStyle/>
        <a:p>
          <a:endParaRPr lang="en-US"/>
        </a:p>
      </dgm:t>
    </dgm:pt>
    <dgm:pt modelId="{0343DA58-F214-4069-8FEC-D804CE2A3632}" type="pres">
      <dgm:prSet presAssocID="{0E4C3295-0005-4402-8E4A-C49E5382DCA1}" presName="root" presStyleCnt="0">
        <dgm:presLayoutVars>
          <dgm:dir/>
          <dgm:resizeHandles val="exact"/>
        </dgm:presLayoutVars>
      </dgm:prSet>
      <dgm:spPr/>
    </dgm:pt>
    <dgm:pt modelId="{36045AA0-23A9-4FCB-99D0-B8BB35593AA0}" type="pres">
      <dgm:prSet presAssocID="{097A2566-2453-4B37-9C98-E05B21C11354}" presName="compNode" presStyleCnt="0"/>
      <dgm:spPr/>
    </dgm:pt>
    <dgm:pt modelId="{70AC1035-85A4-42B1-89BB-2BE82D71F423}" type="pres">
      <dgm:prSet presAssocID="{097A2566-2453-4B37-9C98-E05B21C11354}" presName="iconBgRect" presStyleLbl="bgShp" presStyleIdx="0" presStyleCnt="5"/>
      <dgm:spPr/>
    </dgm:pt>
    <dgm:pt modelId="{623C2CC6-27C3-4D73-995A-91CCF6F510F3}" type="pres">
      <dgm:prSet presAssocID="{097A2566-2453-4B37-9C98-E05B21C1135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13E653D9-2C5F-496C-961E-70BEB09053DC}" type="pres">
      <dgm:prSet presAssocID="{097A2566-2453-4B37-9C98-E05B21C11354}" presName="spaceRect" presStyleCnt="0"/>
      <dgm:spPr/>
    </dgm:pt>
    <dgm:pt modelId="{8E5B07BC-FD90-4773-ABA6-137F356DF44E}" type="pres">
      <dgm:prSet presAssocID="{097A2566-2453-4B37-9C98-E05B21C11354}" presName="textRect" presStyleLbl="revTx" presStyleIdx="0" presStyleCnt="5">
        <dgm:presLayoutVars>
          <dgm:chMax val="1"/>
          <dgm:chPref val="1"/>
        </dgm:presLayoutVars>
      </dgm:prSet>
      <dgm:spPr/>
    </dgm:pt>
    <dgm:pt modelId="{EE4865D3-184A-4335-8FCA-20EA7E64921C}" type="pres">
      <dgm:prSet presAssocID="{273D1257-C31A-473F-9B85-299A5C2A0A93}" presName="sibTrans" presStyleCnt="0"/>
      <dgm:spPr/>
    </dgm:pt>
    <dgm:pt modelId="{C6063A41-9F09-4CA0-AE56-A16D34CC1620}" type="pres">
      <dgm:prSet presAssocID="{BA3E4B7F-3A65-44AC-ABD1-9C38ADA92734}" presName="compNode" presStyleCnt="0"/>
      <dgm:spPr/>
    </dgm:pt>
    <dgm:pt modelId="{61C9F577-5F7B-42C5-901C-99C4166785C7}" type="pres">
      <dgm:prSet presAssocID="{BA3E4B7F-3A65-44AC-ABD1-9C38ADA92734}" presName="iconBgRect" presStyleLbl="bgShp" presStyleIdx="1" presStyleCnt="5"/>
      <dgm:spPr/>
    </dgm:pt>
    <dgm:pt modelId="{CA162A5E-0FA4-421E-AB84-0D8B75CDF161}" type="pres">
      <dgm:prSet presAssocID="{BA3E4B7F-3A65-44AC-ABD1-9C38ADA9273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ools"/>
        </a:ext>
      </dgm:extLst>
    </dgm:pt>
    <dgm:pt modelId="{5A4EE264-2FA0-488B-BDE5-AC07366A31A9}" type="pres">
      <dgm:prSet presAssocID="{BA3E4B7F-3A65-44AC-ABD1-9C38ADA92734}" presName="spaceRect" presStyleCnt="0"/>
      <dgm:spPr/>
    </dgm:pt>
    <dgm:pt modelId="{8B428FEC-F32B-478A-AB9F-665F739F22CD}" type="pres">
      <dgm:prSet presAssocID="{BA3E4B7F-3A65-44AC-ABD1-9C38ADA92734}" presName="textRect" presStyleLbl="revTx" presStyleIdx="1" presStyleCnt="5">
        <dgm:presLayoutVars>
          <dgm:chMax val="1"/>
          <dgm:chPref val="1"/>
        </dgm:presLayoutVars>
      </dgm:prSet>
      <dgm:spPr/>
    </dgm:pt>
    <dgm:pt modelId="{3A5D43E5-06E2-48C1-835F-6CBDDF0FFE15}" type="pres">
      <dgm:prSet presAssocID="{C9F855F9-8EC3-45EE-AC9B-472ABBEF6CC9}" presName="sibTrans" presStyleCnt="0"/>
      <dgm:spPr/>
    </dgm:pt>
    <dgm:pt modelId="{8F1BDAAF-3E58-4C21-BF38-A9141EE3DA44}" type="pres">
      <dgm:prSet presAssocID="{C605C0CF-382F-46D5-AE3B-B0021CE8E37F}" presName="compNode" presStyleCnt="0"/>
      <dgm:spPr/>
    </dgm:pt>
    <dgm:pt modelId="{63FB4D1A-9B51-4F75-A53F-EDF4949173AB}" type="pres">
      <dgm:prSet presAssocID="{C605C0CF-382F-46D5-AE3B-B0021CE8E37F}" presName="iconBgRect" presStyleLbl="bgShp" presStyleIdx="2" presStyleCnt="5"/>
      <dgm:spPr/>
    </dgm:pt>
    <dgm:pt modelId="{E0A6CE2D-4323-45CF-9643-77418F4910D6}" type="pres">
      <dgm:prSet presAssocID="{C605C0CF-382F-46D5-AE3B-B0021CE8E37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ine"/>
        </a:ext>
      </dgm:extLst>
    </dgm:pt>
    <dgm:pt modelId="{174F1AC3-6587-4F21-A90E-C18973609E77}" type="pres">
      <dgm:prSet presAssocID="{C605C0CF-382F-46D5-AE3B-B0021CE8E37F}" presName="spaceRect" presStyleCnt="0"/>
      <dgm:spPr/>
    </dgm:pt>
    <dgm:pt modelId="{8C442CA3-FBE6-4CB9-BEAB-0CAAACC95656}" type="pres">
      <dgm:prSet presAssocID="{C605C0CF-382F-46D5-AE3B-B0021CE8E37F}" presName="textRect" presStyleLbl="revTx" presStyleIdx="2" presStyleCnt="5">
        <dgm:presLayoutVars>
          <dgm:chMax val="1"/>
          <dgm:chPref val="1"/>
        </dgm:presLayoutVars>
      </dgm:prSet>
      <dgm:spPr/>
    </dgm:pt>
    <dgm:pt modelId="{85B147F5-221C-409D-82BE-CB62C87ACC9F}" type="pres">
      <dgm:prSet presAssocID="{3C5DA920-9BE6-4D41-954D-8125D6B9B990}" presName="sibTrans" presStyleCnt="0"/>
      <dgm:spPr/>
    </dgm:pt>
    <dgm:pt modelId="{C7461B84-8F7C-4E48-B628-F070E983C75A}" type="pres">
      <dgm:prSet presAssocID="{6679A964-BDEC-4E10-9447-3F09E138971F}" presName="compNode" presStyleCnt="0"/>
      <dgm:spPr/>
    </dgm:pt>
    <dgm:pt modelId="{B5E8C337-B2BE-4BD0-8757-EF1CFAA9ED37}" type="pres">
      <dgm:prSet presAssocID="{6679A964-BDEC-4E10-9447-3F09E138971F}" presName="iconBgRect" presStyleLbl="bgShp" presStyleIdx="3" presStyleCnt="5"/>
      <dgm:spPr/>
    </dgm:pt>
    <dgm:pt modelId="{F98EA892-60D5-4549-8755-FA3B3F30051F}" type="pres">
      <dgm:prSet presAssocID="{6679A964-BDEC-4E10-9447-3F09E138971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ctor"/>
        </a:ext>
      </dgm:extLst>
    </dgm:pt>
    <dgm:pt modelId="{63D1DD58-A7B4-433B-97C2-645B455CF630}" type="pres">
      <dgm:prSet presAssocID="{6679A964-BDEC-4E10-9447-3F09E138971F}" presName="spaceRect" presStyleCnt="0"/>
      <dgm:spPr/>
    </dgm:pt>
    <dgm:pt modelId="{93CE6AFF-AB5C-431F-A4F1-72F812E66025}" type="pres">
      <dgm:prSet presAssocID="{6679A964-BDEC-4E10-9447-3F09E138971F}" presName="textRect" presStyleLbl="revTx" presStyleIdx="3" presStyleCnt="5">
        <dgm:presLayoutVars>
          <dgm:chMax val="1"/>
          <dgm:chPref val="1"/>
        </dgm:presLayoutVars>
      </dgm:prSet>
      <dgm:spPr/>
    </dgm:pt>
    <dgm:pt modelId="{515DCA53-D33F-4356-8499-6D24D777577A}" type="pres">
      <dgm:prSet presAssocID="{70154724-437C-4776-B669-63CC2492F151}" presName="sibTrans" presStyleCnt="0"/>
      <dgm:spPr/>
    </dgm:pt>
    <dgm:pt modelId="{B27A1DB8-3923-48B5-A855-EF90F6DEDEE5}" type="pres">
      <dgm:prSet presAssocID="{1E2E3012-4E5E-4B7B-A409-E568F59E66E6}" presName="compNode" presStyleCnt="0"/>
      <dgm:spPr/>
    </dgm:pt>
    <dgm:pt modelId="{F7D3EB4B-41F7-4C59-BA25-0B5397AC4E39}" type="pres">
      <dgm:prSet presAssocID="{1E2E3012-4E5E-4B7B-A409-E568F59E66E6}" presName="iconBgRect" presStyleLbl="bgShp" presStyleIdx="4" presStyleCnt="5"/>
      <dgm:spPr/>
    </dgm:pt>
    <dgm:pt modelId="{A6F9E05E-A733-48F2-9B80-567643093E48}" type="pres">
      <dgm:prSet presAssocID="{1E2E3012-4E5E-4B7B-A409-E568F59E66E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
        </a:ext>
      </dgm:extLst>
    </dgm:pt>
    <dgm:pt modelId="{F1AFF17C-3DC4-47F1-9A8B-B4F3E256A586}" type="pres">
      <dgm:prSet presAssocID="{1E2E3012-4E5E-4B7B-A409-E568F59E66E6}" presName="spaceRect" presStyleCnt="0"/>
      <dgm:spPr/>
    </dgm:pt>
    <dgm:pt modelId="{8EC984BF-1A0C-4C92-ADC7-3AE58C6137BC}" type="pres">
      <dgm:prSet presAssocID="{1E2E3012-4E5E-4B7B-A409-E568F59E66E6}" presName="textRect" presStyleLbl="revTx" presStyleIdx="4" presStyleCnt="5">
        <dgm:presLayoutVars>
          <dgm:chMax val="1"/>
          <dgm:chPref val="1"/>
        </dgm:presLayoutVars>
      </dgm:prSet>
      <dgm:spPr/>
    </dgm:pt>
  </dgm:ptLst>
  <dgm:cxnLst>
    <dgm:cxn modelId="{7485B617-AB36-4931-9B6A-01019E04ED65}" type="presOf" srcId="{C605C0CF-382F-46D5-AE3B-B0021CE8E37F}" destId="{8C442CA3-FBE6-4CB9-BEAB-0CAAACC95656}" srcOrd="0" destOrd="0" presId="urn:microsoft.com/office/officeart/2018/5/layout/IconCircleLabelList"/>
    <dgm:cxn modelId="{BD47992D-A526-4FFC-9AA0-550630C5A141}" type="presOf" srcId="{1E2E3012-4E5E-4B7B-A409-E568F59E66E6}" destId="{8EC984BF-1A0C-4C92-ADC7-3AE58C6137BC}" srcOrd="0" destOrd="0" presId="urn:microsoft.com/office/officeart/2018/5/layout/IconCircleLabelList"/>
    <dgm:cxn modelId="{97B83245-3D9D-4D7F-8ACF-FAAE45B2945F}" type="presOf" srcId="{0E4C3295-0005-4402-8E4A-C49E5382DCA1}" destId="{0343DA58-F214-4069-8FEC-D804CE2A3632}" srcOrd="0" destOrd="0" presId="urn:microsoft.com/office/officeart/2018/5/layout/IconCircleLabelList"/>
    <dgm:cxn modelId="{83E52E8F-A9E8-454B-A999-820616D37831}" srcId="{0E4C3295-0005-4402-8E4A-C49E5382DCA1}" destId="{097A2566-2453-4B37-9C98-E05B21C11354}" srcOrd="0" destOrd="0" parTransId="{672EC55D-632E-44A1-9F4A-3EE2A53D8D1D}" sibTransId="{273D1257-C31A-473F-9B85-299A5C2A0A93}"/>
    <dgm:cxn modelId="{DBD64C91-1A1D-400E-AD02-0CE20291AF8A}" srcId="{0E4C3295-0005-4402-8E4A-C49E5382DCA1}" destId="{1E2E3012-4E5E-4B7B-A409-E568F59E66E6}" srcOrd="4" destOrd="0" parTransId="{150CA06F-B660-4CB4-A7E1-C7BA93245B0C}" sibTransId="{62987BF2-6049-4971-855A-9FC8DCB7CC15}"/>
    <dgm:cxn modelId="{4DF231AB-FA73-4588-92BA-E9BA7BD32BD0}" type="presOf" srcId="{6679A964-BDEC-4E10-9447-3F09E138971F}" destId="{93CE6AFF-AB5C-431F-A4F1-72F812E66025}" srcOrd="0" destOrd="0" presId="urn:microsoft.com/office/officeart/2018/5/layout/IconCircleLabelList"/>
    <dgm:cxn modelId="{6ED227C2-967B-42AD-A32C-D673BECE9AA2}" type="presOf" srcId="{097A2566-2453-4B37-9C98-E05B21C11354}" destId="{8E5B07BC-FD90-4773-ABA6-137F356DF44E}" srcOrd="0" destOrd="0" presId="urn:microsoft.com/office/officeart/2018/5/layout/IconCircleLabelList"/>
    <dgm:cxn modelId="{8BCE97DC-9310-4BF3-A7E0-B45F72A6BDD9}" type="presOf" srcId="{BA3E4B7F-3A65-44AC-ABD1-9C38ADA92734}" destId="{8B428FEC-F32B-478A-AB9F-665F739F22CD}" srcOrd="0" destOrd="0" presId="urn:microsoft.com/office/officeart/2018/5/layout/IconCircleLabelList"/>
    <dgm:cxn modelId="{8B3F14E2-A1EF-4233-8443-57F2245F063B}" srcId="{0E4C3295-0005-4402-8E4A-C49E5382DCA1}" destId="{BA3E4B7F-3A65-44AC-ABD1-9C38ADA92734}" srcOrd="1" destOrd="0" parTransId="{807928A6-5910-44CF-96D8-E9A66BF6B821}" sibTransId="{C9F855F9-8EC3-45EE-AC9B-472ABBEF6CC9}"/>
    <dgm:cxn modelId="{C92DCBED-2C6F-427F-9B66-4AE33A8B6586}" srcId="{0E4C3295-0005-4402-8E4A-C49E5382DCA1}" destId="{C605C0CF-382F-46D5-AE3B-B0021CE8E37F}" srcOrd="2" destOrd="0" parTransId="{18879A23-9C1E-4F72-8091-EFABE9B6C1BB}" sibTransId="{3C5DA920-9BE6-4D41-954D-8125D6B9B990}"/>
    <dgm:cxn modelId="{5AFE10F0-B139-40C9-8BE4-09D7342094A3}" srcId="{0E4C3295-0005-4402-8E4A-C49E5382DCA1}" destId="{6679A964-BDEC-4E10-9447-3F09E138971F}" srcOrd="3" destOrd="0" parTransId="{CB2834EA-DB96-470B-91A1-2637EE95CA4D}" sibTransId="{70154724-437C-4776-B669-63CC2492F151}"/>
    <dgm:cxn modelId="{DBDE5E46-2C7B-4594-A67C-CFCDCFD49DFA}" type="presParOf" srcId="{0343DA58-F214-4069-8FEC-D804CE2A3632}" destId="{36045AA0-23A9-4FCB-99D0-B8BB35593AA0}" srcOrd="0" destOrd="0" presId="urn:microsoft.com/office/officeart/2018/5/layout/IconCircleLabelList"/>
    <dgm:cxn modelId="{66C8386F-B220-4876-83E6-161D54D0715C}" type="presParOf" srcId="{36045AA0-23A9-4FCB-99D0-B8BB35593AA0}" destId="{70AC1035-85A4-42B1-89BB-2BE82D71F423}" srcOrd="0" destOrd="0" presId="urn:microsoft.com/office/officeart/2018/5/layout/IconCircleLabelList"/>
    <dgm:cxn modelId="{2C4ADB3F-E56B-4D80-99BA-A1BCDF586EF5}" type="presParOf" srcId="{36045AA0-23A9-4FCB-99D0-B8BB35593AA0}" destId="{623C2CC6-27C3-4D73-995A-91CCF6F510F3}" srcOrd="1" destOrd="0" presId="urn:microsoft.com/office/officeart/2018/5/layout/IconCircleLabelList"/>
    <dgm:cxn modelId="{C23394C5-EF12-4462-BD87-4A41C5A35F24}" type="presParOf" srcId="{36045AA0-23A9-4FCB-99D0-B8BB35593AA0}" destId="{13E653D9-2C5F-496C-961E-70BEB09053DC}" srcOrd="2" destOrd="0" presId="urn:microsoft.com/office/officeart/2018/5/layout/IconCircleLabelList"/>
    <dgm:cxn modelId="{C4E475D9-966A-4CDD-B731-5430C81DEE22}" type="presParOf" srcId="{36045AA0-23A9-4FCB-99D0-B8BB35593AA0}" destId="{8E5B07BC-FD90-4773-ABA6-137F356DF44E}" srcOrd="3" destOrd="0" presId="urn:microsoft.com/office/officeart/2018/5/layout/IconCircleLabelList"/>
    <dgm:cxn modelId="{CA558AE0-E4BD-4ABC-95CD-C02896AAA731}" type="presParOf" srcId="{0343DA58-F214-4069-8FEC-D804CE2A3632}" destId="{EE4865D3-184A-4335-8FCA-20EA7E64921C}" srcOrd="1" destOrd="0" presId="urn:microsoft.com/office/officeart/2018/5/layout/IconCircleLabelList"/>
    <dgm:cxn modelId="{12CD5826-09D1-4DD6-97CE-E183D61992C7}" type="presParOf" srcId="{0343DA58-F214-4069-8FEC-D804CE2A3632}" destId="{C6063A41-9F09-4CA0-AE56-A16D34CC1620}" srcOrd="2" destOrd="0" presId="urn:microsoft.com/office/officeart/2018/5/layout/IconCircleLabelList"/>
    <dgm:cxn modelId="{ADEDBE9D-E1BE-4346-B53B-DA8AA34DA18A}" type="presParOf" srcId="{C6063A41-9F09-4CA0-AE56-A16D34CC1620}" destId="{61C9F577-5F7B-42C5-901C-99C4166785C7}" srcOrd="0" destOrd="0" presId="urn:microsoft.com/office/officeart/2018/5/layout/IconCircleLabelList"/>
    <dgm:cxn modelId="{67D54FB7-9904-4125-9A4F-C5B14FE9EC9F}" type="presParOf" srcId="{C6063A41-9F09-4CA0-AE56-A16D34CC1620}" destId="{CA162A5E-0FA4-421E-AB84-0D8B75CDF161}" srcOrd="1" destOrd="0" presId="urn:microsoft.com/office/officeart/2018/5/layout/IconCircleLabelList"/>
    <dgm:cxn modelId="{28A4BAF9-4067-4CFF-92B3-C6372B537515}" type="presParOf" srcId="{C6063A41-9F09-4CA0-AE56-A16D34CC1620}" destId="{5A4EE264-2FA0-488B-BDE5-AC07366A31A9}" srcOrd="2" destOrd="0" presId="urn:microsoft.com/office/officeart/2018/5/layout/IconCircleLabelList"/>
    <dgm:cxn modelId="{40E1B2FA-7FCD-492E-9169-98E0FF98AED5}" type="presParOf" srcId="{C6063A41-9F09-4CA0-AE56-A16D34CC1620}" destId="{8B428FEC-F32B-478A-AB9F-665F739F22CD}" srcOrd="3" destOrd="0" presId="urn:microsoft.com/office/officeart/2018/5/layout/IconCircleLabelList"/>
    <dgm:cxn modelId="{728168A3-3992-410A-AB6C-8A1F591C0310}" type="presParOf" srcId="{0343DA58-F214-4069-8FEC-D804CE2A3632}" destId="{3A5D43E5-06E2-48C1-835F-6CBDDF0FFE15}" srcOrd="3" destOrd="0" presId="urn:microsoft.com/office/officeart/2018/5/layout/IconCircleLabelList"/>
    <dgm:cxn modelId="{4AAE0EB0-E5D2-4807-A35E-A7A20906C0B5}" type="presParOf" srcId="{0343DA58-F214-4069-8FEC-D804CE2A3632}" destId="{8F1BDAAF-3E58-4C21-BF38-A9141EE3DA44}" srcOrd="4" destOrd="0" presId="urn:microsoft.com/office/officeart/2018/5/layout/IconCircleLabelList"/>
    <dgm:cxn modelId="{E204BA79-462E-4E69-9EA9-EAC5D6B97473}" type="presParOf" srcId="{8F1BDAAF-3E58-4C21-BF38-A9141EE3DA44}" destId="{63FB4D1A-9B51-4F75-A53F-EDF4949173AB}" srcOrd="0" destOrd="0" presId="urn:microsoft.com/office/officeart/2018/5/layout/IconCircleLabelList"/>
    <dgm:cxn modelId="{0EB56F2F-7299-4803-B952-96BDF02A4ECA}" type="presParOf" srcId="{8F1BDAAF-3E58-4C21-BF38-A9141EE3DA44}" destId="{E0A6CE2D-4323-45CF-9643-77418F4910D6}" srcOrd="1" destOrd="0" presId="urn:microsoft.com/office/officeart/2018/5/layout/IconCircleLabelList"/>
    <dgm:cxn modelId="{AB659F1F-314C-4998-A3D2-E1ACC5470C46}" type="presParOf" srcId="{8F1BDAAF-3E58-4C21-BF38-A9141EE3DA44}" destId="{174F1AC3-6587-4F21-A90E-C18973609E77}" srcOrd="2" destOrd="0" presId="urn:microsoft.com/office/officeart/2018/5/layout/IconCircleLabelList"/>
    <dgm:cxn modelId="{6C2A8905-61CD-4A54-AA9C-9B199551B22A}" type="presParOf" srcId="{8F1BDAAF-3E58-4C21-BF38-A9141EE3DA44}" destId="{8C442CA3-FBE6-4CB9-BEAB-0CAAACC95656}" srcOrd="3" destOrd="0" presId="urn:microsoft.com/office/officeart/2018/5/layout/IconCircleLabelList"/>
    <dgm:cxn modelId="{D29EE552-8D2A-4880-9D58-C3599CBC9813}" type="presParOf" srcId="{0343DA58-F214-4069-8FEC-D804CE2A3632}" destId="{85B147F5-221C-409D-82BE-CB62C87ACC9F}" srcOrd="5" destOrd="0" presId="urn:microsoft.com/office/officeart/2018/5/layout/IconCircleLabelList"/>
    <dgm:cxn modelId="{86AC441D-FDCE-4CB5-9AA7-FB3C0A6E60A2}" type="presParOf" srcId="{0343DA58-F214-4069-8FEC-D804CE2A3632}" destId="{C7461B84-8F7C-4E48-B628-F070E983C75A}" srcOrd="6" destOrd="0" presId="urn:microsoft.com/office/officeart/2018/5/layout/IconCircleLabelList"/>
    <dgm:cxn modelId="{C87FB695-6C26-46F9-A364-B3944AAEC17D}" type="presParOf" srcId="{C7461B84-8F7C-4E48-B628-F070E983C75A}" destId="{B5E8C337-B2BE-4BD0-8757-EF1CFAA9ED37}" srcOrd="0" destOrd="0" presId="urn:microsoft.com/office/officeart/2018/5/layout/IconCircleLabelList"/>
    <dgm:cxn modelId="{777D01A4-C71F-4A57-B98D-3D0AB724D1A6}" type="presParOf" srcId="{C7461B84-8F7C-4E48-B628-F070E983C75A}" destId="{F98EA892-60D5-4549-8755-FA3B3F30051F}" srcOrd="1" destOrd="0" presId="urn:microsoft.com/office/officeart/2018/5/layout/IconCircleLabelList"/>
    <dgm:cxn modelId="{F57F4A72-B9CE-4773-9777-72C096CF0199}" type="presParOf" srcId="{C7461B84-8F7C-4E48-B628-F070E983C75A}" destId="{63D1DD58-A7B4-433B-97C2-645B455CF630}" srcOrd="2" destOrd="0" presId="urn:microsoft.com/office/officeart/2018/5/layout/IconCircleLabelList"/>
    <dgm:cxn modelId="{1C0AA05E-A024-4EE9-933A-FF95C15A4439}" type="presParOf" srcId="{C7461B84-8F7C-4E48-B628-F070E983C75A}" destId="{93CE6AFF-AB5C-431F-A4F1-72F812E66025}" srcOrd="3" destOrd="0" presId="urn:microsoft.com/office/officeart/2018/5/layout/IconCircleLabelList"/>
    <dgm:cxn modelId="{C477E941-871E-454D-95D0-31D61EEFFF22}" type="presParOf" srcId="{0343DA58-F214-4069-8FEC-D804CE2A3632}" destId="{515DCA53-D33F-4356-8499-6D24D777577A}" srcOrd="7" destOrd="0" presId="urn:microsoft.com/office/officeart/2018/5/layout/IconCircleLabelList"/>
    <dgm:cxn modelId="{53B8B459-C9EA-451C-8282-9650A540E768}" type="presParOf" srcId="{0343DA58-F214-4069-8FEC-D804CE2A3632}" destId="{B27A1DB8-3923-48B5-A855-EF90F6DEDEE5}" srcOrd="8" destOrd="0" presId="urn:microsoft.com/office/officeart/2018/5/layout/IconCircleLabelList"/>
    <dgm:cxn modelId="{DBA56655-0D14-42F8-8C09-04308C9C8D51}" type="presParOf" srcId="{B27A1DB8-3923-48B5-A855-EF90F6DEDEE5}" destId="{F7D3EB4B-41F7-4C59-BA25-0B5397AC4E39}" srcOrd="0" destOrd="0" presId="urn:microsoft.com/office/officeart/2018/5/layout/IconCircleLabelList"/>
    <dgm:cxn modelId="{0A228E33-90C2-4659-945F-AFF6A86A55B7}" type="presParOf" srcId="{B27A1DB8-3923-48B5-A855-EF90F6DEDEE5}" destId="{A6F9E05E-A733-48F2-9B80-567643093E48}" srcOrd="1" destOrd="0" presId="urn:microsoft.com/office/officeart/2018/5/layout/IconCircleLabelList"/>
    <dgm:cxn modelId="{1AB19B1C-EA0E-40A3-B404-0F0DBD91C6AF}" type="presParOf" srcId="{B27A1DB8-3923-48B5-A855-EF90F6DEDEE5}" destId="{F1AFF17C-3DC4-47F1-9A8B-B4F3E256A586}" srcOrd="2" destOrd="0" presId="urn:microsoft.com/office/officeart/2018/5/layout/IconCircleLabelList"/>
    <dgm:cxn modelId="{962A1843-34C5-4CC2-A271-E02B0DA998FA}" type="presParOf" srcId="{B27A1DB8-3923-48B5-A855-EF90F6DEDEE5}" destId="{8EC984BF-1A0C-4C92-ADC7-3AE58C6137B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0E5FA0-0AFD-47CC-9B2C-B9B8996DBD4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A37005B-EB2B-4AD9-BB96-0029D8DCAA02}">
      <dgm:prSet/>
      <dgm:spPr/>
      <dgm:t>
        <a:bodyPr/>
        <a:lstStyle/>
        <a:p>
          <a:r>
            <a:rPr lang="en-CA"/>
            <a:t>Early Identification</a:t>
          </a:r>
          <a:endParaRPr lang="en-US"/>
        </a:p>
      </dgm:t>
    </dgm:pt>
    <dgm:pt modelId="{8C047639-B99D-430A-8FF6-76C3593FFF6F}" type="parTrans" cxnId="{E8EEA111-8ED2-4E1C-81A9-1B34F3DE354C}">
      <dgm:prSet/>
      <dgm:spPr/>
      <dgm:t>
        <a:bodyPr/>
        <a:lstStyle/>
        <a:p>
          <a:endParaRPr lang="en-US"/>
        </a:p>
      </dgm:t>
    </dgm:pt>
    <dgm:pt modelId="{BBB050D8-AC1C-4D3F-A009-C9CE45CDD7BE}" type="sibTrans" cxnId="{E8EEA111-8ED2-4E1C-81A9-1B34F3DE354C}">
      <dgm:prSet/>
      <dgm:spPr/>
      <dgm:t>
        <a:bodyPr/>
        <a:lstStyle/>
        <a:p>
          <a:endParaRPr lang="en-US"/>
        </a:p>
      </dgm:t>
    </dgm:pt>
    <dgm:pt modelId="{38416E9E-80AD-4C9A-92C0-4D839240A1ED}">
      <dgm:prSet/>
      <dgm:spPr/>
      <dgm:t>
        <a:bodyPr/>
        <a:lstStyle/>
        <a:p>
          <a:r>
            <a:rPr lang="en-CA"/>
            <a:t>Frailty(CFS) Assessment Integration</a:t>
          </a:r>
          <a:endParaRPr lang="en-US"/>
        </a:p>
      </dgm:t>
    </dgm:pt>
    <dgm:pt modelId="{FDF1ADDF-FDFD-4407-84C8-B77AFEB86EA6}" type="parTrans" cxnId="{56D84FC3-FCA3-4A8D-A771-59C2B7109A54}">
      <dgm:prSet/>
      <dgm:spPr/>
      <dgm:t>
        <a:bodyPr/>
        <a:lstStyle/>
        <a:p>
          <a:endParaRPr lang="en-US"/>
        </a:p>
      </dgm:t>
    </dgm:pt>
    <dgm:pt modelId="{0CE86709-99D7-4AB8-8320-78F119730D60}" type="sibTrans" cxnId="{56D84FC3-FCA3-4A8D-A771-59C2B7109A54}">
      <dgm:prSet/>
      <dgm:spPr/>
      <dgm:t>
        <a:bodyPr/>
        <a:lstStyle/>
        <a:p>
          <a:endParaRPr lang="en-US"/>
        </a:p>
      </dgm:t>
    </dgm:pt>
    <dgm:pt modelId="{52E4DD2A-1CC9-43BD-88C4-F383F07A2E3A}">
      <dgm:prSet/>
      <dgm:spPr/>
      <dgm:t>
        <a:bodyPr/>
        <a:lstStyle/>
        <a:p>
          <a:r>
            <a:rPr lang="en-CA"/>
            <a:t>Use of Validated Tools (PPS, ESAS, Braden)</a:t>
          </a:r>
          <a:endParaRPr lang="en-US"/>
        </a:p>
      </dgm:t>
    </dgm:pt>
    <dgm:pt modelId="{FD3B7D42-2133-44C0-A596-DA3D12238E83}" type="parTrans" cxnId="{B0EDE462-447D-4133-B033-49C8A4E344ED}">
      <dgm:prSet/>
      <dgm:spPr/>
      <dgm:t>
        <a:bodyPr/>
        <a:lstStyle/>
        <a:p>
          <a:endParaRPr lang="en-US"/>
        </a:p>
      </dgm:t>
    </dgm:pt>
    <dgm:pt modelId="{9BB8667B-D404-41F7-8F95-C710A3AC9E3E}" type="sibTrans" cxnId="{B0EDE462-447D-4133-B033-49C8A4E344ED}">
      <dgm:prSet/>
      <dgm:spPr/>
      <dgm:t>
        <a:bodyPr/>
        <a:lstStyle/>
        <a:p>
          <a:endParaRPr lang="en-US"/>
        </a:p>
      </dgm:t>
    </dgm:pt>
    <dgm:pt modelId="{E5D92C6A-0837-44EC-AA58-AF511CAEC866}">
      <dgm:prSet/>
      <dgm:spPr/>
      <dgm:t>
        <a:bodyPr/>
        <a:lstStyle/>
        <a:p>
          <a:r>
            <a:rPr lang="en-CA"/>
            <a:t>Policy &amp; Binder Development</a:t>
          </a:r>
          <a:endParaRPr lang="en-US"/>
        </a:p>
      </dgm:t>
    </dgm:pt>
    <dgm:pt modelId="{A8BD24ED-B3DE-4F80-AF12-BCD64A452225}" type="parTrans" cxnId="{4CA00C3E-F541-4F45-8013-3FC8AC5463B3}">
      <dgm:prSet/>
      <dgm:spPr/>
      <dgm:t>
        <a:bodyPr/>
        <a:lstStyle/>
        <a:p>
          <a:endParaRPr lang="en-US"/>
        </a:p>
      </dgm:t>
    </dgm:pt>
    <dgm:pt modelId="{ECE9F645-AF7E-4DE6-AFE2-0429FBD30828}" type="sibTrans" cxnId="{4CA00C3E-F541-4F45-8013-3FC8AC5463B3}">
      <dgm:prSet/>
      <dgm:spPr/>
      <dgm:t>
        <a:bodyPr/>
        <a:lstStyle/>
        <a:p>
          <a:endParaRPr lang="en-US"/>
        </a:p>
      </dgm:t>
    </dgm:pt>
    <dgm:pt modelId="{93F38B17-3632-4784-B0D5-D6F1D78F5DB9}">
      <dgm:prSet/>
      <dgm:spPr/>
      <dgm:t>
        <a:bodyPr/>
        <a:lstStyle/>
        <a:p>
          <a:r>
            <a:rPr lang="en-CA"/>
            <a:t>Standardized Documentation</a:t>
          </a:r>
          <a:endParaRPr lang="en-US"/>
        </a:p>
      </dgm:t>
    </dgm:pt>
    <dgm:pt modelId="{005B03F3-3381-4B9A-B5B5-0081D6300F63}" type="parTrans" cxnId="{0C810050-22E1-40FC-9118-EDE3685E5376}">
      <dgm:prSet/>
      <dgm:spPr/>
      <dgm:t>
        <a:bodyPr/>
        <a:lstStyle/>
        <a:p>
          <a:endParaRPr lang="en-US"/>
        </a:p>
      </dgm:t>
    </dgm:pt>
    <dgm:pt modelId="{28082CF2-B8D9-4694-AEB8-8348FD455FC0}" type="sibTrans" cxnId="{0C810050-22E1-40FC-9118-EDE3685E5376}">
      <dgm:prSet/>
      <dgm:spPr/>
      <dgm:t>
        <a:bodyPr/>
        <a:lstStyle/>
        <a:p>
          <a:endParaRPr lang="en-US"/>
        </a:p>
      </dgm:t>
    </dgm:pt>
    <dgm:pt modelId="{426C2DF9-3FDD-473A-908E-EC951C7B871E}">
      <dgm:prSet/>
      <dgm:spPr/>
      <dgm:t>
        <a:bodyPr/>
        <a:lstStyle/>
        <a:p>
          <a:r>
            <a:rPr lang="en-CA"/>
            <a:t>Emotional, Psychological, and Spiritual Care</a:t>
          </a:r>
          <a:endParaRPr lang="en-US"/>
        </a:p>
      </dgm:t>
    </dgm:pt>
    <dgm:pt modelId="{FF3A16FC-708A-44E5-9820-748F84761BBD}" type="parTrans" cxnId="{1F245CDA-D51C-499C-A615-5350EC860839}">
      <dgm:prSet/>
      <dgm:spPr/>
      <dgm:t>
        <a:bodyPr/>
        <a:lstStyle/>
        <a:p>
          <a:endParaRPr lang="en-US"/>
        </a:p>
      </dgm:t>
    </dgm:pt>
    <dgm:pt modelId="{982EEF81-7812-4737-81DB-043F23B199C0}" type="sibTrans" cxnId="{1F245CDA-D51C-499C-A615-5350EC860839}">
      <dgm:prSet/>
      <dgm:spPr/>
      <dgm:t>
        <a:bodyPr/>
        <a:lstStyle/>
        <a:p>
          <a:endParaRPr lang="en-US"/>
        </a:p>
      </dgm:t>
    </dgm:pt>
    <dgm:pt modelId="{2C68101C-210D-4BC4-87F7-AE111941C6E2}">
      <dgm:prSet/>
      <dgm:spPr/>
      <dgm:t>
        <a:bodyPr/>
        <a:lstStyle/>
        <a:p>
          <a:r>
            <a:rPr lang="en-CA"/>
            <a:t>Palliative Resource Sharing</a:t>
          </a:r>
          <a:endParaRPr lang="en-US"/>
        </a:p>
      </dgm:t>
    </dgm:pt>
    <dgm:pt modelId="{0B4F1E07-42A2-4390-955D-A908ADDF9B15}" type="parTrans" cxnId="{05E54D68-3B55-4A53-AF9F-69BC5865EFDA}">
      <dgm:prSet/>
      <dgm:spPr/>
      <dgm:t>
        <a:bodyPr/>
        <a:lstStyle/>
        <a:p>
          <a:endParaRPr lang="en-US"/>
        </a:p>
      </dgm:t>
    </dgm:pt>
    <dgm:pt modelId="{62A9EEC3-F34F-410E-85DA-060A16522A3A}" type="sibTrans" cxnId="{05E54D68-3B55-4A53-AF9F-69BC5865EFDA}">
      <dgm:prSet/>
      <dgm:spPr/>
      <dgm:t>
        <a:bodyPr/>
        <a:lstStyle/>
        <a:p>
          <a:endParaRPr lang="en-US"/>
        </a:p>
      </dgm:t>
    </dgm:pt>
    <dgm:pt modelId="{D9573CF2-8AD6-4322-83E7-2EC17A063D0E}">
      <dgm:prSet/>
      <dgm:spPr/>
      <dgm:t>
        <a:bodyPr/>
        <a:lstStyle/>
        <a:p>
          <a:r>
            <a:rPr lang="en-CA"/>
            <a:t>Communication Protocol</a:t>
          </a:r>
          <a:endParaRPr lang="en-US"/>
        </a:p>
      </dgm:t>
    </dgm:pt>
    <dgm:pt modelId="{32A02853-4FD1-4401-80D1-FABFF14ACAD0}" type="parTrans" cxnId="{D3272DCB-2A83-4A3C-87B2-5F8545DFA5F9}">
      <dgm:prSet/>
      <dgm:spPr/>
      <dgm:t>
        <a:bodyPr/>
        <a:lstStyle/>
        <a:p>
          <a:endParaRPr lang="en-US"/>
        </a:p>
      </dgm:t>
    </dgm:pt>
    <dgm:pt modelId="{40F2A578-7E24-4042-9B0F-65017C630557}" type="sibTrans" cxnId="{D3272DCB-2A83-4A3C-87B2-5F8545DFA5F9}">
      <dgm:prSet/>
      <dgm:spPr/>
      <dgm:t>
        <a:bodyPr/>
        <a:lstStyle/>
        <a:p>
          <a:endParaRPr lang="en-US"/>
        </a:p>
      </dgm:t>
    </dgm:pt>
    <dgm:pt modelId="{1FECD793-D7BF-40E6-A44C-1C59E3A3885F}" type="pres">
      <dgm:prSet presAssocID="{880E5FA0-0AFD-47CC-9B2C-B9B8996DBD4A}" presName="root" presStyleCnt="0">
        <dgm:presLayoutVars>
          <dgm:dir/>
          <dgm:resizeHandles val="exact"/>
        </dgm:presLayoutVars>
      </dgm:prSet>
      <dgm:spPr/>
    </dgm:pt>
    <dgm:pt modelId="{9612219E-74CB-4E90-949B-F8C0E8B69FD5}" type="pres">
      <dgm:prSet presAssocID="{AA37005B-EB2B-4AD9-BB96-0029D8DCAA02}" presName="compNode" presStyleCnt="0"/>
      <dgm:spPr/>
    </dgm:pt>
    <dgm:pt modelId="{95C87C3C-E2A6-4B9A-AA38-0D8B7E831F8A}" type="pres">
      <dgm:prSet presAssocID="{AA37005B-EB2B-4AD9-BB96-0029D8DCAA02}"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56E5EE3F-2DD1-4010-A276-1B14FC83A02C}" type="pres">
      <dgm:prSet presAssocID="{AA37005B-EB2B-4AD9-BB96-0029D8DCAA02}" presName="spaceRect" presStyleCnt="0"/>
      <dgm:spPr/>
    </dgm:pt>
    <dgm:pt modelId="{11EF91FD-BBEF-470F-8CD4-0AE0F7817956}" type="pres">
      <dgm:prSet presAssocID="{AA37005B-EB2B-4AD9-BB96-0029D8DCAA02}" presName="textRect" presStyleLbl="revTx" presStyleIdx="0" presStyleCnt="8">
        <dgm:presLayoutVars>
          <dgm:chMax val="1"/>
          <dgm:chPref val="1"/>
        </dgm:presLayoutVars>
      </dgm:prSet>
      <dgm:spPr/>
    </dgm:pt>
    <dgm:pt modelId="{AA0E5576-5B20-4266-925E-1FC47C32E3BA}" type="pres">
      <dgm:prSet presAssocID="{BBB050D8-AC1C-4D3F-A009-C9CE45CDD7BE}" presName="sibTrans" presStyleCnt="0"/>
      <dgm:spPr/>
    </dgm:pt>
    <dgm:pt modelId="{17CD8F28-4601-4347-BA41-83E1978F222F}" type="pres">
      <dgm:prSet presAssocID="{38416E9E-80AD-4C9A-92C0-4D839240A1ED}" presName="compNode" presStyleCnt="0"/>
      <dgm:spPr/>
    </dgm:pt>
    <dgm:pt modelId="{A0F7D05D-F986-451A-8200-B2A6ABB9FAFF}" type="pres">
      <dgm:prSet presAssocID="{38416E9E-80AD-4C9A-92C0-4D839240A1ED}"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Cane"/>
        </a:ext>
      </dgm:extLst>
    </dgm:pt>
    <dgm:pt modelId="{E1ED805A-B4C5-4C69-8862-A45778E81220}" type="pres">
      <dgm:prSet presAssocID="{38416E9E-80AD-4C9A-92C0-4D839240A1ED}" presName="spaceRect" presStyleCnt="0"/>
      <dgm:spPr/>
    </dgm:pt>
    <dgm:pt modelId="{713F9E09-33C0-43C6-8120-6150BFB33495}" type="pres">
      <dgm:prSet presAssocID="{38416E9E-80AD-4C9A-92C0-4D839240A1ED}" presName="textRect" presStyleLbl="revTx" presStyleIdx="1" presStyleCnt="8">
        <dgm:presLayoutVars>
          <dgm:chMax val="1"/>
          <dgm:chPref val="1"/>
        </dgm:presLayoutVars>
      </dgm:prSet>
      <dgm:spPr/>
    </dgm:pt>
    <dgm:pt modelId="{85FADBC8-FD3B-4AD1-8B38-081AFC749F6E}" type="pres">
      <dgm:prSet presAssocID="{0CE86709-99D7-4AB8-8320-78F119730D60}" presName="sibTrans" presStyleCnt="0"/>
      <dgm:spPr/>
    </dgm:pt>
    <dgm:pt modelId="{AD846F22-EFE3-4609-9FEB-16278979F636}" type="pres">
      <dgm:prSet presAssocID="{52E4DD2A-1CC9-43BD-88C4-F383F07A2E3A}" presName="compNode" presStyleCnt="0"/>
      <dgm:spPr/>
    </dgm:pt>
    <dgm:pt modelId="{A986D5B6-29A3-4591-8261-2D58C9CAB2AB}" type="pres">
      <dgm:prSet presAssocID="{52E4DD2A-1CC9-43BD-88C4-F383F07A2E3A}"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ning Tools"/>
        </a:ext>
      </dgm:extLst>
    </dgm:pt>
    <dgm:pt modelId="{DD56A040-69DF-47BD-B656-A877EA85E763}" type="pres">
      <dgm:prSet presAssocID="{52E4DD2A-1CC9-43BD-88C4-F383F07A2E3A}" presName="spaceRect" presStyleCnt="0"/>
      <dgm:spPr/>
    </dgm:pt>
    <dgm:pt modelId="{6D1780D5-3B84-459D-8E6A-ADBCCAD28797}" type="pres">
      <dgm:prSet presAssocID="{52E4DD2A-1CC9-43BD-88C4-F383F07A2E3A}" presName="textRect" presStyleLbl="revTx" presStyleIdx="2" presStyleCnt="8">
        <dgm:presLayoutVars>
          <dgm:chMax val="1"/>
          <dgm:chPref val="1"/>
        </dgm:presLayoutVars>
      </dgm:prSet>
      <dgm:spPr/>
    </dgm:pt>
    <dgm:pt modelId="{579D2B20-B3BA-4AE7-BF47-EC24FC3CA4F6}" type="pres">
      <dgm:prSet presAssocID="{9BB8667B-D404-41F7-8F95-C710A3AC9E3E}" presName="sibTrans" presStyleCnt="0"/>
      <dgm:spPr/>
    </dgm:pt>
    <dgm:pt modelId="{2C3060FA-180F-468F-A887-1B6B01F2E30D}" type="pres">
      <dgm:prSet presAssocID="{E5D92C6A-0837-44EC-AA58-AF511CAEC866}" presName="compNode" presStyleCnt="0"/>
      <dgm:spPr/>
    </dgm:pt>
    <dgm:pt modelId="{9F20F926-8845-4B3D-B214-BA656F734F65}" type="pres">
      <dgm:prSet presAssocID="{E5D92C6A-0837-44EC-AA58-AF511CAEC866}"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DB38DBF7-261B-4ED8-AD9A-3DA15A5B4AD7}" type="pres">
      <dgm:prSet presAssocID="{E5D92C6A-0837-44EC-AA58-AF511CAEC866}" presName="spaceRect" presStyleCnt="0"/>
      <dgm:spPr/>
    </dgm:pt>
    <dgm:pt modelId="{914F5E5E-902E-4A7D-B4EA-29E64FE18141}" type="pres">
      <dgm:prSet presAssocID="{E5D92C6A-0837-44EC-AA58-AF511CAEC866}" presName="textRect" presStyleLbl="revTx" presStyleIdx="3" presStyleCnt="8">
        <dgm:presLayoutVars>
          <dgm:chMax val="1"/>
          <dgm:chPref val="1"/>
        </dgm:presLayoutVars>
      </dgm:prSet>
      <dgm:spPr/>
    </dgm:pt>
    <dgm:pt modelId="{5DA78877-B6B5-408F-AB59-38D5910BED23}" type="pres">
      <dgm:prSet presAssocID="{ECE9F645-AF7E-4DE6-AFE2-0429FBD30828}" presName="sibTrans" presStyleCnt="0"/>
      <dgm:spPr/>
    </dgm:pt>
    <dgm:pt modelId="{54E96C29-5DDB-461A-9C66-125A7CEC3E9B}" type="pres">
      <dgm:prSet presAssocID="{93F38B17-3632-4784-B0D5-D6F1D78F5DB9}" presName="compNode" presStyleCnt="0"/>
      <dgm:spPr/>
    </dgm:pt>
    <dgm:pt modelId="{47409641-83F6-4D0A-BDC2-F46971299532}" type="pres">
      <dgm:prSet presAssocID="{93F38B17-3632-4784-B0D5-D6F1D78F5DB9}"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B846EF15-332E-4EBB-98BD-C4AFFFB9C5F4}" type="pres">
      <dgm:prSet presAssocID="{93F38B17-3632-4784-B0D5-D6F1D78F5DB9}" presName="spaceRect" presStyleCnt="0"/>
      <dgm:spPr/>
    </dgm:pt>
    <dgm:pt modelId="{7F0EA268-7222-4E17-9DA2-6DD66EBD8D61}" type="pres">
      <dgm:prSet presAssocID="{93F38B17-3632-4784-B0D5-D6F1D78F5DB9}" presName="textRect" presStyleLbl="revTx" presStyleIdx="4" presStyleCnt="8">
        <dgm:presLayoutVars>
          <dgm:chMax val="1"/>
          <dgm:chPref val="1"/>
        </dgm:presLayoutVars>
      </dgm:prSet>
      <dgm:spPr/>
    </dgm:pt>
    <dgm:pt modelId="{4A8CB9AB-A060-465D-B7E1-9DF6FF512421}" type="pres">
      <dgm:prSet presAssocID="{28082CF2-B8D9-4694-AEB8-8348FD455FC0}" presName="sibTrans" presStyleCnt="0"/>
      <dgm:spPr/>
    </dgm:pt>
    <dgm:pt modelId="{C9D33EC6-8EA7-44CD-9ABA-B82595AF6671}" type="pres">
      <dgm:prSet presAssocID="{426C2DF9-3FDD-473A-908E-EC951C7B871E}" presName="compNode" presStyleCnt="0"/>
      <dgm:spPr/>
    </dgm:pt>
    <dgm:pt modelId="{77787312-A7E6-4AFF-8361-212E21D48854}" type="pres">
      <dgm:prSet presAssocID="{426C2DF9-3FDD-473A-908E-EC951C7B871E}"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In Love Face Outline"/>
        </a:ext>
      </dgm:extLst>
    </dgm:pt>
    <dgm:pt modelId="{DF03DD4A-2720-4000-B6C2-E9287437F49A}" type="pres">
      <dgm:prSet presAssocID="{426C2DF9-3FDD-473A-908E-EC951C7B871E}" presName="spaceRect" presStyleCnt="0"/>
      <dgm:spPr/>
    </dgm:pt>
    <dgm:pt modelId="{2956D49B-78B7-4199-9A15-7A0DAE5C0695}" type="pres">
      <dgm:prSet presAssocID="{426C2DF9-3FDD-473A-908E-EC951C7B871E}" presName="textRect" presStyleLbl="revTx" presStyleIdx="5" presStyleCnt="8">
        <dgm:presLayoutVars>
          <dgm:chMax val="1"/>
          <dgm:chPref val="1"/>
        </dgm:presLayoutVars>
      </dgm:prSet>
      <dgm:spPr/>
    </dgm:pt>
    <dgm:pt modelId="{73A256B0-4D1F-484F-9426-1438FD6078C3}" type="pres">
      <dgm:prSet presAssocID="{982EEF81-7812-4737-81DB-043F23B199C0}" presName="sibTrans" presStyleCnt="0"/>
      <dgm:spPr/>
    </dgm:pt>
    <dgm:pt modelId="{BFFBE955-4626-4065-BA3A-BDF030004C9D}" type="pres">
      <dgm:prSet presAssocID="{2C68101C-210D-4BC4-87F7-AE111941C6E2}" presName="compNode" presStyleCnt="0"/>
      <dgm:spPr/>
    </dgm:pt>
    <dgm:pt modelId="{FE51BC55-2250-40E9-9E7F-A25C668D50C9}" type="pres">
      <dgm:prSet presAssocID="{2C68101C-210D-4BC4-87F7-AE111941C6E2}"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Group"/>
        </a:ext>
      </dgm:extLst>
    </dgm:pt>
    <dgm:pt modelId="{C89F4055-0BC0-48D3-A868-28E60F9414D0}" type="pres">
      <dgm:prSet presAssocID="{2C68101C-210D-4BC4-87F7-AE111941C6E2}" presName="spaceRect" presStyleCnt="0"/>
      <dgm:spPr/>
    </dgm:pt>
    <dgm:pt modelId="{2B325702-5A3D-4A0D-A87D-573AC27DF89D}" type="pres">
      <dgm:prSet presAssocID="{2C68101C-210D-4BC4-87F7-AE111941C6E2}" presName="textRect" presStyleLbl="revTx" presStyleIdx="6" presStyleCnt="8">
        <dgm:presLayoutVars>
          <dgm:chMax val="1"/>
          <dgm:chPref val="1"/>
        </dgm:presLayoutVars>
      </dgm:prSet>
      <dgm:spPr/>
    </dgm:pt>
    <dgm:pt modelId="{BC7EE4CE-90A2-489F-B82D-ACF2B3A080B7}" type="pres">
      <dgm:prSet presAssocID="{62A9EEC3-F34F-410E-85DA-060A16522A3A}" presName="sibTrans" presStyleCnt="0"/>
      <dgm:spPr/>
    </dgm:pt>
    <dgm:pt modelId="{40E2FBBB-E05D-4BBA-8B04-7BF72883D433}" type="pres">
      <dgm:prSet presAssocID="{D9573CF2-8AD6-4322-83E7-2EC17A063D0E}" presName="compNode" presStyleCnt="0"/>
      <dgm:spPr/>
    </dgm:pt>
    <dgm:pt modelId="{EA67CF95-6D86-470E-A71B-97B4C13A3900}" type="pres">
      <dgm:prSet presAssocID="{D9573CF2-8AD6-4322-83E7-2EC17A063D0E}"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hat"/>
        </a:ext>
      </dgm:extLst>
    </dgm:pt>
    <dgm:pt modelId="{3196F042-9046-402A-B0DB-3A4CD82DF47E}" type="pres">
      <dgm:prSet presAssocID="{D9573CF2-8AD6-4322-83E7-2EC17A063D0E}" presName="spaceRect" presStyleCnt="0"/>
      <dgm:spPr/>
    </dgm:pt>
    <dgm:pt modelId="{6EDC5086-27B1-4D35-9CEC-BC297FB99A18}" type="pres">
      <dgm:prSet presAssocID="{D9573CF2-8AD6-4322-83E7-2EC17A063D0E}" presName="textRect" presStyleLbl="revTx" presStyleIdx="7" presStyleCnt="8">
        <dgm:presLayoutVars>
          <dgm:chMax val="1"/>
          <dgm:chPref val="1"/>
        </dgm:presLayoutVars>
      </dgm:prSet>
      <dgm:spPr/>
    </dgm:pt>
  </dgm:ptLst>
  <dgm:cxnLst>
    <dgm:cxn modelId="{E8EEA111-8ED2-4E1C-81A9-1B34F3DE354C}" srcId="{880E5FA0-0AFD-47CC-9B2C-B9B8996DBD4A}" destId="{AA37005B-EB2B-4AD9-BB96-0029D8DCAA02}" srcOrd="0" destOrd="0" parTransId="{8C047639-B99D-430A-8FF6-76C3593FFF6F}" sibTransId="{BBB050D8-AC1C-4D3F-A009-C9CE45CDD7BE}"/>
    <dgm:cxn modelId="{23BDAD3B-A4CF-4F2F-9E1F-D90C15427E64}" type="presOf" srcId="{2C68101C-210D-4BC4-87F7-AE111941C6E2}" destId="{2B325702-5A3D-4A0D-A87D-573AC27DF89D}" srcOrd="0" destOrd="0" presId="urn:microsoft.com/office/officeart/2018/2/layout/IconLabelList"/>
    <dgm:cxn modelId="{4CA00C3E-F541-4F45-8013-3FC8AC5463B3}" srcId="{880E5FA0-0AFD-47CC-9B2C-B9B8996DBD4A}" destId="{E5D92C6A-0837-44EC-AA58-AF511CAEC866}" srcOrd="3" destOrd="0" parTransId="{A8BD24ED-B3DE-4F80-AF12-BCD64A452225}" sibTransId="{ECE9F645-AF7E-4DE6-AFE2-0429FBD30828}"/>
    <dgm:cxn modelId="{B0EDE462-447D-4133-B033-49C8A4E344ED}" srcId="{880E5FA0-0AFD-47CC-9B2C-B9B8996DBD4A}" destId="{52E4DD2A-1CC9-43BD-88C4-F383F07A2E3A}" srcOrd="2" destOrd="0" parTransId="{FD3B7D42-2133-44C0-A596-DA3D12238E83}" sibTransId="{9BB8667B-D404-41F7-8F95-C710A3AC9E3E}"/>
    <dgm:cxn modelId="{1576E642-5970-46F3-A3B0-267508E86823}" type="presOf" srcId="{426C2DF9-3FDD-473A-908E-EC951C7B871E}" destId="{2956D49B-78B7-4199-9A15-7A0DAE5C0695}" srcOrd="0" destOrd="0" presId="urn:microsoft.com/office/officeart/2018/2/layout/IconLabelList"/>
    <dgm:cxn modelId="{4C8C5C46-68B4-433F-AEDD-3B8B98C2ECD2}" type="presOf" srcId="{93F38B17-3632-4784-B0D5-D6F1D78F5DB9}" destId="{7F0EA268-7222-4E17-9DA2-6DD66EBD8D61}" srcOrd="0" destOrd="0" presId="urn:microsoft.com/office/officeart/2018/2/layout/IconLabelList"/>
    <dgm:cxn modelId="{05E54D68-3B55-4A53-AF9F-69BC5865EFDA}" srcId="{880E5FA0-0AFD-47CC-9B2C-B9B8996DBD4A}" destId="{2C68101C-210D-4BC4-87F7-AE111941C6E2}" srcOrd="6" destOrd="0" parTransId="{0B4F1E07-42A2-4390-955D-A908ADDF9B15}" sibTransId="{62A9EEC3-F34F-410E-85DA-060A16522A3A}"/>
    <dgm:cxn modelId="{5B13C56F-7FCA-4C1B-A8DF-E97207228218}" type="presOf" srcId="{38416E9E-80AD-4C9A-92C0-4D839240A1ED}" destId="{713F9E09-33C0-43C6-8120-6150BFB33495}" srcOrd="0" destOrd="0" presId="urn:microsoft.com/office/officeart/2018/2/layout/IconLabelList"/>
    <dgm:cxn modelId="{0C810050-22E1-40FC-9118-EDE3685E5376}" srcId="{880E5FA0-0AFD-47CC-9B2C-B9B8996DBD4A}" destId="{93F38B17-3632-4784-B0D5-D6F1D78F5DB9}" srcOrd="4" destOrd="0" parTransId="{005B03F3-3381-4B9A-B5B5-0081D6300F63}" sibTransId="{28082CF2-B8D9-4694-AEB8-8348FD455FC0}"/>
    <dgm:cxn modelId="{FD39C978-DE6D-45D9-9F2C-D31C4604305C}" type="presOf" srcId="{E5D92C6A-0837-44EC-AA58-AF511CAEC866}" destId="{914F5E5E-902E-4A7D-B4EA-29E64FE18141}" srcOrd="0" destOrd="0" presId="urn:microsoft.com/office/officeart/2018/2/layout/IconLabelList"/>
    <dgm:cxn modelId="{B905437A-3909-4E6E-A776-939C9624590A}" type="presOf" srcId="{D9573CF2-8AD6-4322-83E7-2EC17A063D0E}" destId="{6EDC5086-27B1-4D35-9CEC-BC297FB99A18}" srcOrd="0" destOrd="0" presId="urn:microsoft.com/office/officeart/2018/2/layout/IconLabelList"/>
    <dgm:cxn modelId="{27E4217F-131B-4FE1-8BA9-DB8CF335088D}" type="presOf" srcId="{52E4DD2A-1CC9-43BD-88C4-F383F07A2E3A}" destId="{6D1780D5-3B84-459D-8E6A-ADBCCAD28797}" srcOrd="0" destOrd="0" presId="urn:microsoft.com/office/officeart/2018/2/layout/IconLabelList"/>
    <dgm:cxn modelId="{B3EEA4A4-34BA-423C-B4C7-18FA0ED5B5C9}" type="presOf" srcId="{AA37005B-EB2B-4AD9-BB96-0029D8DCAA02}" destId="{11EF91FD-BBEF-470F-8CD4-0AE0F7817956}" srcOrd="0" destOrd="0" presId="urn:microsoft.com/office/officeart/2018/2/layout/IconLabelList"/>
    <dgm:cxn modelId="{56D84FC3-FCA3-4A8D-A771-59C2B7109A54}" srcId="{880E5FA0-0AFD-47CC-9B2C-B9B8996DBD4A}" destId="{38416E9E-80AD-4C9A-92C0-4D839240A1ED}" srcOrd="1" destOrd="0" parTransId="{FDF1ADDF-FDFD-4407-84C8-B77AFEB86EA6}" sibTransId="{0CE86709-99D7-4AB8-8320-78F119730D60}"/>
    <dgm:cxn modelId="{D3272DCB-2A83-4A3C-87B2-5F8545DFA5F9}" srcId="{880E5FA0-0AFD-47CC-9B2C-B9B8996DBD4A}" destId="{D9573CF2-8AD6-4322-83E7-2EC17A063D0E}" srcOrd="7" destOrd="0" parTransId="{32A02853-4FD1-4401-80D1-FABFF14ACAD0}" sibTransId="{40F2A578-7E24-4042-9B0F-65017C630557}"/>
    <dgm:cxn modelId="{1F245CDA-D51C-499C-A615-5350EC860839}" srcId="{880E5FA0-0AFD-47CC-9B2C-B9B8996DBD4A}" destId="{426C2DF9-3FDD-473A-908E-EC951C7B871E}" srcOrd="5" destOrd="0" parTransId="{FF3A16FC-708A-44E5-9820-748F84761BBD}" sibTransId="{982EEF81-7812-4737-81DB-043F23B199C0}"/>
    <dgm:cxn modelId="{A6ECCDDB-1463-4549-AD3F-3E4646DE4A9C}" type="presOf" srcId="{880E5FA0-0AFD-47CC-9B2C-B9B8996DBD4A}" destId="{1FECD793-D7BF-40E6-A44C-1C59E3A3885F}" srcOrd="0" destOrd="0" presId="urn:microsoft.com/office/officeart/2018/2/layout/IconLabelList"/>
    <dgm:cxn modelId="{50518B49-EBA1-4ABE-A29C-9E56121DCBC3}" type="presParOf" srcId="{1FECD793-D7BF-40E6-A44C-1C59E3A3885F}" destId="{9612219E-74CB-4E90-949B-F8C0E8B69FD5}" srcOrd="0" destOrd="0" presId="urn:microsoft.com/office/officeart/2018/2/layout/IconLabelList"/>
    <dgm:cxn modelId="{7F566883-4183-43A4-BAB4-66C8A18F3634}" type="presParOf" srcId="{9612219E-74CB-4E90-949B-F8C0E8B69FD5}" destId="{95C87C3C-E2A6-4B9A-AA38-0D8B7E831F8A}" srcOrd="0" destOrd="0" presId="urn:microsoft.com/office/officeart/2018/2/layout/IconLabelList"/>
    <dgm:cxn modelId="{4B6DD421-459B-4DB5-8EF3-BCB2CAEBA9F7}" type="presParOf" srcId="{9612219E-74CB-4E90-949B-F8C0E8B69FD5}" destId="{56E5EE3F-2DD1-4010-A276-1B14FC83A02C}" srcOrd="1" destOrd="0" presId="urn:microsoft.com/office/officeart/2018/2/layout/IconLabelList"/>
    <dgm:cxn modelId="{A9AA1650-3C1F-4B2E-A503-BA56E80E3EEF}" type="presParOf" srcId="{9612219E-74CB-4E90-949B-F8C0E8B69FD5}" destId="{11EF91FD-BBEF-470F-8CD4-0AE0F7817956}" srcOrd="2" destOrd="0" presId="urn:microsoft.com/office/officeart/2018/2/layout/IconLabelList"/>
    <dgm:cxn modelId="{D94F209B-2C78-4098-A0A3-A6B256D76EB9}" type="presParOf" srcId="{1FECD793-D7BF-40E6-A44C-1C59E3A3885F}" destId="{AA0E5576-5B20-4266-925E-1FC47C32E3BA}" srcOrd="1" destOrd="0" presId="urn:microsoft.com/office/officeart/2018/2/layout/IconLabelList"/>
    <dgm:cxn modelId="{37A58858-B68E-4F22-A000-66326D87C05E}" type="presParOf" srcId="{1FECD793-D7BF-40E6-A44C-1C59E3A3885F}" destId="{17CD8F28-4601-4347-BA41-83E1978F222F}" srcOrd="2" destOrd="0" presId="urn:microsoft.com/office/officeart/2018/2/layout/IconLabelList"/>
    <dgm:cxn modelId="{55CFC966-407C-4DAE-86BB-4D70F1DAA121}" type="presParOf" srcId="{17CD8F28-4601-4347-BA41-83E1978F222F}" destId="{A0F7D05D-F986-451A-8200-B2A6ABB9FAFF}" srcOrd="0" destOrd="0" presId="urn:microsoft.com/office/officeart/2018/2/layout/IconLabelList"/>
    <dgm:cxn modelId="{43655228-7CA4-4ABD-8D0C-7F57D0C0E04E}" type="presParOf" srcId="{17CD8F28-4601-4347-BA41-83E1978F222F}" destId="{E1ED805A-B4C5-4C69-8862-A45778E81220}" srcOrd="1" destOrd="0" presId="urn:microsoft.com/office/officeart/2018/2/layout/IconLabelList"/>
    <dgm:cxn modelId="{7A3E3B0A-6A62-4D5B-9D5E-8E82372BCA3F}" type="presParOf" srcId="{17CD8F28-4601-4347-BA41-83E1978F222F}" destId="{713F9E09-33C0-43C6-8120-6150BFB33495}" srcOrd="2" destOrd="0" presId="urn:microsoft.com/office/officeart/2018/2/layout/IconLabelList"/>
    <dgm:cxn modelId="{D6AB426F-BAD5-4CAE-A810-EBD4CE4AF113}" type="presParOf" srcId="{1FECD793-D7BF-40E6-A44C-1C59E3A3885F}" destId="{85FADBC8-FD3B-4AD1-8B38-081AFC749F6E}" srcOrd="3" destOrd="0" presId="urn:microsoft.com/office/officeart/2018/2/layout/IconLabelList"/>
    <dgm:cxn modelId="{81CC1B65-7291-4585-80FA-7271596141E6}" type="presParOf" srcId="{1FECD793-D7BF-40E6-A44C-1C59E3A3885F}" destId="{AD846F22-EFE3-4609-9FEB-16278979F636}" srcOrd="4" destOrd="0" presId="urn:microsoft.com/office/officeart/2018/2/layout/IconLabelList"/>
    <dgm:cxn modelId="{E8F733AE-D24A-48C2-AE71-D57EBD8CB32F}" type="presParOf" srcId="{AD846F22-EFE3-4609-9FEB-16278979F636}" destId="{A986D5B6-29A3-4591-8261-2D58C9CAB2AB}" srcOrd="0" destOrd="0" presId="urn:microsoft.com/office/officeart/2018/2/layout/IconLabelList"/>
    <dgm:cxn modelId="{EFFC04C9-791B-4635-BD99-7B86639FA45D}" type="presParOf" srcId="{AD846F22-EFE3-4609-9FEB-16278979F636}" destId="{DD56A040-69DF-47BD-B656-A877EA85E763}" srcOrd="1" destOrd="0" presId="urn:microsoft.com/office/officeart/2018/2/layout/IconLabelList"/>
    <dgm:cxn modelId="{C0236966-E07B-4496-8E89-E8DB838E62A9}" type="presParOf" srcId="{AD846F22-EFE3-4609-9FEB-16278979F636}" destId="{6D1780D5-3B84-459D-8E6A-ADBCCAD28797}" srcOrd="2" destOrd="0" presId="urn:microsoft.com/office/officeart/2018/2/layout/IconLabelList"/>
    <dgm:cxn modelId="{CE7865AF-E0B3-4908-A588-90E66F3A2A17}" type="presParOf" srcId="{1FECD793-D7BF-40E6-A44C-1C59E3A3885F}" destId="{579D2B20-B3BA-4AE7-BF47-EC24FC3CA4F6}" srcOrd="5" destOrd="0" presId="urn:microsoft.com/office/officeart/2018/2/layout/IconLabelList"/>
    <dgm:cxn modelId="{449085DF-5770-4C30-A61A-82D0617ED773}" type="presParOf" srcId="{1FECD793-D7BF-40E6-A44C-1C59E3A3885F}" destId="{2C3060FA-180F-468F-A887-1B6B01F2E30D}" srcOrd="6" destOrd="0" presId="urn:microsoft.com/office/officeart/2018/2/layout/IconLabelList"/>
    <dgm:cxn modelId="{6C0FCA5F-0D99-483A-91D0-7B619CB870AD}" type="presParOf" srcId="{2C3060FA-180F-468F-A887-1B6B01F2E30D}" destId="{9F20F926-8845-4B3D-B214-BA656F734F65}" srcOrd="0" destOrd="0" presId="urn:microsoft.com/office/officeart/2018/2/layout/IconLabelList"/>
    <dgm:cxn modelId="{A6F6D6ED-D295-46D7-BA94-D75399C07BC2}" type="presParOf" srcId="{2C3060FA-180F-468F-A887-1B6B01F2E30D}" destId="{DB38DBF7-261B-4ED8-AD9A-3DA15A5B4AD7}" srcOrd="1" destOrd="0" presId="urn:microsoft.com/office/officeart/2018/2/layout/IconLabelList"/>
    <dgm:cxn modelId="{EC67CB6F-FFE1-4BB9-A5FD-7F8422939964}" type="presParOf" srcId="{2C3060FA-180F-468F-A887-1B6B01F2E30D}" destId="{914F5E5E-902E-4A7D-B4EA-29E64FE18141}" srcOrd="2" destOrd="0" presId="urn:microsoft.com/office/officeart/2018/2/layout/IconLabelList"/>
    <dgm:cxn modelId="{832A897B-F0E5-457D-BC07-CCBCDD90503E}" type="presParOf" srcId="{1FECD793-D7BF-40E6-A44C-1C59E3A3885F}" destId="{5DA78877-B6B5-408F-AB59-38D5910BED23}" srcOrd="7" destOrd="0" presId="urn:microsoft.com/office/officeart/2018/2/layout/IconLabelList"/>
    <dgm:cxn modelId="{A1C4B242-472C-410D-8E0F-6081BAAEB5CB}" type="presParOf" srcId="{1FECD793-D7BF-40E6-A44C-1C59E3A3885F}" destId="{54E96C29-5DDB-461A-9C66-125A7CEC3E9B}" srcOrd="8" destOrd="0" presId="urn:microsoft.com/office/officeart/2018/2/layout/IconLabelList"/>
    <dgm:cxn modelId="{BD8393BE-6A34-460F-8CA6-AD4EEC2EBCCE}" type="presParOf" srcId="{54E96C29-5DDB-461A-9C66-125A7CEC3E9B}" destId="{47409641-83F6-4D0A-BDC2-F46971299532}" srcOrd="0" destOrd="0" presId="urn:microsoft.com/office/officeart/2018/2/layout/IconLabelList"/>
    <dgm:cxn modelId="{9D548AF5-783E-40C3-8CD2-2112064BB80A}" type="presParOf" srcId="{54E96C29-5DDB-461A-9C66-125A7CEC3E9B}" destId="{B846EF15-332E-4EBB-98BD-C4AFFFB9C5F4}" srcOrd="1" destOrd="0" presId="urn:microsoft.com/office/officeart/2018/2/layout/IconLabelList"/>
    <dgm:cxn modelId="{385C42A0-FDB4-47D8-B998-2E204513B4B7}" type="presParOf" srcId="{54E96C29-5DDB-461A-9C66-125A7CEC3E9B}" destId="{7F0EA268-7222-4E17-9DA2-6DD66EBD8D61}" srcOrd="2" destOrd="0" presId="urn:microsoft.com/office/officeart/2018/2/layout/IconLabelList"/>
    <dgm:cxn modelId="{4711CD45-0A5B-4118-87DC-E2F8429A1FA4}" type="presParOf" srcId="{1FECD793-D7BF-40E6-A44C-1C59E3A3885F}" destId="{4A8CB9AB-A060-465D-B7E1-9DF6FF512421}" srcOrd="9" destOrd="0" presId="urn:microsoft.com/office/officeart/2018/2/layout/IconLabelList"/>
    <dgm:cxn modelId="{32A2E910-48AC-4B4E-80C3-2EBCE3CF77D2}" type="presParOf" srcId="{1FECD793-D7BF-40E6-A44C-1C59E3A3885F}" destId="{C9D33EC6-8EA7-44CD-9ABA-B82595AF6671}" srcOrd="10" destOrd="0" presId="urn:microsoft.com/office/officeart/2018/2/layout/IconLabelList"/>
    <dgm:cxn modelId="{E20F4FFD-64E4-417A-A19A-534CA5B1405A}" type="presParOf" srcId="{C9D33EC6-8EA7-44CD-9ABA-B82595AF6671}" destId="{77787312-A7E6-4AFF-8361-212E21D48854}" srcOrd="0" destOrd="0" presId="urn:microsoft.com/office/officeart/2018/2/layout/IconLabelList"/>
    <dgm:cxn modelId="{CD48A1A0-00F0-4DC7-B76E-5C816BAC9ABB}" type="presParOf" srcId="{C9D33EC6-8EA7-44CD-9ABA-B82595AF6671}" destId="{DF03DD4A-2720-4000-B6C2-E9287437F49A}" srcOrd="1" destOrd="0" presId="urn:microsoft.com/office/officeart/2018/2/layout/IconLabelList"/>
    <dgm:cxn modelId="{CB879544-1507-493A-AE48-FA45A01AD256}" type="presParOf" srcId="{C9D33EC6-8EA7-44CD-9ABA-B82595AF6671}" destId="{2956D49B-78B7-4199-9A15-7A0DAE5C0695}" srcOrd="2" destOrd="0" presId="urn:microsoft.com/office/officeart/2018/2/layout/IconLabelList"/>
    <dgm:cxn modelId="{1A55EFCD-D157-450E-84EB-419884789715}" type="presParOf" srcId="{1FECD793-D7BF-40E6-A44C-1C59E3A3885F}" destId="{73A256B0-4D1F-484F-9426-1438FD6078C3}" srcOrd="11" destOrd="0" presId="urn:microsoft.com/office/officeart/2018/2/layout/IconLabelList"/>
    <dgm:cxn modelId="{3706A9B1-E679-4B44-95E5-C6FD7012AB1A}" type="presParOf" srcId="{1FECD793-D7BF-40E6-A44C-1C59E3A3885F}" destId="{BFFBE955-4626-4065-BA3A-BDF030004C9D}" srcOrd="12" destOrd="0" presId="urn:microsoft.com/office/officeart/2018/2/layout/IconLabelList"/>
    <dgm:cxn modelId="{5DB64E85-7D59-4504-A7CD-EB50B53EF542}" type="presParOf" srcId="{BFFBE955-4626-4065-BA3A-BDF030004C9D}" destId="{FE51BC55-2250-40E9-9E7F-A25C668D50C9}" srcOrd="0" destOrd="0" presId="urn:microsoft.com/office/officeart/2018/2/layout/IconLabelList"/>
    <dgm:cxn modelId="{8BC1218F-4624-4D78-9CEB-23B29BF66D29}" type="presParOf" srcId="{BFFBE955-4626-4065-BA3A-BDF030004C9D}" destId="{C89F4055-0BC0-48D3-A868-28E60F9414D0}" srcOrd="1" destOrd="0" presId="urn:microsoft.com/office/officeart/2018/2/layout/IconLabelList"/>
    <dgm:cxn modelId="{2209A5B2-449E-4594-AC10-8EAF08AB62F4}" type="presParOf" srcId="{BFFBE955-4626-4065-BA3A-BDF030004C9D}" destId="{2B325702-5A3D-4A0D-A87D-573AC27DF89D}" srcOrd="2" destOrd="0" presId="urn:microsoft.com/office/officeart/2018/2/layout/IconLabelList"/>
    <dgm:cxn modelId="{937F5183-4101-4E2A-8C6C-4A0871963E8B}" type="presParOf" srcId="{1FECD793-D7BF-40E6-A44C-1C59E3A3885F}" destId="{BC7EE4CE-90A2-489F-B82D-ACF2B3A080B7}" srcOrd="13" destOrd="0" presId="urn:microsoft.com/office/officeart/2018/2/layout/IconLabelList"/>
    <dgm:cxn modelId="{37CC83ED-DA0F-4BCE-83F4-F6DB313ED304}" type="presParOf" srcId="{1FECD793-D7BF-40E6-A44C-1C59E3A3885F}" destId="{40E2FBBB-E05D-4BBA-8B04-7BF72883D433}" srcOrd="14" destOrd="0" presId="urn:microsoft.com/office/officeart/2018/2/layout/IconLabelList"/>
    <dgm:cxn modelId="{E09108D8-3866-41D4-A89A-A049992B8A10}" type="presParOf" srcId="{40E2FBBB-E05D-4BBA-8B04-7BF72883D433}" destId="{EA67CF95-6D86-470E-A71B-97B4C13A3900}" srcOrd="0" destOrd="0" presId="urn:microsoft.com/office/officeart/2018/2/layout/IconLabelList"/>
    <dgm:cxn modelId="{C93684AA-24BA-4F13-8BC0-973DC21C83B7}" type="presParOf" srcId="{40E2FBBB-E05D-4BBA-8B04-7BF72883D433}" destId="{3196F042-9046-402A-B0DB-3A4CD82DF47E}" srcOrd="1" destOrd="0" presId="urn:microsoft.com/office/officeart/2018/2/layout/IconLabelList"/>
    <dgm:cxn modelId="{7B30D117-7BC2-4D7D-8E8F-F26572A3ED55}" type="presParOf" srcId="{40E2FBBB-E05D-4BBA-8B04-7BF72883D433}" destId="{6EDC5086-27B1-4D35-9CEC-BC297FB99A1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347471-D469-487E-84F7-7FAB4FCD2314}" type="doc">
      <dgm:prSet loTypeId="urn:microsoft.com/office/officeart/2005/8/layout/process2" loCatId="process" qsTypeId="urn:microsoft.com/office/officeart/2005/8/quickstyle/simple1" qsCatId="simple" csTypeId="urn:microsoft.com/office/officeart/2005/8/colors/colorful5" csCatId="colorful"/>
      <dgm:spPr/>
      <dgm:t>
        <a:bodyPr/>
        <a:lstStyle/>
        <a:p>
          <a:endParaRPr lang="en-US"/>
        </a:p>
      </dgm:t>
    </dgm:pt>
    <dgm:pt modelId="{1CAF48E1-EDA5-425B-B819-4423210DFC26}">
      <dgm:prSet/>
      <dgm:spPr/>
      <dgm:t>
        <a:bodyPr/>
        <a:lstStyle/>
        <a:p>
          <a:r>
            <a:rPr lang="en-CA"/>
            <a:t>Action Plan</a:t>
          </a:r>
          <a:endParaRPr lang="en-US"/>
        </a:p>
      </dgm:t>
    </dgm:pt>
    <dgm:pt modelId="{C83F9D62-375E-4ECA-9FAA-A4A54636336D}" type="parTrans" cxnId="{AF7E9C52-7A20-487F-9FE4-FF776841C6DE}">
      <dgm:prSet/>
      <dgm:spPr/>
      <dgm:t>
        <a:bodyPr/>
        <a:lstStyle/>
        <a:p>
          <a:endParaRPr lang="en-US"/>
        </a:p>
      </dgm:t>
    </dgm:pt>
    <dgm:pt modelId="{F1401710-4455-40D6-B162-B1F1BD631046}" type="sibTrans" cxnId="{AF7E9C52-7A20-487F-9FE4-FF776841C6DE}">
      <dgm:prSet/>
      <dgm:spPr/>
      <dgm:t>
        <a:bodyPr/>
        <a:lstStyle/>
        <a:p>
          <a:endParaRPr lang="en-US"/>
        </a:p>
      </dgm:t>
    </dgm:pt>
    <dgm:pt modelId="{4F9058DE-7F64-4A12-A718-EC6E7FFA920B}">
      <dgm:prSet/>
      <dgm:spPr/>
      <dgm:t>
        <a:bodyPr/>
        <a:lstStyle/>
        <a:p>
          <a:r>
            <a:rPr lang="en-CA"/>
            <a:t>Education and Training</a:t>
          </a:r>
          <a:endParaRPr lang="en-US"/>
        </a:p>
      </dgm:t>
    </dgm:pt>
    <dgm:pt modelId="{0AC67FC0-DA43-44FD-BF86-0D86C1F44720}" type="parTrans" cxnId="{5417257A-C175-4B25-A86C-B2ABFA4F739A}">
      <dgm:prSet/>
      <dgm:spPr/>
      <dgm:t>
        <a:bodyPr/>
        <a:lstStyle/>
        <a:p>
          <a:endParaRPr lang="en-US"/>
        </a:p>
      </dgm:t>
    </dgm:pt>
    <dgm:pt modelId="{81FD9DCD-12D5-416D-B135-76B317BC7676}" type="sibTrans" cxnId="{5417257A-C175-4B25-A86C-B2ABFA4F739A}">
      <dgm:prSet/>
      <dgm:spPr/>
      <dgm:t>
        <a:bodyPr/>
        <a:lstStyle/>
        <a:p>
          <a:endParaRPr lang="en-US"/>
        </a:p>
      </dgm:t>
    </dgm:pt>
    <dgm:pt modelId="{426679DF-D06E-40BC-A058-5EE9E671A7EF}">
      <dgm:prSet/>
      <dgm:spPr/>
      <dgm:t>
        <a:bodyPr/>
        <a:lstStyle/>
        <a:p>
          <a:r>
            <a:rPr lang="en-CA"/>
            <a:t>ShareVision Integration</a:t>
          </a:r>
          <a:endParaRPr lang="en-US"/>
        </a:p>
      </dgm:t>
    </dgm:pt>
    <dgm:pt modelId="{6F1E0D11-5A61-4E81-B015-2DD0572C9B12}" type="parTrans" cxnId="{DBF21502-1DE0-46EC-9089-A7113BE94F17}">
      <dgm:prSet/>
      <dgm:spPr/>
      <dgm:t>
        <a:bodyPr/>
        <a:lstStyle/>
        <a:p>
          <a:endParaRPr lang="en-US"/>
        </a:p>
      </dgm:t>
    </dgm:pt>
    <dgm:pt modelId="{20A8D738-7C08-4113-BFC7-9AFDAC158BC0}" type="sibTrans" cxnId="{DBF21502-1DE0-46EC-9089-A7113BE94F17}">
      <dgm:prSet/>
      <dgm:spPr/>
      <dgm:t>
        <a:bodyPr/>
        <a:lstStyle/>
        <a:p>
          <a:endParaRPr lang="en-US"/>
        </a:p>
      </dgm:t>
    </dgm:pt>
    <dgm:pt modelId="{1D39009D-B419-407A-99EE-D98DAB9C800F}">
      <dgm:prSet/>
      <dgm:spPr/>
      <dgm:t>
        <a:bodyPr/>
        <a:lstStyle/>
        <a:p>
          <a:r>
            <a:rPr lang="en-CA"/>
            <a:t>Palliative Care binders and baskets</a:t>
          </a:r>
          <a:endParaRPr lang="en-US" dirty="0"/>
        </a:p>
      </dgm:t>
    </dgm:pt>
    <dgm:pt modelId="{27965723-8C39-4075-8D91-C9CB11BB092C}" type="parTrans" cxnId="{0D6D590C-F9A8-4CCE-A80D-D62D68712FAC}">
      <dgm:prSet/>
      <dgm:spPr/>
      <dgm:t>
        <a:bodyPr/>
        <a:lstStyle/>
        <a:p>
          <a:endParaRPr lang="en-US"/>
        </a:p>
      </dgm:t>
    </dgm:pt>
    <dgm:pt modelId="{28BE7763-40FE-4326-901D-42782FEFE618}" type="sibTrans" cxnId="{0D6D590C-F9A8-4CCE-A80D-D62D68712FAC}">
      <dgm:prSet/>
      <dgm:spPr/>
      <dgm:t>
        <a:bodyPr/>
        <a:lstStyle/>
        <a:p>
          <a:endParaRPr lang="en-US"/>
        </a:p>
      </dgm:t>
    </dgm:pt>
    <dgm:pt modelId="{30D56D27-C262-4ED4-A9B8-15835935162E}">
      <dgm:prSet/>
      <dgm:spPr/>
      <dgm:t>
        <a:bodyPr/>
        <a:lstStyle/>
        <a:p>
          <a:r>
            <a:rPr lang="en-CA"/>
            <a:t>SharePoint virtual resource hubs</a:t>
          </a:r>
          <a:endParaRPr lang="en-US"/>
        </a:p>
      </dgm:t>
    </dgm:pt>
    <dgm:pt modelId="{2C27788C-BA6C-4671-A026-E7133400F131}" type="parTrans" cxnId="{0CC1EF04-0BBC-4730-86CA-A998357F604D}">
      <dgm:prSet/>
      <dgm:spPr/>
      <dgm:t>
        <a:bodyPr/>
        <a:lstStyle/>
        <a:p>
          <a:endParaRPr lang="en-US"/>
        </a:p>
      </dgm:t>
    </dgm:pt>
    <dgm:pt modelId="{882CB9FE-C01A-40FF-8C99-21E2DC296FA5}" type="sibTrans" cxnId="{0CC1EF04-0BBC-4730-86CA-A998357F604D}">
      <dgm:prSet/>
      <dgm:spPr/>
      <dgm:t>
        <a:bodyPr/>
        <a:lstStyle/>
        <a:p>
          <a:endParaRPr lang="en-US"/>
        </a:p>
      </dgm:t>
    </dgm:pt>
    <dgm:pt modelId="{F4DFDD46-AF60-47FB-B9B3-170CF882089A}">
      <dgm:prSet/>
      <dgm:spPr/>
      <dgm:t>
        <a:bodyPr/>
        <a:lstStyle/>
        <a:p>
          <a:r>
            <a:rPr lang="en-CA"/>
            <a:t>Resource Binders</a:t>
          </a:r>
          <a:endParaRPr lang="en-US"/>
        </a:p>
      </dgm:t>
    </dgm:pt>
    <dgm:pt modelId="{0E404E66-CDBD-49D5-AEA8-8FD2E1228180}" type="parTrans" cxnId="{DAAFC605-F697-468A-8E94-1E18B9A6D72D}">
      <dgm:prSet/>
      <dgm:spPr/>
      <dgm:t>
        <a:bodyPr/>
        <a:lstStyle/>
        <a:p>
          <a:endParaRPr lang="en-US"/>
        </a:p>
      </dgm:t>
    </dgm:pt>
    <dgm:pt modelId="{BDE91394-43B4-4DA1-87D9-5A68228FF7B5}" type="sibTrans" cxnId="{DAAFC605-F697-468A-8E94-1E18B9A6D72D}">
      <dgm:prSet/>
      <dgm:spPr/>
      <dgm:t>
        <a:bodyPr/>
        <a:lstStyle/>
        <a:p>
          <a:endParaRPr lang="en-US"/>
        </a:p>
      </dgm:t>
    </dgm:pt>
    <dgm:pt modelId="{A7050EB4-FCF7-461B-9B4A-E8B53A49E6AC}">
      <dgm:prSet/>
      <dgm:spPr/>
      <dgm:t>
        <a:bodyPr/>
        <a:lstStyle/>
        <a:p>
          <a:r>
            <a:rPr lang="en-CA"/>
            <a:t>Policy Development</a:t>
          </a:r>
          <a:endParaRPr lang="en-US"/>
        </a:p>
      </dgm:t>
    </dgm:pt>
    <dgm:pt modelId="{8BA9674E-E0D9-42EC-9674-BC44C5C5F594}" type="parTrans" cxnId="{DB92C805-8108-46ED-A7ED-6B910CB36203}">
      <dgm:prSet/>
      <dgm:spPr/>
      <dgm:t>
        <a:bodyPr/>
        <a:lstStyle/>
        <a:p>
          <a:endParaRPr lang="en-US"/>
        </a:p>
      </dgm:t>
    </dgm:pt>
    <dgm:pt modelId="{E1DFA810-D8B5-4B52-A9C3-56F27106BC5C}" type="sibTrans" cxnId="{DB92C805-8108-46ED-A7ED-6B910CB36203}">
      <dgm:prSet/>
      <dgm:spPr/>
      <dgm:t>
        <a:bodyPr/>
        <a:lstStyle/>
        <a:p>
          <a:endParaRPr lang="en-US"/>
        </a:p>
      </dgm:t>
    </dgm:pt>
    <dgm:pt modelId="{A67BCA59-34C5-4716-B657-4E199E5E5EB6}">
      <dgm:prSet/>
      <dgm:spPr/>
      <dgm:t>
        <a:bodyPr/>
        <a:lstStyle/>
        <a:p>
          <a:r>
            <a:rPr lang="en-CA"/>
            <a:t>Ongoing assessments and training with a clinical coach</a:t>
          </a:r>
          <a:endParaRPr lang="en-US"/>
        </a:p>
      </dgm:t>
    </dgm:pt>
    <dgm:pt modelId="{D172299B-39AB-4AC7-89D8-6FC8D780C731}" type="parTrans" cxnId="{41BBF5CD-ECF6-4F35-83B8-6251100668B3}">
      <dgm:prSet/>
      <dgm:spPr/>
      <dgm:t>
        <a:bodyPr/>
        <a:lstStyle/>
        <a:p>
          <a:endParaRPr lang="en-US"/>
        </a:p>
      </dgm:t>
    </dgm:pt>
    <dgm:pt modelId="{A7BEB711-19F8-421A-B525-7EBBF8160C46}" type="sibTrans" cxnId="{41BBF5CD-ECF6-4F35-83B8-6251100668B3}">
      <dgm:prSet/>
      <dgm:spPr/>
      <dgm:t>
        <a:bodyPr/>
        <a:lstStyle/>
        <a:p>
          <a:endParaRPr lang="en-US"/>
        </a:p>
      </dgm:t>
    </dgm:pt>
    <dgm:pt modelId="{38FCA749-6882-41F6-8378-438885C61175}" type="pres">
      <dgm:prSet presAssocID="{8F347471-D469-487E-84F7-7FAB4FCD2314}" presName="linearFlow" presStyleCnt="0">
        <dgm:presLayoutVars>
          <dgm:resizeHandles val="exact"/>
        </dgm:presLayoutVars>
      </dgm:prSet>
      <dgm:spPr/>
    </dgm:pt>
    <dgm:pt modelId="{7887A1E6-AE77-46D6-812D-AD7D10CE9056}" type="pres">
      <dgm:prSet presAssocID="{1CAF48E1-EDA5-425B-B819-4423210DFC26}" presName="node" presStyleLbl="node1" presStyleIdx="0" presStyleCnt="8">
        <dgm:presLayoutVars>
          <dgm:bulletEnabled val="1"/>
        </dgm:presLayoutVars>
      </dgm:prSet>
      <dgm:spPr/>
    </dgm:pt>
    <dgm:pt modelId="{6512A07D-C2BE-4C96-8795-3634290FF5B4}" type="pres">
      <dgm:prSet presAssocID="{F1401710-4455-40D6-B162-B1F1BD631046}" presName="sibTrans" presStyleLbl="sibTrans2D1" presStyleIdx="0" presStyleCnt="7"/>
      <dgm:spPr/>
    </dgm:pt>
    <dgm:pt modelId="{BA304921-4EFD-4AA3-9E23-850778A53741}" type="pres">
      <dgm:prSet presAssocID="{F1401710-4455-40D6-B162-B1F1BD631046}" presName="connectorText" presStyleLbl="sibTrans2D1" presStyleIdx="0" presStyleCnt="7"/>
      <dgm:spPr/>
    </dgm:pt>
    <dgm:pt modelId="{1482ADC3-532C-418E-8216-C4B13734BFAA}" type="pres">
      <dgm:prSet presAssocID="{4F9058DE-7F64-4A12-A718-EC6E7FFA920B}" presName="node" presStyleLbl="node1" presStyleIdx="1" presStyleCnt="8">
        <dgm:presLayoutVars>
          <dgm:bulletEnabled val="1"/>
        </dgm:presLayoutVars>
      </dgm:prSet>
      <dgm:spPr/>
    </dgm:pt>
    <dgm:pt modelId="{084E1733-5875-4BE0-A1B9-B3545DB03482}" type="pres">
      <dgm:prSet presAssocID="{81FD9DCD-12D5-416D-B135-76B317BC7676}" presName="sibTrans" presStyleLbl="sibTrans2D1" presStyleIdx="1" presStyleCnt="7"/>
      <dgm:spPr/>
    </dgm:pt>
    <dgm:pt modelId="{E73EAE47-1FBE-4627-9F43-D75C87C88068}" type="pres">
      <dgm:prSet presAssocID="{81FD9DCD-12D5-416D-B135-76B317BC7676}" presName="connectorText" presStyleLbl="sibTrans2D1" presStyleIdx="1" presStyleCnt="7"/>
      <dgm:spPr/>
    </dgm:pt>
    <dgm:pt modelId="{2E3B04DF-A77D-4CA4-A40E-61D5CD771733}" type="pres">
      <dgm:prSet presAssocID="{426679DF-D06E-40BC-A058-5EE9E671A7EF}" presName="node" presStyleLbl="node1" presStyleIdx="2" presStyleCnt="8">
        <dgm:presLayoutVars>
          <dgm:bulletEnabled val="1"/>
        </dgm:presLayoutVars>
      </dgm:prSet>
      <dgm:spPr/>
    </dgm:pt>
    <dgm:pt modelId="{9B6C5BEB-D04D-46AA-A756-972961BAC986}" type="pres">
      <dgm:prSet presAssocID="{20A8D738-7C08-4113-BFC7-9AFDAC158BC0}" presName="sibTrans" presStyleLbl="sibTrans2D1" presStyleIdx="2" presStyleCnt="7"/>
      <dgm:spPr/>
    </dgm:pt>
    <dgm:pt modelId="{33D945FF-F94D-4BC2-96ED-8A052D70E40E}" type="pres">
      <dgm:prSet presAssocID="{20A8D738-7C08-4113-BFC7-9AFDAC158BC0}" presName="connectorText" presStyleLbl="sibTrans2D1" presStyleIdx="2" presStyleCnt="7"/>
      <dgm:spPr/>
    </dgm:pt>
    <dgm:pt modelId="{676EB21D-E407-418D-AC56-71EAA5692508}" type="pres">
      <dgm:prSet presAssocID="{1D39009D-B419-407A-99EE-D98DAB9C800F}" presName="node" presStyleLbl="node1" presStyleIdx="3" presStyleCnt="8">
        <dgm:presLayoutVars>
          <dgm:bulletEnabled val="1"/>
        </dgm:presLayoutVars>
      </dgm:prSet>
      <dgm:spPr/>
    </dgm:pt>
    <dgm:pt modelId="{5B02DD06-9948-41B5-B4B9-9B1ED8546C01}" type="pres">
      <dgm:prSet presAssocID="{28BE7763-40FE-4326-901D-42782FEFE618}" presName="sibTrans" presStyleLbl="sibTrans2D1" presStyleIdx="3" presStyleCnt="7"/>
      <dgm:spPr/>
    </dgm:pt>
    <dgm:pt modelId="{D287E44D-722B-430D-AA0A-F27B844DE939}" type="pres">
      <dgm:prSet presAssocID="{28BE7763-40FE-4326-901D-42782FEFE618}" presName="connectorText" presStyleLbl="sibTrans2D1" presStyleIdx="3" presStyleCnt="7"/>
      <dgm:spPr/>
    </dgm:pt>
    <dgm:pt modelId="{4CD1B4DA-4A65-4258-88E1-68A77FF983C1}" type="pres">
      <dgm:prSet presAssocID="{30D56D27-C262-4ED4-A9B8-15835935162E}" presName="node" presStyleLbl="node1" presStyleIdx="4" presStyleCnt="8">
        <dgm:presLayoutVars>
          <dgm:bulletEnabled val="1"/>
        </dgm:presLayoutVars>
      </dgm:prSet>
      <dgm:spPr/>
    </dgm:pt>
    <dgm:pt modelId="{0FAF8247-A312-4473-8F8D-488177B765F1}" type="pres">
      <dgm:prSet presAssocID="{882CB9FE-C01A-40FF-8C99-21E2DC296FA5}" presName="sibTrans" presStyleLbl="sibTrans2D1" presStyleIdx="4" presStyleCnt="7"/>
      <dgm:spPr/>
    </dgm:pt>
    <dgm:pt modelId="{5CD91183-72BC-4F09-8268-A6E8E9C721E7}" type="pres">
      <dgm:prSet presAssocID="{882CB9FE-C01A-40FF-8C99-21E2DC296FA5}" presName="connectorText" presStyleLbl="sibTrans2D1" presStyleIdx="4" presStyleCnt="7"/>
      <dgm:spPr/>
    </dgm:pt>
    <dgm:pt modelId="{B46D005C-6C96-4945-B882-1353C29BDA7B}" type="pres">
      <dgm:prSet presAssocID="{F4DFDD46-AF60-47FB-B9B3-170CF882089A}" presName="node" presStyleLbl="node1" presStyleIdx="5" presStyleCnt="8">
        <dgm:presLayoutVars>
          <dgm:bulletEnabled val="1"/>
        </dgm:presLayoutVars>
      </dgm:prSet>
      <dgm:spPr/>
    </dgm:pt>
    <dgm:pt modelId="{95B45B01-77E8-4F62-8408-1A9731FD7D78}" type="pres">
      <dgm:prSet presAssocID="{BDE91394-43B4-4DA1-87D9-5A68228FF7B5}" presName="sibTrans" presStyleLbl="sibTrans2D1" presStyleIdx="5" presStyleCnt="7"/>
      <dgm:spPr/>
    </dgm:pt>
    <dgm:pt modelId="{00AC330F-0C41-4D15-BF77-FE404FF4F81E}" type="pres">
      <dgm:prSet presAssocID="{BDE91394-43B4-4DA1-87D9-5A68228FF7B5}" presName="connectorText" presStyleLbl="sibTrans2D1" presStyleIdx="5" presStyleCnt="7"/>
      <dgm:spPr/>
    </dgm:pt>
    <dgm:pt modelId="{94E620F3-AF94-48C6-9E53-26BD69846E66}" type="pres">
      <dgm:prSet presAssocID="{A7050EB4-FCF7-461B-9B4A-E8B53A49E6AC}" presName="node" presStyleLbl="node1" presStyleIdx="6" presStyleCnt="8">
        <dgm:presLayoutVars>
          <dgm:bulletEnabled val="1"/>
        </dgm:presLayoutVars>
      </dgm:prSet>
      <dgm:spPr/>
    </dgm:pt>
    <dgm:pt modelId="{468DD1C0-9E27-407C-9080-0ED72B7E5532}" type="pres">
      <dgm:prSet presAssocID="{E1DFA810-D8B5-4B52-A9C3-56F27106BC5C}" presName="sibTrans" presStyleLbl="sibTrans2D1" presStyleIdx="6" presStyleCnt="7"/>
      <dgm:spPr/>
    </dgm:pt>
    <dgm:pt modelId="{A2ECD187-CFB8-4CE3-B2DB-E884055187DC}" type="pres">
      <dgm:prSet presAssocID="{E1DFA810-D8B5-4B52-A9C3-56F27106BC5C}" presName="connectorText" presStyleLbl="sibTrans2D1" presStyleIdx="6" presStyleCnt="7"/>
      <dgm:spPr/>
    </dgm:pt>
    <dgm:pt modelId="{FB44EB81-8166-4F98-B5AA-E6918D42BE35}" type="pres">
      <dgm:prSet presAssocID="{A67BCA59-34C5-4716-B657-4E199E5E5EB6}" presName="node" presStyleLbl="node1" presStyleIdx="7" presStyleCnt="8">
        <dgm:presLayoutVars>
          <dgm:bulletEnabled val="1"/>
        </dgm:presLayoutVars>
      </dgm:prSet>
      <dgm:spPr/>
    </dgm:pt>
  </dgm:ptLst>
  <dgm:cxnLst>
    <dgm:cxn modelId="{DBF21502-1DE0-46EC-9089-A7113BE94F17}" srcId="{8F347471-D469-487E-84F7-7FAB4FCD2314}" destId="{426679DF-D06E-40BC-A058-5EE9E671A7EF}" srcOrd="2" destOrd="0" parTransId="{6F1E0D11-5A61-4E81-B015-2DD0572C9B12}" sibTransId="{20A8D738-7C08-4113-BFC7-9AFDAC158BC0}"/>
    <dgm:cxn modelId="{0CC1EF04-0BBC-4730-86CA-A998357F604D}" srcId="{8F347471-D469-487E-84F7-7FAB4FCD2314}" destId="{30D56D27-C262-4ED4-A9B8-15835935162E}" srcOrd="4" destOrd="0" parTransId="{2C27788C-BA6C-4671-A026-E7133400F131}" sibTransId="{882CB9FE-C01A-40FF-8C99-21E2DC296FA5}"/>
    <dgm:cxn modelId="{DAAFC605-F697-468A-8E94-1E18B9A6D72D}" srcId="{8F347471-D469-487E-84F7-7FAB4FCD2314}" destId="{F4DFDD46-AF60-47FB-B9B3-170CF882089A}" srcOrd="5" destOrd="0" parTransId="{0E404E66-CDBD-49D5-AEA8-8FD2E1228180}" sibTransId="{BDE91394-43B4-4DA1-87D9-5A68228FF7B5}"/>
    <dgm:cxn modelId="{DB92C805-8108-46ED-A7ED-6B910CB36203}" srcId="{8F347471-D469-487E-84F7-7FAB4FCD2314}" destId="{A7050EB4-FCF7-461B-9B4A-E8B53A49E6AC}" srcOrd="6" destOrd="0" parTransId="{8BA9674E-E0D9-42EC-9674-BC44C5C5F594}" sibTransId="{E1DFA810-D8B5-4B52-A9C3-56F27106BC5C}"/>
    <dgm:cxn modelId="{0D6D590C-F9A8-4CCE-A80D-D62D68712FAC}" srcId="{8F347471-D469-487E-84F7-7FAB4FCD2314}" destId="{1D39009D-B419-407A-99EE-D98DAB9C800F}" srcOrd="3" destOrd="0" parTransId="{27965723-8C39-4075-8D91-C9CB11BB092C}" sibTransId="{28BE7763-40FE-4326-901D-42782FEFE618}"/>
    <dgm:cxn modelId="{D69CBA11-D0A1-4961-A90B-788B052EA9EF}" type="presOf" srcId="{426679DF-D06E-40BC-A058-5EE9E671A7EF}" destId="{2E3B04DF-A77D-4CA4-A40E-61D5CD771733}" srcOrd="0" destOrd="0" presId="urn:microsoft.com/office/officeart/2005/8/layout/process2"/>
    <dgm:cxn modelId="{2146DF11-8134-4175-B4BE-AFA070C05513}" type="presOf" srcId="{1CAF48E1-EDA5-425B-B819-4423210DFC26}" destId="{7887A1E6-AE77-46D6-812D-AD7D10CE9056}" srcOrd="0" destOrd="0" presId="urn:microsoft.com/office/officeart/2005/8/layout/process2"/>
    <dgm:cxn modelId="{6FB8921C-BD15-4598-BF93-0347AC58CC73}" type="presOf" srcId="{BDE91394-43B4-4DA1-87D9-5A68228FF7B5}" destId="{00AC330F-0C41-4D15-BF77-FE404FF4F81E}" srcOrd="1" destOrd="0" presId="urn:microsoft.com/office/officeart/2005/8/layout/process2"/>
    <dgm:cxn modelId="{EF32F727-F10B-465B-AA9F-0BF0DF5483EC}" type="presOf" srcId="{BDE91394-43B4-4DA1-87D9-5A68228FF7B5}" destId="{95B45B01-77E8-4F62-8408-1A9731FD7D78}" srcOrd="0" destOrd="0" presId="urn:microsoft.com/office/officeart/2005/8/layout/process2"/>
    <dgm:cxn modelId="{B4DE5E34-FE14-4384-8E1C-375293F6407B}" type="presOf" srcId="{20A8D738-7C08-4113-BFC7-9AFDAC158BC0}" destId="{33D945FF-F94D-4BC2-96ED-8A052D70E40E}" srcOrd="1" destOrd="0" presId="urn:microsoft.com/office/officeart/2005/8/layout/process2"/>
    <dgm:cxn modelId="{7BA03C3A-C5D8-4143-967F-7BADD4348BA6}" type="presOf" srcId="{8F347471-D469-487E-84F7-7FAB4FCD2314}" destId="{38FCA749-6882-41F6-8378-438885C61175}" srcOrd="0" destOrd="0" presId="urn:microsoft.com/office/officeart/2005/8/layout/process2"/>
    <dgm:cxn modelId="{EB78DE3D-8C92-4058-8875-419705508F4C}" type="presOf" srcId="{1D39009D-B419-407A-99EE-D98DAB9C800F}" destId="{676EB21D-E407-418D-AC56-71EAA5692508}" srcOrd="0" destOrd="0" presId="urn:microsoft.com/office/officeart/2005/8/layout/process2"/>
    <dgm:cxn modelId="{D33C453E-BDC3-410E-979B-783A9CCF2492}" type="presOf" srcId="{F1401710-4455-40D6-B162-B1F1BD631046}" destId="{6512A07D-C2BE-4C96-8795-3634290FF5B4}" srcOrd="0" destOrd="0" presId="urn:microsoft.com/office/officeart/2005/8/layout/process2"/>
    <dgm:cxn modelId="{CF558963-2F92-4E46-A908-27FAFC7006CC}" type="presOf" srcId="{A7050EB4-FCF7-461B-9B4A-E8B53A49E6AC}" destId="{94E620F3-AF94-48C6-9E53-26BD69846E66}" srcOrd="0" destOrd="0" presId="urn:microsoft.com/office/officeart/2005/8/layout/process2"/>
    <dgm:cxn modelId="{53BDD864-3B6D-4F77-BA32-879761CBC076}" type="presOf" srcId="{28BE7763-40FE-4326-901D-42782FEFE618}" destId="{5B02DD06-9948-41B5-B4B9-9B1ED8546C01}" srcOrd="0" destOrd="0" presId="urn:microsoft.com/office/officeart/2005/8/layout/process2"/>
    <dgm:cxn modelId="{AAD6906C-12AA-4BCB-9CA9-0296B2B6B525}" type="presOf" srcId="{E1DFA810-D8B5-4B52-A9C3-56F27106BC5C}" destId="{468DD1C0-9E27-407C-9080-0ED72B7E5532}" srcOrd="0" destOrd="0" presId="urn:microsoft.com/office/officeart/2005/8/layout/process2"/>
    <dgm:cxn modelId="{AF7E9C52-7A20-487F-9FE4-FF776841C6DE}" srcId="{8F347471-D469-487E-84F7-7FAB4FCD2314}" destId="{1CAF48E1-EDA5-425B-B819-4423210DFC26}" srcOrd="0" destOrd="0" parTransId="{C83F9D62-375E-4ECA-9FAA-A4A54636336D}" sibTransId="{F1401710-4455-40D6-B162-B1F1BD631046}"/>
    <dgm:cxn modelId="{5417257A-C175-4B25-A86C-B2ABFA4F739A}" srcId="{8F347471-D469-487E-84F7-7FAB4FCD2314}" destId="{4F9058DE-7F64-4A12-A718-EC6E7FFA920B}" srcOrd="1" destOrd="0" parTransId="{0AC67FC0-DA43-44FD-BF86-0D86C1F44720}" sibTransId="{81FD9DCD-12D5-416D-B135-76B317BC7676}"/>
    <dgm:cxn modelId="{EC0C9C5A-3144-40CD-8843-B0238B6D1C3F}" type="presOf" srcId="{28BE7763-40FE-4326-901D-42782FEFE618}" destId="{D287E44D-722B-430D-AA0A-F27B844DE939}" srcOrd="1" destOrd="0" presId="urn:microsoft.com/office/officeart/2005/8/layout/process2"/>
    <dgm:cxn modelId="{F6F41C97-84A2-4C20-929A-B45AE3DD5277}" type="presOf" srcId="{F4DFDD46-AF60-47FB-B9B3-170CF882089A}" destId="{B46D005C-6C96-4945-B882-1353C29BDA7B}" srcOrd="0" destOrd="0" presId="urn:microsoft.com/office/officeart/2005/8/layout/process2"/>
    <dgm:cxn modelId="{0379D7A4-271A-4DE9-892A-3F17DCDB61E3}" type="presOf" srcId="{A67BCA59-34C5-4716-B657-4E199E5E5EB6}" destId="{FB44EB81-8166-4F98-B5AA-E6918D42BE35}" srcOrd="0" destOrd="0" presId="urn:microsoft.com/office/officeart/2005/8/layout/process2"/>
    <dgm:cxn modelId="{CD3A2DA8-EFB5-4119-93ED-6F17A9B3C9AA}" type="presOf" srcId="{882CB9FE-C01A-40FF-8C99-21E2DC296FA5}" destId="{0FAF8247-A312-4473-8F8D-488177B765F1}" srcOrd="0" destOrd="0" presId="urn:microsoft.com/office/officeart/2005/8/layout/process2"/>
    <dgm:cxn modelId="{3128FEAA-C2B0-4129-8F4C-21D8D2F37CF4}" type="presOf" srcId="{4F9058DE-7F64-4A12-A718-EC6E7FFA920B}" destId="{1482ADC3-532C-418E-8216-C4B13734BFAA}" srcOrd="0" destOrd="0" presId="urn:microsoft.com/office/officeart/2005/8/layout/process2"/>
    <dgm:cxn modelId="{35A76EBA-A261-4770-82FA-F94FED50CB71}" type="presOf" srcId="{F1401710-4455-40D6-B162-B1F1BD631046}" destId="{BA304921-4EFD-4AA3-9E23-850778A53741}" srcOrd="1" destOrd="0" presId="urn:microsoft.com/office/officeart/2005/8/layout/process2"/>
    <dgm:cxn modelId="{287561C1-8DD7-49CF-8679-7008FE7545E2}" type="presOf" srcId="{20A8D738-7C08-4113-BFC7-9AFDAC158BC0}" destId="{9B6C5BEB-D04D-46AA-A756-972961BAC986}" srcOrd="0" destOrd="0" presId="urn:microsoft.com/office/officeart/2005/8/layout/process2"/>
    <dgm:cxn modelId="{997F70C8-1B44-49B1-9D85-11163553BA53}" type="presOf" srcId="{81FD9DCD-12D5-416D-B135-76B317BC7676}" destId="{084E1733-5875-4BE0-A1B9-B3545DB03482}" srcOrd="0" destOrd="0" presId="urn:microsoft.com/office/officeart/2005/8/layout/process2"/>
    <dgm:cxn modelId="{99CBE7CD-EBF8-4210-BA2D-11ADB1ACA6B8}" type="presOf" srcId="{81FD9DCD-12D5-416D-B135-76B317BC7676}" destId="{E73EAE47-1FBE-4627-9F43-D75C87C88068}" srcOrd="1" destOrd="0" presId="urn:microsoft.com/office/officeart/2005/8/layout/process2"/>
    <dgm:cxn modelId="{41BBF5CD-ECF6-4F35-83B8-6251100668B3}" srcId="{8F347471-D469-487E-84F7-7FAB4FCD2314}" destId="{A67BCA59-34C5-4716-B657-4E199E5E5EB6}" srcOrd="7" destOrd="0" parTransId="{D172299B-39AB-4AC7-89D8-6FC8D780C731}" sibTransId="{A7BEB711-19F8-421A-B525-7EBBF8160C46}"/>
    <dgm:cxn modelId="{C02C9FD0-9855-4742-99CB-B997B19CA7A7}" type="presOf" srcId="{30D56D27-C262-4ED4-A9B8-15835935162E}" destId="{4CD1B4DA-4A65-4258-88E1-68A77FF983C1}" srcOrd="0" destOrd="0" presId="urn:microsoft.com/office/officeart/2005/8/layout/process2"/>
    <dgm:cxn modelId="{41ED1EDD-6784-4B0A-91FE-19EEF201A353}" type="presOf" srcId="{E1DFA810-D8B5-4B52-A9C3-56F27106BC5C}" destId="{A2ECD187-CFB8-4CE3-B2DB-E884055187DC}" srcOrd="1" destOrd="0" presId="urn:microsoft.com/office/officeart/2005/8/layout/process2"/>
    <dgm:cxn modelId="{ADACDBFE-18C7-4466-9214-9B3AADA7A3AB}" type="presOf" srcId="{882CB9FE-C01A-40FF-8C99-21E2DC296FA5}" destId="{5CD91183-72BC-4F09-8268-A6E8E9C721E7}" srcOrd="1" destOrd="0" presId="urn:microsoft.com/office/officeart/2005/8/layout/process2"/>
    <dgm:cxn modelId="{4E9E135A-CF66-4EC6-BAC1-FDDE843476C7}" type="presParOf" srcId="{38FCA749-6882-41F6-8378-438885C61175}" destId="{7887A1E6-AE77-46D6-812D-AD7D10CE9056}" srcOrd="0" destOrd="0" presId="urn:microsoft.com/office/officeart/2005/8/layout/process2"/>
    <dgm:cxn modelId="{CE4DF5F9-AEE0-4FDE-9E49-AC79CFA94FDB}" type="presParOf" srcId="{38FCA749-6882-41F6-8378-438885C61175}" destId="{6512A07D-C2BE-4C96-8795-3634290FF5B4}" srcOrd="1" destOrd="0" presId="urn:microsoft.com/office/officeart/2005/8/layout/process2"/>
    <dgm:cxn modelId="{C90F2B31-9999-4F3B-90D8-70516111A648}" type="presParOf" srcId="{6512A07D-C2BE-4C96-8795-3634290FF5B4}" destId="{BA304921-4EFD-4AA3-9E23-850778A53741}" srcOrd="0" destOrd="0" presId="urn:microsoft.com/office/officeart/2005/8/layout/process2"/>
    <dgm:cxn modelId="{CD55F95A-D025-4BEA-8E56-87F183BEC3AA}" type="presParOf" srcId="{38FCA749-6882-41F6-8378-438885C61175}" destId="{1482ADC3-532C-418E-8216-C4B13734BFAA}" srcOrd="2" destOrd="0" presId="urn:microsoft.com/office/officeart/2005/8/layout/process2"/>
    <dgm:cxn modelId="{7F7111A1-FC4F-423A-A698-3F0C4E933FE7}" type="presParOf" srcId="{38FCA749-6882-41F6-8378-438885C61175}" destId="{084E1733-5875-4BE0-A1B9-B3545DB03482}" srcOrd="3" destOrd="0" presId="urn:microsoft.com/office/officeart/2005/8/layout/process2"/>
    <dgm:cxn modelId="{1EBCC205-3B02-4EFE-B7C0-2F2197AFFDF5}" type="presParOf" srcId="{084E1733-5875-4BE0-A1B9-B3545DB03482}" destId="{E73EAE47-1FBE-4627-9F43-D75C87C88068}" srcOrd="0" destOrd="0" presId="urn:microsoft.com/office/officeart/2005/8/layout/process2"/>
    <dgm:cxn modelId="{59FA5E0B-3E76-4222-AA66-6CE51F8B8B47}" type="presParOf" srcId="{38FCA749-6882-41F6-8378-438885C61175}" destId="{2E3B04DF-A77D-4CA4-A40E-61D5CD771733}" srcOrd="4" destOrd="0" presId="urn:microsoft.com/office/officeart/2005/8/layout/process2"/>
    <dgm:cxn modelId="{2858121D-FEB5-4AF7-B5B6-D4A63F66FBDB}" type="presParOf" srcId="{38FCA749-6882-41F6-8378-438885C61175}" destId="{9B6C5BEB-D04D-46AA-A756-972961BAC986}" srcOrd="5" destOrd="0" presId="urn:microsoft.com/office/officeart/2005/8/layout/process2"/>
    <dgm:cxn modelId="{61B89AE8-0C3D-4166-8508-219734CC2E57}" type="presParOf" srcId="{9B6C5BEB-D04D-46AA-A756-972961BAC986}" destId="{33D945FF-F94D-4BC2-96ED-8A052D70E40E}" srcOrd="0" destOrd="0" presId="urn:microsoft.com/office/officeart/2005/8/layout/process2"/>
    <dgm:cxn modelId="{F711DE2E-6BDE-4502-A0BA-EE7584B8A04C}" type="presParOf" srcId="{38FCA749-6882-41F6-8378-438885C61175}" destId="{676EB21D-E407-418D-AC56-71EAA5692508}" srcOrd="6" destOrd="0" presId="urn:microsoft.com/office/officeart/2005/8/layout/process2"/>
    <dgm:cxn modelId="{62A19F5F-ED1F-4D03-A472-449661C386AB}" type="presParOf" srcId="{38FCA749-6882-41F6-8378-438885C61175}" destId="{5B02DD06-9948-41B5-B4B9-9B1ED8546C01}" srcOrd="7" destOrd="0" presId="urn:microsoft.com/office/officeart/2005/8/layout/process2"/>
    <dgm:cxn modelId="{66E5D1E7-1396-4F01-A61D-C1EB310F53E1}" type="presParOf" srcId="{5B02DD06-9948-41B5-B4B9-9B1ED8546C01}" destId="{D287E44D-722B-430D-AA0A-F27B844DE939}" srcOrd="0" destOrd="0" presId="urn:microsoft.com/office/officeart/2005/8/layout/process2"/>
    <dgm:cxn modelId="{48625ABD-D2EE-4C18-82B4-1D5FA981C219}" type="presParOf" srcId="{38FCA749-6882-41F6-8378-438885C61175}" destId="{4CD1B4DA-4A65-4258-88E1-68A77FF983C1}" srcOrd="8" destOrd="0" presId="urn:microsoft.com/office/officeart/2005/8/layout/process2"/>
    <dgm:cxn modelId="{9C46E0BA-E7BC-4DE2-83E0-AB5C742962BD}" type="presParOf" srcId="{38FCA749-6882-41F6-8378-438885C61175}" destId="{0FAF8247-A312-4473-8F8D-488177B765F1}" srcOrd="9" destOrd="0" presId="urn:microsoft.com/office/officeart/2005/8/layout/process2"/>
    <dgm:cxn modelId="{EA078543-07C9-448B-A23F-D84C5A06C150}" type="presParOf" srcId="{0FAF8247-A312-4473-8F8D-488177B765F1}" destId="{5CD91183-72BC-4F09-8268-A6E8E9C721E7}" srcOrd="0" destOrd="0" presId="urn:microsoft.com/office/officeart/2005/8/layout/process2"/>
    <dgm:cxn modelId="{368ECB65-F841-4B5B-A1F7-407814563C3E}" type="presParOf" srcId="{38FCA749-6882-41F6-8378-438885C61175}" destId="{B46D005C-6C96-4945-B882-1353C29BDA7B}" srcOrd="10" destOrd="0" presId="urn:microsoft.com/office/officeart/2005/8/layout/process2"/>
    <dgm:cxn modelId="{03A3D58B-5192-4398-B50E-5811F6DD50CE}" type="presParOf" srcId="{38FCA749-6882-41F6-8378-438885C61175}" destId="{95B45B01-77E8-4F62-8408-1A9731FD7D78}" srcOrd="11" destOrd="0" presId="urn:microsoft.com/office/officeart/2005/8/layout/process2"/>
    <dgm:cxn modelId="{BA9887DF-A0DC-48B8-AC9A-C194C8866A83}" type="presParOf" srcId="{95B45B01-77E8-4F62-8408-1A9731FD7D78}" destId="{00AC330F-0C41-4D15-BF77-FE404FF4F81E}" srcOrd="0" destOrd="0" presId="urn:microsoft.com/office/officeart/2005/8/layout/process2"/>
    <dgm:cxn modelId="{D9EDA8E6-4946-48C7-8371-A65E9D533B39}" type="presParOf" srcId="{38FCA749-6882-41F6-8378-438885C61175}" destId="{94E620F3-AF94-48C6-9E53-26BD69846E66}" srcOrd="12" destOrd="0" presId="urn:microsoft.com/office/officeart/2005/8/layout/process2"/>
    <dgm:cxn modelId="{FEBE3D61-CFFD-486C-AE4E-B8FA82583FC7}" type="presParOf" srcId="{38FCA749-6882-41F6-8378-438885C61175}" destId="{468DD1C0-9E27-407C-9080-0ED72B7E5532}" srcOrd="13" destOrd="0" presId="urn:microsoft.com/office/officeart/2005/8/layout/process2"/>
    <dgm:cxn modelId="{5FE2FA71-A4C5-4EBF-8196-F61CA262B84B}" type="presParOf" srcId="{468DD1C0-9E27-407C-9080-0ED72B7E5532}" destId="{A2ECD187-CFB8-4CE3-B2DB-E884055187DC}" srcOrd="0" destOrd="0" presId="urn:microsoft.com/office/officeart/2005/8/layout/process2"/>
    <dgm:cxn modelId="{6E4A245D-D026-4234-9925-01F46B67CE3C}" type="presParOf" srcId="{38FCA749-6882-41F6-8378-438885C61175}" destId="{FB44EB81-8166-4F98-B5AA-E6918D42BE35}" srcOrd="1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581794-4304-4BF4-816A-0222BAA0BFB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BDAD656-F75B-43C2-82D5-FCB280DFF477}">
      <dgm:prSet/>
      <dgm:spPr/>
      <dgm:t>
        <a:bodyPr/>
        <a:lstStyle/>
        <a:p>
          <a:r>
            <a:rPr lang="en-CA"/>
            <a:t>Each partner signs a Commitment Statement with SMART goals for:</a:t>
          </a:r>
          <a:endParaRPr lang="en-US"/>
        </a:p>
      </dgm:t>
    </dgm:pt>
    <dgm:pt modelId="{F8F028B1-F7B7-4565-A345-B59A331B01BB}" type="parTrans" cxnId="{7CEDAEAF-F3F8-48A5-BD8F-0EBEED94A599}">
      <dgm:prSet/>
      <dgm:spPr/>
      <dgm:t>
        <a:bodyPr/>
        <a:lstStyle/>
        <a:p>
          <a:endParaRPr lang="en-US"/>
        </a:p>
      </dgm:t>
    </dgm:pt>
    <dgm:pt modelId="{D6A71D2F-1983-4479-9CD3-48DEAD265844}" type="sibTrans" cxnId="{7CEDAEAF-F3F8-48A5-BD8F-0EBEED94A599}">
      <dgm:prSet/>
      <dgm:spPr/>
      <dgm:t>
        <a:bodyPr/>
        <a:lstStyle/>
        <a:p>
          <a:endParaRPr lang="en-US"/>
        </a:p>
      </dgm:t>
    </dgm:pt>
    <dgm:pt modelId="{0108F542-C94A-40B4-9C8C-D47969547074}">
      <dgm:prSet/>
      <dgm:spPr/>
      <dgm:t>
        <a:bodyPr/>
        <a:lstStyle/>
        <a:p>
          <a:r>
            <a:rPr lang="en-CA"/>
            <a:t>Increasing palliative competencies</a:t>
          </a:r>
          <a:endParaRPr lang="en-US"/>
        </a:p>
      </dgm:t>
    </dgm:pt>
    <dgm:pt modelId="{190EAFDA-EEC6-4918-A4EA-B5564E7D036C}" type="parTrans" cxnId="{56D0F288-3D7F-487F-82B0-B4C158B08A06}">
      <dgm:prSet/>
      <dgm:spPr/>
      <dgm:t>
        <a:bodyPr/>
        <a:lstStyle/>
        <a:p>
          <a:endParaRPr lang="en-US"/>
        </a:p>
      </dgm:t>
    </dgm:pt>
    <dgm:pt modelId="{4F187D93-6465-4838-9323-72DBA367C9DE}" type="sibTrans" cxnId="{56D0F288-3D7F-487F-82B0-B4C158B08A06}">
      <dgm:prSet/>
      <dgm:spPr/>
      <dgm:t>
        <a:bodyPr/>
        <a:lstStyle/>
        <a:p>
          <a:endParaRPr lang="en-US"/>
        </a:p>
      </dgm:t>
    </dgm:pt>
    <dgm:pt modelId="{71BDDC91-F2F6-46BB-A39F-E13408D93A6C}">
      <dgm:prSet/>
      <dgm:spPr/>
      <dgm:t>
        <a:bodyPr/>
        <a:lstStyle/>
        <a:p>
          <a:r>
            <a:rPr lang="en-CA"/>
            <a:t>Improving access to education</a:t>
          </a:r>
          <a:endParaRPr lang="en-US"/>
        </a:p>
      </dgm:t>
    </dgm:pt>
    <dgm:pt modelId="{4240EE72-AE0E-4A30-B836-D965748828DF}" type="parTrans" cxnId="{CEB70764-8AA8-4E51-8BC0-614D0F10C032}">
      <dgm:prSet/>
      <dgm:spPr/>
      <dgm:t>
        <a:bodyPr/>
        <a:lstStyle/>
        <a:p>
          <a:endParaRPr lang="en-US"/>
        </a:p>
      </dgm:t>
    </dgm:pt>
    <dgm:pt modelId="{8966972D-C4A1-4362-8807-19E2821CABD3}" type="sibTrans" cxnId="{CEB70764-8AA8-4E51-8BC0-614D0F10C032}">
      <dgm:prSet/>
      <dgm:spPr/>
      <dgm:t>
        <a:bodyPr/>
        <a:lstStyle/>
        <a:p>
          <a:endParaRPr lang="en-US"/>
        </a:p>
      </dgm:t>
    </dgm:pt>
    <dgm:pt modelId="{3551860F-69C4-4F7A-969A-5C463225CBB6}">
      <dgm:prSet/>
      <dgm:spPr/>
      <dgm:t>
        <a:bodyPr/>
        <a:lstStyle/>
        <a:p>
          <a:r>
            <a:rPr lang="en-CA"/>
            <a:t>Embedding assessment tools</a:t>
          </a:r>
          <a:endParaRPr lang="en-US"/>
        </a:p>
      </dgm:t>
    </dgm:pt>
    <dgm:pt modelId="{135D051C-8005-4CFD-B1FC-A6900366412F}" type="parTrans" cxnId="{BAD72D36-47D1-48EF-B3B8-DB911F455049}">
      <dgm:prSet/>
      <dgm:spPr/>
      <dgm:t>
        <a:bodyPr/>
        <a:lstStyle/>
        <a:p>
          <a:endParaRPr lang="en-US"/>
        </a:p>
      </dgm:t>
    </dgm:pt>
    <dgm:pt modelId="{4A7274DA-A23D-4780-96BC-E62810173CEC}" type="sibTrans" cxnId="{BAD72D36-47D1-48EF-B3B8-DB911F455049}">
      <dgm:prSet/>
      <dgm:spPr/>
      <dgm:t>
        <a:bodyPr/>
        <a:lstStyle/>
        <a:p>
          <a:endParaRPr lang="en-US"/>
        </a:p>
      </dgm:t>
    </dgm:pt>
    <dgm:pt modelId="{9783131F-F30A-49C0-96C6-8EFD58150317}">
      <dgm:prSet/>
      <dgm:spPr/>
      <dgm:t>
        <a:bodyPr/>
        <a:lstStyle/>
        <a:p>
          <a:r>
            <a:rPr lang="en-CA"/>
            <a:t>Creating supportive documentation and policies</a:t>
          </a:r>
          <a:endParaRPr lang="en-US"/>
        </a:p>
      </dgm:t>
    </dgm:pt>
    <dgm:pt modelId="{7F5E2D44-F952-48A3-9F3E-9015F9B60DE2}" type="parTrans" cxnId="{9E7D678A-7A59-4948-A1A5-C5B17E9D9852}">
      <dgm:prSet/>
      <dgm:spPr/>
      <dgm:t>
        <a:bodyPr/>
        <a:lstStyle/>
        <a:p>
          <a:endParaRPr lang="en-US"/>
        </a:p>
      </dgm:t>
    </dgm:pt>
    <dgm:pt modelId="{89A53400-682B-4397-B0C7-3E3CFDB3F471}" type="sibTrans" cxnId="{9E7D678A-7A59-4948-A1A5-C5B17E9D9852}">
      <dgm:prSet/>
      <dgm:spPr/>
      <dgm:t>
        <a:bodyPr/>
        <a:lstStyle/>
        <a:p>
          <a:endParaRPr lang="en-US"/>
        </a:p>
      </dgm:t>
    </dgm:pt>
    <dgm:pt modelId="{B1C3AC1C-D956-4560-89F4-E0E378154E9B}" type="pres">
      <dgm:prSet presAssocID="{0D581794-4304-4BF4-816A-0222BAA0BFBE}" presName="root" presStyleCnt="0">
        <dgm:presLayoutVars>
          <dgm:dir/>
          <dgm:resizeHandles val="exact"/>
        </dgm:presLayoutVars>
      </dgm:prSet>
      <dgm:spPr/>
    </dgm:pt>
    <dgm:pt modelId="{922068B6-3A60-4389-B2A5-8B5C9B3067B7}" type="pres">
      <dgm:prSet presAssocID="{1BDAD656-F75B-43C2-82D5-FCB280DFF477}" presName="compNode" presStyleCnt="0"/>
      <dgm:spPr/>
    </dgm:pt>
    <dgm:pt modelId="{8A329DC2-5F1C-40D7-8EDF-9EB19175C303}" type="pres">
      <dgm:prSet presAssocID="{1BDAD656-F75B-43C2-82D5-FCB280DFF477}" presName="bgRect" presStyleLbl="bgShp" presStyleIdx="0" presStyleCnt="5"/>
      <dgm:spPr/>
    </dgm:pt>
    <dgm:pt modelId="{B61CAA0E-B5A5-42BD-84D2-D1867AF14B87}" type="pres">
      <dgm:prSet presAssocID="{1BDAD656-F75B-43C2-82D5-FCB280DFF47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8CF530BA-3F4D-4FE2-8EF8-D2B433378A6A}" type="pres">
      <dgm:prSet presAssocID="{1BDAD656-F75B-43C2-82D5-FCB280DFF477}" presName="spaceRect" presStyleCnt="0"/>
      <dgm:spPr/>
    </dgm:pt>
    <dgm:pt modelId="{D133560A-2E0C-408F-9C1C-293DF247A983}" type="pres">
      <dgm:prSet presAssocID="{1BDAD656-F75B-43C2-82D5-FCB280DFF477}" presName="parTx" presStyleLbl="revTx" presStyleIdx="0" presStyleCnt="5">
        <dgm:presLayoutVars>
          <dgm:chMax val="0"/>
          <dgm:chPref val="0"/>
        </dgm:presLayoutVars>
      </dgm:prSet>
      <dgm:spPr/>
    </dgm:pt>
    <dgm:pt modelId="{6FF278C5-58D6-41CD-B986-5D1AABAEE870}" type="pres">
      <dgm:prSet presAssocID="{D6A71D2F-1983-4479-9CD3-48DEAD265844}" presName="sibTrans" presStyleCnt="0"/>
      <dgm:spPr/>
    </dgm:pt>
    <dgm:pt modelId="{C9FF2F1C-BE6E-4E2B-8EAA-F025234439E6}" type="pres">
      <dgm:prSet presAssocID="{0108F542-C94A-40B4-9C8C-D47969547074}" presName="compNode" presStyleCnt="0"/>
      <dgm:spPr/>
    </dgm:pt>
    <dgm:pt modelId="{D1276100-9CE9-4B6F-9FF3-454713F97780}" type="pres">
      <dgm:prSet presAssocID="{0108F542-C94A-40B4-9C8C-D47969547074}" presName="bgRect" presStyleLbl="bgShp" presStyleIdx="1" presStyleCnt="5"/>
      <dgm:spPr/>
    </dgm:pt>
    <dgm:pt modelId="{9423CF35-AA41-4936-8FF6-4655CA6FE139}" type="pres">
      <dgm:prSet presAssocID="{0108F542-C94A-40B4-9C8C-D4796954707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5FC84E0C-B723-4F5D-B4BE-AAE027C10A5A}" type="pres">
      <dgm:prSet presAssocID="{0108F542-C94A-40B4-9C8C-D47969547074}" presName="spaceRect" presStyleCnt="0"/>
      <dgm:spPr/>
    </dgm:pt>
    <dgm:pt modelId="{E8126F58-7587-4699-AD43-D7AF146E95F3}" type="pres">
      <dgm:prSet presAssocID="{0108F542-C94A-40B4-9C8C-D47969547074}" presName="parTx" presStyleLbl="revTx" presStyleIdx="1" presStyleCnt="5">
        <dgm:presLayoutVars>
          <dgm:chMax val="0"/>
          <dgm:chPref val="0"/>
        </dgm:presLayoutVars>
      </dgm:prSet>
      <dgm:spPr/>
    </dgm:pt>
    <dgm:pt modelId="{AA38AC2C-94D2-4F43-9094-0702F2210FD1}" type="pres">
      <dgm:prSet presAssocID="{4F187D93-6465-4838-9323-72DBA367C9DE}" presName="sibTrans" presStyleCnt="0"/>
      <dgm:spPr/>
    </dgm:pt>
    <dgm:pt modelId="{A54851D6-0170-4668-BC18-FAB494EDD773}" type="pres">
      <dgm:prSet presAssocID="{71BDDC91-F2F6-46BB-A39F-E13408D93A6C}" presName="compNode" presStyleCnt="0"/>
      <dgm:spPr/>
    </dgm:pt>
    <dgm:pt modelId="{A2A738A6-2568-4DC4-B2F7-75228C5E2412}" type="pres">
      <dgm:prSet presAssocID="{71BDDC91-F2F6-46BB-A39F-E13408D93A6C}" presName="bgRect" presStyleLbl="bgShp" presStyleIdx="2" presStyleCnt="5"/>
      <dgm:spPr/>
    </dgm:pt>
    <dgm:pt modelId="{6FF8F3C0-4E36-4BDC-93B5-6B1F775ADF0B}" type="pres">
      <dgm:prSet presAssocID="{71BDDC91-F2F6-46BB-A39F-E13408D93A6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BDB4F172-3FF3-460F-B80B-F765E9AE0A33}" type="pres">
      <dgm:prSet presAssocID="{71BDDC91-F2F6-46BB-A39F-E13408D93A6C}" presName="spaceRect" presStyleCnt="0"/>
      <dgm:spPr/>
    </dgm:pt>
    <dgm:pt modelId="{65545BFB-DC8B-400D-BF1D-D9B57058FC3E}" type="pres">
      <dgm:prSet presAssocID="{71BDDC91-F2F6-46BB-A39F-E13408D93A6C}" presName="parTx" presStyleLbl="revTx" presStyleIdx="2" presStyleCnt="5">
        <dgm:presLayoutVars>
          <dgm:chMax val="0"/>
          <dgm:chPref val="0"/>
        </dgm:presLayoutVars>
      </dgm:prSet>
      <dgm:spPr/>
    </dgm:pt>
    <dgm:pt modelId="{641043B3-B98D-4BD1-99BF-861666171075}" type="pres">
      <dgm:prSet presAssocID="{8966972D-C4A1-4362-8807-19E2821CABD3}" presName="sibTrans" presStyleCnt="0"/>
      <dgm:spPr/>
    </dgm:pt>
    <dgm:pt modelId="{C5939931-9D2B-47C0-8B0C-2484FEA49F7F}" type="pres">
      <dgm:prSet presAssocID="{3551860F-69C4-4F7A-969A-5C463225CBB6}" presName="compNode" presStyleCnt="0"/>
      <dgm:spPr/>
    </dgm:pt>
    <dgm:pt modelId="{89D4578B-5A00-453B-9DC9-E779A148CB39}" type="pres">
      <dgm:prSet presAssocID="{3551860F-69C4-4F7A-969A-5C463225CBB6}" presName="bgRect" presStyleLbl="bgShp" presStyleIdx="3" presStyleCnt="5"/>
      <dgm:spPr/>
    </dgm:pt>
    <dgm:pt modelId="{FBB64D7F-DE75-4DA3-9550-A01B003E1AB1}" type="pres">
      <dgm:prSet presAssocID="{3551860F-69C4-4F7A-969A-5C463225CBB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ols"/>
        </a:ext>
      </dgm:extLst>
    </dgm:pt>
    <dgm:pt modelId="{8DC1B326-579D-4A22-8384-6CD371FA808A}" type="pres">
      <dgm:prSet presAssocID="{3551860F-69C4-4F7A-969A-5C463225CBB6}" presName="spaceRect" presStyleCnt="0"/>
      <dgm:spPr/>
    </dgm:pt>
    <dgm:pt modelId="{E179F655-4928-4553-9AA8-E7417741B849}" type="pres">
      <dgm:prSet presAssocID="{3551860F-69C4-4F7A-969A-5C463225CBB6}" presName="parTx" presStyleLbl="revTx" presStyleIdx="3" presStyleCnt="5">
        <dgm:presLayoutVars>
          <dgm:chMax val="0"/>
          <dgm:chPref val="0"/>
        </dgm:presLayoutVars>
      </dgm:prSet>
      <dgm:spPr/>
    </dgm:pt>
    <dgm:pt modelId="{326E1424-5642-46C1-A6D6-C62BF88A6B7E}" type="pres">
      <dgm:prSet presAssocID="{4A7274DA-A23D-4780-96BC-E62810173CEC}" presName="sibTrans" presStyleCnt="0"/>
      <dgm:spPr/>
    </dgm:pt>
    <dgm:pt modelId="{8365F96C-169B-4BBD-9472-E3E32334F822}" type="pres">
      <dgm:prSet presAssocID="{9783131F-F30A-49C0-96C6-8EFD58150317}" presName="compNode" presStyleCnt="0"/>
      <dgm:spPr/>
    </dgm:pt>
    <dgm:pt modelId="{91B3ED98-2D67-48BE-8E43-9E8C22F7AD2D}" type="pres">
      <dgm:prSet presAssocID="{9783131F-F30A-49C0-96C6-8EFD58150317}" presName="bgRect" presStyleLbl="bgShp" presStyleIdx="4" presStyleCnt="5"/>
      <dgm:spPr/>
    </dgm:pt>
    <dgm:pt modelId="{7B4D424B-9786-42F3-986E-E0E1A8A3732E}" type="pres">
      <dgm:prSet presAssocID="{9783131F-F30A-49C0-96C6-8EFD5815031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0F1AA0E6-40C3-4C8C-80DB-37BB8AE0BEC5}" type="pres">
      <dgm:prSet presAssocID="{9783131F-F30A-49C0-96C6-8EFD58150317}" presName="spaceRect" presStyleCnt="0"/>
      <dgm:spPr/>
    </dgm:pt>
    <dgm:pt modelId="{FEE7F7AE-3823-4541-A016-4A319C8D7FF3}" type="pres">
      <dgm:prSet presAssocID="{9783131F-F30A-49C0-96C6-8EFD58150317}" presName="parTx" presStyleLbl="revTx" presStyleIdx="4" presStyleCnt="5">
        <dgm:presLayoutVars>
          <dgm:chMax val="0"/>
          <dgm:chPref val="0"/>
        </dgm:presLayoutVars>
      </dgm:prSet>
      <dgm:spPr/>
    </dgm:pt>
  </dgm:ptLst>
  <dgm:cxnLst>
    <dgm:cxn modelId="{F722710C-5FDD-420E-A618-CA9203DC9564}" type="presOf" srcId="{0108F542-C94A-40B4-9C8C-D47969547074}" destId="{E8126F58-7587-4699-AD43-D7AF146E95F3}" srcOrd="0" destOrd="0" presId="urn:microsoft.com/office/officeart/2018/2/layout/IconVerticalSolidList"/>
    <dgm:cxn modelId="{1AA0D632-A1E8-45D1-88B9-06F7C382D6C5}" type="presOf" srcId="{71BDDC91-F2F6-46BB-A39F-E13408D93A6C}" destId="{65545BFB-DC8B-400D-BF1D-D9B57058FC3E}" srcOrd="0" destOrd="0" presId="urn:microsoft.com/office/officeart/2018/2/layout/IconVerticalSolidList"/>
    <dgm:cxn modelId="{BAD72D36-47D1-48EF-B3B8-DB911F455049}" srcId="{0D581794-4304-4BF4-816A-0222BAA0BFBE}" destId="{3551860F-69C4-4F7A-969A-5C463225CBB6}" srcOrd="3" destOrd="0" parTransId="{135D051C-8005-4CFD-B1FC-A6900366412F}" sibTransId="{4A7274DA-A23D-4780-96BC-E62810173CEC}"/>
    <dgm:cxn modelId="{CEB70764-8AA8-4E51-8BC0-614D0F10C032}" srcId="{0D581794-4304-4BF4-816A-0222BAA0BFBE}" destId="{71BDDC91-F2F6-46BB-A39F-E13408D93A6C}" srcOrd="2" destOrd="0" parTransId="{4240EE72-AE0E-4A30-B836-D965748828DF}" sibTransId="{8966972D-C4A1-4362-8807-19E2821CABD3}"/>
    <dgm:cxn modelId="{753DE148-AA83-414D-BA86-469D80E196A4}" type="presOf" srcId="{1BDAD656-F75B-43C2-82D5-FCB280DFF477}" destId="{D133560A-2E0C-408F-9C1C-293DF247A983}" srcOrd="0" destOrd="0" presId="urn:microsoft.com/office/officeart/2018/2/layout/IconVerticalSolidList"/>
    <dgm:cxn modelId="{A9BC1F7C-ECC6-4397-8244-C76DBF631312}" type="presOf" srcId="{9783131F-F30A-49C0-96C6-8EFD58150317}" destId="{FEE7F7AE-3823-4541-A016-4A319C8D7FF3}" srcOrd="0" destOrd="0" presId="urn:microsoft.com/office/officeart/2018/2/layout/IconVerticalSolidList"/>
    <dgm:cxn modelId="{56D0F288-3D7F-487F-82B0-B4C158B08A06}" srcId="{0D581794-4304-4BF4-816A-0222BAA0BFBE}" destId="{0108F542-C94A-40B4-9C8C-D47969547074}" srcOrd="1" destOrd="0" parTransId="{190EAFDA-EEC6-4918-A4EA-B5564E7D036C}" sibTransId="{4F187D93-6465-4838-9323-72DBA367C9DE}"/>
    <dgm:cxn modelId="{9E7D678A-7A59-4948-A1A5-C5B17E9D9852}" srcId="{0D581794-4304-4BF4-816A-0222BAA0BFBE}" destId="{9783131F-F30A-49C0-96C6-8EFD58150317}" srcOrd="4" destOrd="0" parTransId="{7F5E2D44-F952-48A3-9F3E-9015F9B60DE2}" sibTransId="{89A53400-682B-4397-B0C7-3E3CFDB3F471}"/>
    <dgm:cxn modelId="{EA60EB91-1AE7-425E-8B27-E1F63EC261CE}" type="presOf" srcId="{0D581794-4304-4BF4-816A-0222BAA0BFBE}" destId="{B1C3AC1C-D956-4560-89F4-E0E378154E9B}" srcOrd="0" destOrd="0" presId="urn:microsoft.com/office/officeart/2018/2/layout/IconVerticalSolidList"/>
    <dgm:cxn modelId="{7CEDAEAF-F3F8-48A5-BD8F-0EBEED94A599}" srcId="{0D581794-4304-4BF4-816A-0222BAA0BFBE}" destId="{1BDAD656-F75B-43C2-82D5-FCB280DFF477}" srcOrd="0" destOrd="0" parTransId="{F8F028B1-F7B7-4565-A345-B59A331B01BB}" sibTransId="{D6A71D2F-1983-4479-9CD3-48DEAD265844}"/>
    <dgm:cxn modelId="{DC084ABC-E815-4432-94EA-07F005CA9597}" type="presOf" srcId="{3551860F-69C4-4F7A-969A-5C463225CBB6}" destId="{E179F655-4928-4553-9AA8-E7417741B849}" srcOrd="0" destOrd="0" presId="urn:microsoft.com/office/officeart/2018/2/layout/IconVerticalSolidList"/>
    <dgm:cxn modelId="{129C9F1A-235C-4C2F-B026-4B0A746300B6}" type="presParOf" srcId="{B1C3AC1C-D956-4560-89F4-E0E378154E9B}" destId="{922068B6-3A60-4389-B2A5-8B5C9B3067B7}" srcOrd="0" destOrd="0" presId="urn:microsoft.com/office/officeart/2018/2/layout/IconVerticalSolidList"/>
    <dgm:cxn modelId="{4B9DE47C-8EDA-4461-AA2F-49ABD1E1C066}" type="presParOf" srcId="{922068B6-3A60-4389-B2A5-8B5C9B3067B7}" destId="{8A329DC2-5F1C-40D7-8EDF-9EB19175C303}" srcOrd="0" destOrd="0" presId="urn:microsoft.com/office/officeart/2018/2/layout/IconVerticalSolidList"/>
    <dgm:cxn modelId="{1474A263-43C5-442F-BCF4-09B3AFEB51AC}" type="presParOf" srcId="{922068B6-3A60-4389-B2A5-8B5C9B3067B7}" destId="{B61CAA0E-B5A5-42BD-84D2-D1867AF14B87}" srcOrd="1" destOrd="0" presId="urn:microsoft.com/office/officeart/2018/2/layout/IconVerticalSolidList"/>
    <dgm:cxn modelId="{4D67EEE3-52F7-490B-858D-07FF952ACACE}" type="presParOf" srcId="{922068B6-3A60-4389-B2A5-8B5C9B3067B7}" destId="{8CF530BA-3F4D-4FE2-8EF8-D2B433378A6A}" srcOrd="2" destOrd="0" presId="urn:microsoft.com/office/officeart/2018/2/layout/IconVerticalSolidList"/>
    <dgm:cxn modelId="{E8ED9403-1F47-4AB4-9ACF-2E50A444E93C}" type="presParOf" srcId="{922068B6-3A60-4389-B2A5-8B5C9B3067B7}" destId="{D133560A-2E0C-408F-9C1C-293DF247A983}" srcOrd="3" destOrd="0" presId="urn:microsoft.com/office/officeart/2018/2/layout/IconVerticalSolidList"/>
    <dgm:cxn modelId="{4ED2F0F3-56DC-49CB-A998-3C923CFE4D04}" type="presParOf" srcId="{B1C3AC1C-D956-4560-89F4-E0E378154E9B}" destId="{6FF278C5-58D6-41CD-B986-5D1AABAEE870}" srcOrd="1" destOrd="0" presId="urn:microsoft.com/office/officeart/2018/2/layout/IconVerticalSolidList"/>
    <dgm:cxn modelId="{A8A02CDF-C592-471E-B639-6B8ED7864AD5}" type="presParOf" srcId="{B1C3AC1C-D956-4560-89F4-E0E378154E9B}" destId="{C9FF2F1C-BE6E-4E2B-8EAA-F025234439E6}" srcOrd="2" destOrd="0" presId="urn:microsoft.com/office/officeart/2018/2/layout/IconVerticalSolidList"/>
    <dgm:cxn modelId="{6B420D22-A0E2-498E-95A6-EACEF8725774}" type="presParOf" srcId="{C9FF2F1C-BE6E-4E2B-8EAA-F025234439E6}" destId="{D1276100-9CE9-4B6F-9FF3-454713F97780}" srcOrd="0" destOrd="0" presId="urn:microsoft.com/office/officeart/2018/2/layout/IconVerticalSolidList"/>
    <dgm:cxn modelId="{0EBB5384-0AF7-42E8-BEF8-489045C7A780}" type="presParOf" srcId="{C9FF2F1C-BE6E-4E2B-8EAA-F025234439E6}" destId="{9423CF35-AA41-4936-8FF6-4655CA6FE139}" srcOrd="1" destOrd="0" presId="urn:microsoft.com/office/officeart/2018/2/layout/IconVerticalSolidList"/>
    <dgm:cxn modelId="{168FF3BB-4F8B-4B56-BE55-48E0B14AB62F}" type="presParOf" srcId="{C9FF2F1C-BE6E-4E2B-8EAA-F025234439E6}" destId="{5FC84E0C-B723-4F5D-B4BE-AAE027C10A5A}" srcOrd="2" destOrd="0" presId="urn:microsoft.com/office/officeart/2018/2/layout/IconVerticalSolidList"/>
    <dgm:cxn modelId="{C11C106D-51D9-44F8-8991-17BD15D267D2}" type="presParOf" srcId="{C9FF2F1C-BE6E-4E2B-8EAA-F025234439E6}" destId="{E8126F58-7587-4699-AD43-D7AF146E95F3}" srcOrd="3" destOrd="0" presId="urn:microsoft.com/office/officeart/2018/2/layout/IconVerticalSolidList"/>
    <dgm:cxn modelId="{236C6FFC-9109-4CB5-8370-CCEC1A795E15}" type="presParOf" srcId="{B1C3AC1C-D956-4560-89F4-E0E378154E9B}" destId="{AA38AC2C-94D2-4F43-9094-0702F2210FD1}" srcOrd="3" destOrd="0" presId="urn:microsoft.com/office/officeart/2018/2/layout/IconVerticalSolidList"/>
    <dgm:cxn modelId="{3E490ED9-ABC6-4B20-A198-C4A081550126}" type="presParOf" srcId="{B1C3AC1C-D956-4560-89F4-E0E378154E9B}" destId="{A54851D6-0170-4668-BC18-FAB494EDD773}" srcOrd="4" destOrd="0" presId="urn:microsoft.com/office/officeart/2018/2/layout/IconVerticalSolidList"/>
    <dgm:cxn modelId="{04F316AD-449B-4064-A85A-A4E5BABC6446}" type="presParOf" srcId="{A54851D6-0170-4668-BC18-FAB494EDD773}" destId="{A2A738A6-2568-4DC4-B2F7-75228C5E2412}" srcOrd="0" destOrd="0" presId="urn:microsoft.com/office/officeart/2018/2/layout/IconVerticalSolidList"/>
    <dgm:cxn modelId="{3E827E3E-B0AD-443C-AC85-F482D02104DF}" type="presParOf" srcId="{A54851D6-0170-4668-BC18-FAB494EDD773}" destId="{6FF8F3C0-4E36-4BDC-93B5-6B1F775ADF0B}" srcOrd="1" destOrd="0" presId="urn:microsoft.com/office/officeart/2018/2/layout/IconVerticalSolidList"/>
    <dgm:cxn modelId="{493717E4-B739-4A77-9C59-A44FC887C8CF}" type="presParOf" srcId="{A54851D6-0170-4668-BC18-FAB494EDD773}" destId="{BDB4F172-3FF3-460F-B80B-F765E9AE0A33}" srcOrd="2" destOrd="0" presId="urn:microsoft.com/office/officeart/2018/2/layout/IconVerticalSolidList"/>
    <dgm:cxn modelId="{8FAC0F1A-16D7-4456-8A78-29566E976F35}" type="presParOf" srcId="{A54851D6-0170-4668-BC18-FAB494EDD773}" destId="{65545BFB-DC8B-400D-BF1D-D9B57058FC3E}" srcOrd="3" destOrd="0" presId="urn:microsoft.com/office/officeart/2018/2/layout/IconVerticalSolidList"/>
    <dgm:cxn modelId="{809DC698-3639-4F7E-934F-0BCDC21C804C}" type="presParOf" srcId="{B1C3AC1C-D956-4560-89F4-E0E378154E9B}" destId="{641043B3-B98D-4BD1-99BF-861666171075}" srcOrd="5" destOrd="0" presId="urn:microsoft.com/office/officeart/2018/2/layout/IconVerticalSolidList"/>
    <dgm:cxn modelId="{D65408E9-BD4C-4202-ABC1-8A2B64BD1188}" type="presParOf" srcId="{B1C3AC1C-D956-4560-89F4-E0E378154E9B}" destId="{C5939931-9D2B-47C0-8B0C-2484FEA49F7F}" srcOrd="6" destOrd="0" presId="urn:microsoft.com/office/officeart/2018/2/layout/IconVerticalSolidList"/>
    <dgm:cxn modelId="{FD83BBEC-1E16-4AF4-B6B6-CDFD79D5C09E}" type="presParOf" srcId="{C5939931-9D2B-47C0-8B0C-2484FEA49F7F}" destId="{89D4578B-5A00-453B-9DC9-E779A148CB39}" srcOrd="0" destOrd="0" presId="urn:microsoft.com/office/officeart/2018/2/layout/IconVerticalSolidList"/>
    <dgm:cxn modelId="{4BD52C32-AB3D-4927-B07F-EA8C1269B121}" type="presParOf" srcId="{C5939931-9D2B-47C0-8B0C-2484FEA49F7F}" destId="{FBB64D7F-DE75-4DA3-9550-A01B003E1AB1}" srcOrd="1" destOrd="0" presId="urn:microsoft.com/office/officeart/2018/2/layout/IconVerticalSolidList"/>
    <dgm:cxn modelId="{6CA62D7A-CD34-4390-A6DB-C75034040FC3}" type="presParOf" srcId="{C5939931-9D2B-47C0-8B0C-2484FEA49F7F}" destId="{8DC1B326-579D-4A22-8384-6CD371FA808A}" srcOrd="2" destOrd="0" presId="urn:microsoft.com/office/officeart/2018/2/layout/IconVerticalSolidList"/>
    <dgm:cxn modelId="{88EC8919-D7D6-4EAA-9DE8-0B57CBECDB1C}" type="presParOf" srcId="{C5939931-9D2B-47C0-8B0C-2484FEA49F7F}" destId="{E179F655-4928-4553-9AA8-E7417741B849}" srcOrd="3" destOrd="0" presId="urn:microsoft.com/office/officeart/2018/2/layout/IconVerticalSolidList"/>
    <dgm:cxn modelId="{F8FFBDD5-51FE-4C83-A6A8-7D150253713C}" type="presParOf" srcId="{B1C3AC1C-D956-4560-89F4-E0E378154E9B}" destId="{326E1424-5642-46C1-A6D6-C62BF88A6B7E}" srcOrd="7" destOrd="0" presId="urn:microsoft.com/office/officeart/2018/2/layout/IconVerticalSolidList"/>
    <dgm:cxn modelId="{10250627-4F8D-48CA-95C3-C561361FE112}" type="presParOf" srcId="{B1C3AC1C-D956-4560-89F4-E0E378154E9B}" destId="{8365F96C-169B-4BBD-9472-E3E32334F822}" srcOrd="8" destOrd="0" presId="urn:microsoft.com/office/officeart/2018/2/layout/IconVerticalSolidList"/>
    <dgm:cxn modelId="{229A064D-4895-4DA8-953D-200F752E8F33}" type="presParOf" srcId="{8365F96C-169B-4BBD-9472-E3E32334F822}" destId="{91B3ED98-2D67-48BE-8E43-9E8C22F7AD2D}" srcOrd="0" destOrd="0" presId="urn:microsoft.com/office/officeart/2018/2/layout/IconVerticalSolidList"/>
    <dgm:cxn modelId="{01C914A6-3AC5-45E5-B7DB-451D05CF7598}" type="presParOf" srcId="{8365F96C-169B-4BBD-9472-E3E32334F822}" destId="{7B4D424B-9786-42F3-986E-E0E1A8A3732E}" srcOrd="1" destOrd="0" presId="urn:microsoft.com/office/officeart/2018/2/layout/IconVerticalSolidList"/>
    <dgm:cxn modelId="{598B7281-BF4B-46FB-9E71-EB8160898DAE}" type="presParOf" srcId="{8365F96C-169B-4BBD-9472-E3E32334F822}" destId="{0F1AA0E6-40C3-4C8C-80DB-37BB8AE0BEC5}" srcOrd="2" destOrd="0" presId="urn:microsoft.com/office/officeart/2018/2/layout/IconVerticalSolidList"/>
    <dgm:cxn modelId="{1F4421F5-4E6F-4714-A85A-4B6C55CB6332}" type="presParOf" srcId="{8365F96C-169B-4BBD-9472-E3E32334F822}" destId="{FEE7F7AE-3823-4541-A016-4A319C8D7FF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7FE86A-8F38-4FFC-A095-1197CA9FB2A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BB6830D-074A-4A0E-B7A1-F4D8FC1D8945}">
      <dgm:prSet/>
      <dgm:spPr/>
      <dgm:t>
        <a:bodyPr/>
        <a:lstStyle/>
        <a:p>
          <a:r>
            <a:rPr lang="en-CA"/>
            <a:t>Home binder ( not digital)</a:t>
          </a:r>
          <a:endParaRPr lang="en-US"/>
        </a:p>
      </dgm:t>
    </dgm:pt>
    <dgm:pt modelId="{AAF192A2-2C25-4CA8-A364-9A6BB6C5709F}" type="parTrans" cxnId="{5181A62F-0074-42D0-A720-2E970F4667EA}">
      <dgm:prSet/>
      <dgm:spPr/>
      <dgm:t>
        <a:bodyPr/>
        <a:lstStyle/>
        <a:p>
          <a:endParaRPr lang="en-US"/>
        </a:p>
      </dgm:t>
    </dgm:pt>
    <dgm:pt modelId="{1071FB6C-8970-40D4-9594-8469EC0FB89B}" type="sibTrans" cxnId="{5181A62F-0074-42D0-A720-2E970F4667EA}">
      <dgm:prSet/>
      <dgm:spPr/>
      <dgm:t>
        <a:bodyPr/>
        <a:lstStyle/>
        <a:p>
          <a:endParaRPr lang="en-US"/>
        </a:p>
      </dgm:t>
    </dgm:pt>
    <dgm:pt modelId="{FD4BB323-D29E-45D4-BC35-98209DF65C23}">
      <dgm:prSet/>
      <dgm:spPr/>
      <dgm:t>
        <a:bodyPr/>
        <a:lstStyle/>
        <a:p>
          <a:r>
            <a:rPr lang="en-CA"/>
            <a:t>Care team</a:t>
          </a:r>
          <a:endParaRPr lang="en-US"/>
        </a:p>
      </dgm:t>
    </dgm:pt>
    <dgm:pt modelId="{137AF5E5-45AD-4085-9B36-BC09C95F9238}" type="parTrans" cxnId="{16EA93B7-357C-4D99-BF7D-561AA230CBCF}">
      <dgm:prSet/>
      <dgm:spPr/>
      <dgm:t>
        <a:bodyPr/>
        <a:lstStyle/>
        <a:p>
          <a:endParaRPr lang="en-US"/>
        </a:p>
      </dgm:t>
    </dgm:pt>
    <dgm:pt modelId="{3231D65B-24BF-475E-9A96-32065D752012}" type="sibTrans" cxnId="{16EA93B7-357C-4D99-BF7D-561AA230CBCF}">
      <dgm:prSet/>
      <dgm:spPr/>
      <dgm:t>
        <a:bodyPr/>
        <a:lstStyle/>
        <a:p>
          <a:endParaRPr lang="en-US"/>
        </a:p>
      </dgm:t>
    </dgm:pt>
    <dgm:pt modelId="{B95FEEED-0F5D-4E9C-A293-549A7288F7A1}">
      <dgm:prSet/>
      <dgm:spPr/>
      <dgm:t>
        <a:bodyPr/>
        <a:lstStyle/>
        <a:p>
          <a:r>
            <a:rPr lang="en-CA"/>
            <a:t>Interdisciplinary notes</a:t>
          </a:r>
          <a:endParaRPr lang="en-US"/>
        </a:p>
      </dgm:t>
    </dgm:pt>
    <dgm:pt modelId="{1B61327F-D28E-4BA5-A7A9-4A709E895888}" type="parTrans" cxnId="{4F520200-8CC6-4BD1-A7B0-834E74BEE38A}">
      <dgm:prSet/>
      <dgm:spPr/>
      <dgm:t>
        <a:bodyPr/>
        <a:lstStyle/>
        <a:p>
          <a:endParaRPr lang="en-US"/>
        </a:p>
      </dgm:t>
    </dgm:pt>
    <dgm:pt modelId="{437D7AF5-5696-4D30-914E-0480BCBC6F4C}" type="sibTrans" cxnId="{4F520200-8CC6-4BD1-A7B0-834E74BEE38A}">
      <dgm:prSet/>
      <dgm:spPr/>
      <dgm:t>
        <a:bodyPr/>
        <a:lstStyle/>
        <a:p>
          <a:endParaRPr lang="en-US"/>
        </a:p>
      </dgm:t>
    </dgm:pt>
    <dgm:pt modelId="{E100972D-ED83-4BE4-901E-04A59CDF3C71}">
      <dgm:prSet/>
      <dgm:spPr/>
      <dgm:t>
        <a:bodyPr/>
        <a:lstStyle/>
        <a:p>
          <a:r>
            <a:rPr lang="en-CA"/>
            <a:t>All about me</a:t>
          </a:r>
          <a:endParaRPr lang="en-US"/>
        </a:p>
      </dgm:t>
    </dgm:pt>
    <dgm:pt modelId="{584FE3F0-9444-4C9C-9F1E-08ADC4E1E0B7}" type="parTrans" cxnId="{E437F6A5-7239-4CDF-A93D-97A1C8878D6E}">
      <dgm:prSet/>
      <dgm:spPr/>
      <dgm:t>
        <a:bodyPr/>
        <a:lstStyle/>
        <a:p>
          <a:endParaRPr lang="en-US"/>
        </a:p>
      </dgm:t>
    </dgm:pt>
    <dgm:pt modelId="{05BE01F6-DFBE-401C-A1F8-110DB593C12E}" type="sibTrans" cxnId="{E437F6A5-7239-4CDF-A93D-97A1C8878D6E}">
      <dgm:prSet/>
      <dgm:spPr/>
      <dgm:t>
        <a:bodyPr/>
        <a:lstStyle/>
        <a:p>
          <a:endParaRPr lang="en-US"/>
        </a:p>
      </dgm:t>
    </dgm:pt>
    <dgm:pt modelId="{6EEFEB1C-426E-4FFA-ABBF-B3CDAA01C0B9}">
      <dgm:prSet/>
      <dgm:spPr/>
      <dgm:t>
        <a:bodyPr/>
        <a:lstStyle/>
        <a:p>
          <a:r>
            <a:rPr lang="en-CA"/>
            <a:t>DRN/Full code</a:t>
          </a:r>
          <a:endParaRPr lang="en-US"/>
        </a:p>
      </dgm:t>
    </dgm:pt>
    <dgm:pt modelId="{B840C3C9-73E2-43A8-9456-BA903C8DA69C}" type="parTrans" cxnId="{C1B8840E-D693-44D5-A30E-607D254567CC}">
      <dgm:prSet/>
      <dgm:spPr/>
      <dgm:t>
        <a:bodyPr/>
        <a:lstStyle/>
        <a:p>
          <a:endParaRPr lang="en-US"/>
        </a:p>
      </dgm:t>
    </dgm:pt>
    <dgm:pt modelId="{E394E365-B964-4E04-AE4F-115B783766F9}" type="sibTrans" cxnId="{C1B8840E-D693-44D5-A30E-607D254567CC}">
      <dgm:prSet/>
      <dgm:spPr/>
      <dgm:t>
        <a:bodyPr/>
        <a:lstStyle/>
        <a:p>
          <a:endParaRPr lang="en-US"/>
        </a:p>
      </dgm:t>
    </dgm:pt>
    <dgm:pt modelId="{2B346A7E-A2B4-4F7E-BDB2-E3781C291E21}">
      <dgm:prSet/>
      <dgm:spPr/>
      <dgm:t>
        <a:bodyPr/>
        <a:lstStyle/>
        <a:p>
          <a:r>
            <a:rPr lang="en-CA"/>
            <a:t>EDITH</a:t>
          </a:r>
          <a:endParaRPr lang="en-US"/>
        </a:p>
      </dgm:t>
    </dgm:pt>
    <dgm:pt modelId="{4005BB19-E686-45A8-990F-CF4658C0821A}" type="parTrans" cxnId="{031ED8AD-71E6-4750-A550-6C15F084BAC2}">
      <dgm:prSet/>
      <dgm:spPr/>
      <dgm:t>
        <a:bodyPr/>
        <a:lstStyle/>
        <a:p>
          <a:endParaRPr lang="en-US"/>
        </a:p>
      </dgm:t>
    </dgm:pt>
    <dgm:pt modelId="{0A014545-5015-43BD-9583-C3FD681EF9F6}" type="sibTrans" cxnId="{031ED8AD-71E6-4750-A550-6C15F084BAC2}">
      <dgm:prSet/>
      <dgm:spPr/>
      <dgm:t>
        <a:bodyPr/>
        <a:lstStyle/>
        <a:p>
          <a:endParaRPr lang="en-US"/>
        </a:p>
      </dgm:t>
    </dgm:pt>
    <dgm:pt modelId="{DF198AE7-B721-468D-BFEA-9210FE706089}">
      <dgm:prSet/>
      <dgm:spPr/>
      <dgm:t>
        <a:bodyPr/>
        <a:lstStyle/>
        <a:p>
          <a:r>
            <a:rPr lang="en-CA"/>
            <a:t>Repositioning</a:t>
          </a:r>
          <a:endParaRPr lang="en-US"/>
        </a:p>
      </dgm:t>
    </dgm:pt>
    <dgm:pt modelId="{3320B4C3-E21E-42CC-9D2A-46C0E45161FE}" type="parTrans" cxnId="{F146B73E-D58B-46C1-A18C-3AE9B1CF2027}">
      <dgm:prSet/>
      <dgm:spPr/>
      <dgm:t>
        <a:bodyPr/>
        <a:lstStyle/>
        <a:p>
          <a:endParaRPr lang="en-US"/>
        </a:p>
      </dgm:t>
    </dgm:pt>
    <dgm:pt modelId="{6F6E10D0-A118-4200-B9CD-3CF3CA3C5326}" type="sibTrans" cxnId="{F146B73E-D58B-46C1-A18C-3AE9B1CF2027}">
      <dgm:prSet/>
      <dgm:spPr/>
      <dgm:t>
        <a:bodyPr/>
        <a:lstStyle/>
        <a:p>
          <a:endParaRPr lang="en-US"/>
        </a:p>
      </dgm:t>
    </dgm:pt>
    <dgm:pt modelId="{01013411-BFE5-48D3-8287-390A0A4AB058}">
      <dgm:prSet/>
      <dgm:spPr/>
      <dgm:t>
        <a:bodyPr/>
        <a:lstStyle/>
        <a:p>
          <a:r>
            <a:rPr lang="en-CA"/>
            <a:t>Mouth care</a:t>
          </a:r>
          <a:endParaRPr lang="en-US"/>
        </a:p>
      </dgm:t>
    </dgm:pt>
    <dgm:pt modelId="{8EE8444C-EF80-4940-B7E1-403D18A16A1F}" type="parTrans" cxnId="{074F168D-0462-4230-AC8B-130403F37AE8}">
      <dgm:prSet/>
      <dgm:spPr/>
      <dgm:t>
        <a:bodyPr/>
        <a:lstStyle/>
        <a:p>
          <a:endParaRPr lang="en-US"/>
        </a:p>
      </dgm:t>
    </dgm:pt>
    <dgm:pt modelId="{552CC5C0-F801-4E6F-8887-60B8B734A47C}" type="sibTrans" cxnId="{074F168D-0462-4230-AC8B-130403F37AE8}">
      <dgm:prSet/>
      <dgm:spPr/>
      <dgm:t>
        <a:bodyPr/>
        <a:lstStyle/>
        <a:p>
          <a:endParaRPr lang="en-US"/>
        </a:p>
      </dgm:t>
    </dgm:pt>
    <dgm:pt modelId="{304ABA8C-1361-4C7D-994B-79DF04F77131}">
      <dgm:prSet/>
      <dgm:spPr/>
      <dgm:t>
        <a:bodyPr/>
        <a:lstStyle/>
        <a:p>
          <a:r>
            <a:rPr lang="en-CA"/>
            <a:t>Urine output</a:t>
          </a:r>
          <a:endParaRPr lang="en-US"/>
        </a:p>
      </dgm:t>
    </dgm:pt>
    <dgm:pt modelId="{07CB3DD7-749A-4403-B5EC-2330B9090587}" type="parTrans" cxnId="{89A66841-D71B-4B07-AEED-08B34015CC52}">
      <dgm:prSet/>
      <dgm:spPr/>
      <dgm:t>
        <a:bodyPr/>
        <a:lstStyle/>
        <a:p>
          <a:endParaRPr lang="en-US"/>
        </a:p>
      </dgm:t>
    </dgm:pt>
    <dgm:pt modelId="{41F08343-8059-407E-9C6B-1894ACA3564D}" type="sibTrans" cxnId="{89A66841-D71B-4B07-AEED-08B34015CC52}">
      <dgm:prSet/>
      <dgm:spPr/>
      <dgm:t>
        <a:bodyPr/>
        <a:lstStyle/>
        <a:p>
          <a:endParaRPr lang="en-US"/>
        </a:p>
      </dgm:t>
    </dgm:pt>
    <dgm:pt modelId="{CD5AC367-D34D-415C-BF77-8A21A091B756}">
      <dgm:prSet/>
      <dgm:spPr/>
      <dgm:t>
        <a:bodyPr/>
        <a:lstStyle/>
        <a:p>
          <a:r>
            <a:rPr lang="en-CA"/>
            <a:t>Bowel Routine</a:t>
          </a:r>
          <a:endParaRPr lang="en-US"/>
        </a:p>
      </dgm:t>
    </dgm:pt>
    <dgm:pt modelId="{A1C06B77-F8B9-485D-82DE-CABECE40748F}" type="parTrans" cxnId="{70138535-1025-457A-A1A4-D63538F3BCCE}">
      <dgm:prSet/>
      <dgm:spPr/>
      <dgm:t>
        <a:bodyPr/>
        <a:lstStyle/>
        <a:p>
          <a:endParaRPr lang="en-US"/>
        </a:p>
      </dgm:t>
    </dgm:pt>
    <dgm:pt modelId="{CE9C3D59-D19F-427D-9CA2-D8B8946B5D6D}" type="sibTrans" cxnId="{70138535-1025-457A-A1A4-D63538F3BCCE}">
      <dgm:prSet/>
      <dgm:spPr/>
      <dgm:t>
        <a:bodyPr/>
        <a:lstStyle/>
        <a:p>
          <a:endParaRPr lang="en-US"/>
        </a:p>
      </dgm:t>
    </dgm:pt>
    <dgm:pt modelId="{3B39BA56-2730-490D-8D57-9EDA9E9C9C05}">
      <dgm:prSet/>
      <dgm:spPr/>
      <dgm:t>
        <a:bodyPr/>
        <a:lstStyle/>
        <a:p>
          <a:r>
            <a:rPr lang="en-CA"/>
            <a:t>Wound Care</a:t>
          </a:r>
          <a:endParaRPr lang="en-US"/>
        </a:p>
      </dgm:t>
    </dgm:pt>
    <dgm:pt modelId="{2A8F3CCE-B3C1-4511-9F8B-99886DE436CE}" type="parTrans" cxnId="{0FA9269F-D4B9-4410-B99E-BD8675A85410}">
      <dgm:prSet/>
      <dgm:spPr/>
      <dgm:t>
        <a:bodyPr/>
        <a:lstStyle/>
        <a:p>
          <a:endParaRPr lang="en-US"/>
        </a:p>
      </dgm:t>
    </dgm:pt>
    <dgm:pt modelId="{ADEA8F32-BF0C-4714-9368-98F303C3FD65}" type="sibTrans" cxnId="{0FA9269F-D4B9-4410-B99E-BD8675A85410}">
      <dgm:prSet/>
      <dgm:spPr/>
      <dgm:t>
        <a:bodyPr/>
        <a:lstStyle/>
        <a:p>
          <a:endParaRPr lang="en-US"/>
        </a:p>
      </dgm:t>
    </dgm:pt>
    <dgm:pt modelId="{B88DE525-8D17-46C1-9DB6-D15684657C30}">
      <dgm:prSet/>
      <dgm:spPr/>
      <dgm:t>
        <a:bodyPr/>
        <a:lstStyle/>
        <a:p>
          <a:r>
            <a:rPr lang="en-CA"/>
            <a:t>Pain Management</a:t>
          </a:r>
          <a:endParaRPr lang="en-US"/>
        </a:p>
      </dgm:t>
    </dgm:pt>
    <dgm:pt modelId="{07568365-D497-4B80-B8FB-3679DD17ADF9}" type="parTrans" cxnId="{6D2C0484-1D57-42D7-AE46-071761407659}">
      <dgm:prSet/>
      <dgm:spPr/>
      <dgm:t>
        <a:bodyPr/>
        <a:lstStyle/>
        <a:p>
          <a:endParaRPr lang="en-US"/>
        </a:p>
      </dgm:t>
    </dgm:pt>
    <dgm:pt modelId="{EAC88443-E9BC-4C2C-8140-C849590805FF}" type="sibTrans" cxnId="{6D2C0484-1D57-42D7-AE46-071761407659}">
      <dgm:prSet/>
      <dgm:spPr/>
      <dgm:t>
        <a:bodyPr/>
        <a:lstStyle/>
        <a:p>
          <a:endParaRPr lang="en-US"/>
        </a:p>
      </dgm:t>
    </dgm:pt>
    <dgm:pt modelId="{CF66328B-CD26-4ED2-B736-4DBEA4B19706}">
      <dgm:prSet/>
      <dgm:spPr/>
      <dgm:t>
        <a:bodyPr/>
        <a:lstStyle/>
        <a:p>
          <a:r>
            <a:rPr lang="en-CA"/>
            <a:t>SRK meds</a:t>
          </a:r>
          <a:endParaRPr lang="en-US"/>
        </a:p>
      </dgm:t>
    </dgm:pt>
    <dgm:pt modelId="{520857ED-522D-4A2B-ABE6-F30FA0C32F39}" type="parTrans" cxnId="{B293CC2E-2BF9-4EBF-B9D6-6EAD4FB48EB4}">
      <dgm:prSet/>
      <dgm:spPr/>
      <dgm:t>
        <a:bodyPr/>
        <a:lstStyle/>
        <a:p>
          <a:endParaRPr lang="en-US"/>
        </a:p>
      </dgm:t>
    </dgm:pt>
    <dgm:pt modelId="{89E3202C-AE79-4A6E-9C42-A24F16EEBF38}" type="sibTrans" cxnId="{B293CC2E-2BF9-4EBF-B9D6-6EAD4FB48EB4}">
      <dgm:prSet/>
      <dgm:spPr/>
      <dgm:t>
        <a:bodyPr/>
        <a:lstStyle/>
        <a:p>
          <a:endParaRPr lang="en-US"/>
        </a:p>
      </dgm:t>
    </dgm:pt>
    <dgm:pt modelId="{571FE6A5-882E-45CB-9C24-D520CA8EDAB9}">
      <dgm:prSet/>
      <dgm:spPr/>
      <dgm:t>
        <a:bodyPr/>
        <a:lstStyle/>
        <a:p>
          <a:r>
            <a:rPr lang="en-CA"/>
            <a:t>Reference tools:PPS</a:t>
          </a:r>
          <a:endParaRPr lang="en-US"/>
        </a:p>
      </dgm:t>
    </dgm:pt>
    <dgm:pt modelId="{BCD0F1E8-C50A-4F99-A6BA-85F78B7AA6F4}" type="parTrans" cxnId="{62F60407-2137-4034-BAB9-D9A674408F9E}">
      <dgm:prSet/>
      <dgm:spPr/>
      <dgm:t>
        <a:bodyPr/>
        <a:lstStyle/>
        <a:p>
          <a:endParaRPr lang="en-US"/>
        </a:p>
      </dgm:t>
    </dgm:pt>
    <dgm:pt modelId="{DC315D2C-1E5B-425D-86F0-897D048B50F7}" type="sibTrans" cxnId="{62F60407-2137-4034-BAB9-D9A674408F9E}">
      <dgm:prSet/>
      <dgm:spPr/>
      <dgm:t>
        <a:bodyPr/>
        <a:lstStyle/>
        <a:p>
          <a:endParaRPr lang="en-US"/>
        </a:p>
      </dgm:t>
    </dgm:pt>
    <dgm:pt modelId="{5E6D9E08-BE59-4E18-A7C4-A19A6409B532}">
      <dgm:prSet/>
      <dgm:spPr/>
      <dgm:t>
        <a:bodyPr/>
        <a:lstStyle/>
        <a:p>
          <a:r>
            <a:rPr lang="en-CA"/>
            <a:t>ESAS</a:t>
          </a:r>
          <a:endParaRPr lang="en-US"/>
        </a:p>
      </dgm:t>
    </dgm:pt>
    <dgm:pt modelId="{DAD74A88-CBF5-46D4-92EF-09EBFE2AADBE}" type="parTrans" cxnId="{AE748264-964C-49EF-926A-56DDB700AC21}">
      <dgm:prSet/>
      <dgm:spPr/>
      <dgm:t>
        <a:bodyPr/>
        <a:lstStyle/>
        <a:p>
          <a:endParaRPr lang="en-US"/>
        </a:p>
      </dgm:t>
    </dgm:pt>
    <dgm:pt modelId="{BB5CEC9F-1ABF-49A3-A2FD-8312B5381986}" type="sibTrans" cxnId="{AE748264-964C-49EF-926A-56DDB700AC21}">
      <dgm:prSet/>
      <dgm:spPr/>
      <dgm:t>
        <a:bodyPr/>
        <a:lstStyle/>
        <a:p>
          <a:endParaRPr lang="en-US"/>
        </a:p>
      </dgm:t>
    </dgm:pt>
    <dgm:pt modelId="{12D65391-0993-4903-936E-2A4E4EFA3E5D}">
      <dgm:prSet/>
      <dgm:spPr/>
      <dgm:t>
        <a:bodyPr/>
        <a:lstStyle/>
        <a:p>
          <a:r>
            <a:rPr lang="en-CA"/>
            <a:t>Braden</a:t>
          </a:r>
          <a:endParaRPr lang="en-US"/>
        </a:p>
      </dgm:t>
    </dgm:pt>
    <dgm:pt modelId="{DB80DA40-ADE1-4F9B-B579-6CFFE6BF90F2}" type="parTrans" cxnId="{E44DBFFE-F3CF-4A5B-855C-EE02D4039C15}">
      <dgm:prSet/>
      <dgm:spPr/>
      <dgm:t>
        <a:bodyPr/>
        <a:lstStyle/>
        <a:p>
          <a:endParaRPr lang="en-US"/>
        </a:p>
      </dgm:t>
    </dgm:pt>
    <dgm:pt modelId="{D239BE23-7B68-4279-86D4-2314E6C56703}" type="sibTrans" cxnId="{E44DBFFE-F3CF-4A5B-855C-EE02D4039C15}">
      <dgm:prSet/>
      <dgm:spPr/>
      <dgm:t>
        <a:bodyPr/>
        <a:lstStyle/>
        <a:p>
          <a:endParaRPr lang="en-US"/>
        </a:p>
      </dgm:t>
    </dgm:pt>
    <dgm:pt modelId="{D0A12AA0-61B0-467F-B99B-FAB0972C38D4}">
      <dgm:prSet/>
      <dgm:spPr/>
      <dgm:t>
        <a:bodyPr/>
        <a:lstStyle/>
        <a:p>
          <a:r>
            <a:rPr lang="en-CA"/>
            <a:t>Stop and Watch</a:t>
          </a:r>
          <a:endParaRPr lang="en-US"/>
        </a:p>
      </dgm:t>
    </dgm:pt>
    <dgm:pt modelId="{6D7EB2B2-B999-42D9-849E-BF16DA3771F4}" type="parTrans" cxnId="{318227A1-B108-4841-81F4-941DC7C0CECD}">
      <dgm:prSet/>
      <dgm:spPr/>
      <dgm:t>
        <a:bodyPr/>
        <a:lstStyle/>
        <a:p>
          <a:endParaRPr lang="en-US"/>
        </a:p>
      </dgm:t>
    </dgm:pt>
    <dgm:pt modelId="{0726FFA8-2FFB-49FF-BB9D-02056D6C79CE}" type="sibTrans" cxnId="{318227A1-B108-4841-81F4-941DC7C0CECD}">
      <dgm:prSet/>
      <dgm:spPr/>
      <dgm:t>
        <a:bodyPr/>
        <a:lstStyle/>
        <a:p>
          <a:endParaRPr lang="en-US"/>
        </a:p>
      </dgm:t>
    </dgm:pt>
    <dgm:pt modelId="{DDE71332-9977-4364-97FC-7F0FD13FBACA}">
      <dgm:prSet/>
      <dgm:spPr/>
      <dgm:t>
        <a:bodyPr/>
        <a:lstStyle/>
        <a:p>
          <a:r>
            <a:rPr lang="en-CA"/>
            <a:t>Palliative Care Kit</a:t>
          </a:r>
          <a:endParaRPr lang="en-US"/>
        </a:p>
      </dgm:t>
    </dgm:pt>
    <dgm:pt modelId="{EF608986-0865-4D82-B78A-B6490493DC5F}" type="parTrans" cxnId="{158166E8-4FE1-4455-8E19-2DC8C068F0F6}">
      <dgm:prSet/>
      <dgm:spPr/>
      <dgm:t>
        <a:bodyPr/>
        <a:lstStyle/>
        <a:p>
          <a:endParaRPr lang="en-US"/>
        </a:p>
      </dgm:t>
    </dgm:pt>
    <dgm:pt modelId="{1EDD84D4-6ADB-4A17-B780-FDD7A06C4ECF}" type="sibTrans" cxnId="{158166E8-4FE1-4455-8E19-2DC8C068F0F6}">
      <dgm:prSet/>
      <dgm:spPr/>
      <dgm:t>
        <a:bodyPr/>
        <a:lstStyle/>
        <a:p>
          <a:endParaRPr lang="en-US"/>
        </a:p>
      </dgm:t>
    </dgm:pt>
    <dgm:pt modelId="{A380F65B-0D91-4810-AE73-3BDD6C2CD778}">
      <dgm:prSet/>
      <dgm:spPr/>
      <dgm:t>
        <a:bodyPr/>
        <a:lstStyle/>
        <a:p>
          <a:r>
            <a:rPr lang="en-CA"/>
            <a:t>Designated champions</a:t>
          </a:r>
          <a:endParaRPr lang="en-US"/>
        </a:p>
      </dgm:t>
    </dgm:pt>
    <dgm:pt modelId="{531A28C7-F4A6-49A8-A583-FEB1BD51B5C2}" type="parTrans" cxnId="{D60331D3-8241-4204-BE3C-9A4463A2CCC9}">
      <dgm:prSet/>
      <dgm:spPr/>
      <dgm:t>
        <a:bodyPr/>
        <a:lstStyle/>
        <a:p>
          <a:endParaRPr lang="en-US"/>
        </a:p>
      </dgm:t>
    </dgm:pt>
    <dgm:pt modelId="{87E23C06-D6EE-4F66-91E4-F107DA502006}" type="sibTrans" cxnId="{D60331D3-8241-4204-BE3C-9A4463A2CCC9}">
      <dgm:prSet/>
      <dgm:spPr/>
      <dgm:t>
        <a:bodyPr/>
        <a:lstStyle/>
        <a:p>
          <a:endParaRPr lang="en-US"/>
        </a:p>
      </dgm:t>
    </dgm:pt>
    <dgm:pt modelId="{D96EE5B5-3258-400C-A5E5-55D3EE829F21}" type="pres">
      <dgm:prSet presAssocID="{4A7FE86A-8F38-4FFC-A095-1197CA9FB2A8}" presName="linear" presStyleCnt="0">
        <dgm:presLayoutVars>
          <dgm:animLvl val="lvl"/>
          <dgm:resizeHandles val="exact"/>
        </dgm:presLayoutVars>
      </dgm:prSet>
      <dgm:spPr/>
    </dgm:pt>
    <dgm:pt modelId="{7AEFD2F8-A920-4B64-966D-DF08BCBFD479}" type="pres">
      <dgm:prSet presAssocID="{2BB6830D-074A-4A0E-B7A1-F4D8FC1D8945}" presName="parentText" presStyleLbl="node1" presStyleIdx="0" presStyleCnt="3">
        <dgm:presLayoutVars>
          <dgm:chMax val="0"/>
          <dgm:bulletEnabled val="1"/>
        </dgm:presLayoutVars>
      </dgm:prSet>
      <dgm:spPr/>
    </dgm:pt>
    <dgm:pt modelId="{8AB31831-8DB8-4F18-9E5C-844FDBEDAB54}" type="pres">
      <dgm:prSet presAssocID="{2BB6830D-074A-4A0E-B7A1-F4D8FC1D8945}" presName="childText" presStyleLbl="revTx" presStyleIdx="0" presStyleCnt="1">
        <dgm:presLayoutVars>
          <dgm:bulletEnabled val="1"/>
        </dgm:presLayoutVars>
      </dgm:prSet>
      <dgm:spPr/>
    </dgm:pt>
    <dgm:pt modelId="{E5A702B3-051C-43F8-9703-F141DEB5A9A7}" type="pres">
      <dgm:prSet presAssocID="{DDE71332-9977-4364-97FC-7F0FD13FBACA}" presName="parentText" presStyleLbl="node1" presStyleIdx="1" presStyleCnt="3">
        <dgm:presLayoutVars>
          <dgm:chMax val="0"/>
          <dgm:bulletEnabled val="1"/>
        </dgm:presLayoutVars>
      </dgm:prSet>
      <dgm:spPr/>
    </dgm:pt>
    <dgm:pt modelId="{D122A248-EC8C-414D-97FF-BE837AB56A9F}" type="pres">
      <dgm:prSet presAssocID="{1EDD84D4-6ADB-4A17-B780-FDD7A06C4ECF}" presName="spacer" presStyleCnt="0"/>
      <dgm:spPr/>
    </dgm:pt>
    <dgm:pt modelId="{0C6F835D-9297-4CC8-9E0C-703BC52CF5B6}" type="pres">
      <dgm:prSet presAssocID="{A380F65B-0D91-4810-AE73-3BDD6C2CD778}" presName="parentText" presStyleLbl="node1" presStyleIdx="2" presStyleCnt="3">
        <dgm:presLayoutVars>
          <dgm:chMax val="0"/>
          <dgm:bulletEnabled val="1"/>
        </dgm:presLayoutVars>
      </dgm:prSet>
      <dgm:spPr/>
    </dgm:pt>
  </dgm:ptLst>
  <dgm:cxnLst>
    <dgm:cxn modelId="{4F520200-8CC6-4BD1-A7B0-834E74BEE38A}" srcId="{2BB6830D-074A-4A0E-B7A1-F4D8FC1D8945}" destId="{B95FEEED-0F5D-4E9C-A293-549A7288F7A1}" srcOrd="1" destOrd="0" parTransId="{1B61327F-D28E-4BA5-A7A9-4A709E895888}" sibTransId="{437D7AF5-5696-4D30-914E-0480BCBC6F4C}"/>
    <dgm:cxn modelId="{2BEE9C02-4A74-4F06-B556-2E1C2702BC6D}" type="presOf" srcId="{4A7FE86A-8F38-4FFC-A095-1197CA9FB2A8}" destId="{D96EE5B5-3258-400C-A5E5-55D3EE829F21}" srcOrd="0" destOrd="0" presId="urn:microsoft.com/office/officeart/2005/8/layout/vList2"/>
    <dgm:cxn modelId="{92D55706-5018-4E3A-9FE8-B0A45C073A8B}" type="presOf" srcId="{E100972D-ED83-4BE4-901E-04A59CDF3C71}" destId="{8AB31831-8DB8-4F18-9E5C-844FDBEDAB54}" srcOrd="0" destOrd="2" presId="urn:microsoft.com/office/officeart/2005/8/layout/vList2"/>
    <dgm:cxn modelId="{62F60407-2137-4034-BAB9-D9A674408F9E}" srcId="{2BB6830D-074A-4A0E-B7A1-F4D8FC1D8945}" destId="{571FE6A5-882E-45CB-9C24-D520CA8EDAB9}" srcOrd="12" destOrd="0" parTransId="{BCD0F1E8-C50A-4F99-A6BA-85F78B7AA6F4}" sibTransId="{DC315D2C-1E5B-425D-86F0-897D048B50F7}"/>
    <dgm:cxn modelId="{0BDCAC08-DD0C-4A1E-980D-46B9338A85F0}" type="presOf" srcId="{B88DE525-8D17-46C1-9DB6-D15684657C30}" destId="{8AB31831-8DB8-4F18-9E5C-844FDBEDAB54}" srcOrd="0" destOrd="10" presId="urn:microsoft.com/office/officeart/2005/8/layout/vList2"/>
    <dgm:cxn modelId="{C663500E-6E53-464B-BDF7-5257582EC8AD}" type="presOf" srcId="{B95FEEED-0F5D-4E9C-A293-549A7288F7A1}" destId="{8AB31831-8DB8-4F18-9E5C-844FDBEDAB54}" srcOrd="0" destOrd="1" presId="urn:microsoft.com/office/officeart/2005/8/layout/vList2"/>
    <dgm:cxn modelId="{C1B8840E-D693-44D5-A30E-607D254567CC}" srcId="{2BB6830D-074A-4A0E-B7A1-F4D8FC1D8945}" destId="{6EEFEB1C-426E-4FFA-ABBF-B3CDAA01C0B9}" srcOrd="3" destOrd="0" parTransId="{B840C3C9-73E2-43A8-9456-BA903C8DA69C}" sibTransId="{E394E365-B964-4E04-AE4F-115B783766F9}"/>
    <dgm:cxn modelId="{5A1EAC1E-5510-4499-A8E6-DBA8943FBA69}" type="presOf" srcId="{571FE6A5-882E-45CB-9C24-D520CA8EDAB9}" destId="{8AB31831-8DB8-4F18-9E5C-844FDBEDAB54}" srcOrd="0" destOrd="12" presId="urn:microsoft.com/office/officeart/2005/8/layout/vList2"/>
    <dgm:cxn modelId="{B293CC2E-2BF9-4EBF-B9D6-6EAD4FB48EB4}" srcId="{2BB6830D-074A-4A0E-B7A1-F4D8FC1D8945}" destId="{CF66328B-CD26-4ED2-B736-4DBEA4B19706}" srcOrd="11" destOrd="0" parTransId="{520857ED-522D-4A2B-ABE6-F30FA0C32F39}" sibTransId="{89E3202C-AE79-4A6E-9C42-A24F16EEBF38}"/>
    <dgm:cxn modelId="{5181A62F-0074-42D0-A720-2E970F4667EA}" srcId="{4A7FE86A-8F38-4FFC-A095-1197CA9FB2A8}" destId="{2BB6830D-074A-4A0E-B7A1-F4D8FC1D8945}" srcOrd="0" destOrd="0" parTransId="{AAF192A2-2C25-4CA8-A364-9A6BB6C5709F}" sibTransId="{1071FB6C-8970-40D4-9594-8469EC0FB89B}"/>
    <dgm:cxn modelId="{A14C3630-97AE-4040-8DFA-546CCEEDAAFD}" type="presOf" srcId="{CD5AC367-D34D-415C-BF77-8A21A091B756}" destId="{8AB31831-8DB8-4F18-9E5C-844FDBEDAB54}" srcOrd="0" destOrd="8" presId="urn:microsoft.com/office/officeart/2005/8/layout/vList2"/>
    <dgm:cxn modelId="{CCCCE632-0774-43FE-AA03-78BEC9675349}" type="presOf" srcId="{01013411-BFE5-48D3-8287-390A0A4AB058}" destId="{8AB31831-8DB8-4F18-9E5C-844FDBEDAB54}" srcOrd="0" destOrd="6" presId="urn:microsoft.com/office/officeart/2005/8/layout/vList2"/>
    <dgm:cxn modelId="{70138535-1025-457A-A1A4-D63538F3BCCE}" srcId="{2BB6830D-074A-4A0E-B7A1-F4D8FC1D8945}" destId="{CD5AC367-D34D-415C-BF77-8A21A091B756}" srcOrd="8" destOrd="0" parTransId="{A1C06B77-F8B9-485D-82DE-CABECE40748F}" sibTransId="{CE9C3D59-D19F-427D-9CA2-D8B8946B5D6D}"/>
    <dgm:cxn modelId="{7B63A835-12F5-4FE7-9E31-AF2FE2A4D3F0}" type="presOf" srcId="{12D65391-0993-4903-936E-2A4E4EFA3E5D}" destId="{8AB31831-8DB8-4F18-9E5C-844FDBEDAB54}" srcOrd="0" destOrd="14" presId="urn:microsoft.com/office/officeart/2005/8/layout/vList2"/>
    <dgm:cxn modelId="{F146B73E-D58B-46C1-A18C-3AE9B1CF2027}" srcId="{2BB6830D-074A-4A0E-B7A1-F4D8FC1D8945}" destId="{DF198AE7-B721-468D-BFEA-9210FE706089}" srcOrd="5" destOrd="0" parTransId="{3320B4C3-E21E-42CC-9D2A-46C0E45161FE}" sibTransId="{6F6E10D0-A118-4200-B9CD-3CF3CA3C5326}"/>
    <dgm:cxn modelId="{89A66841-D71B-4B07-AEED-08B34015CC52}" srcId="{2BB6830D-074A-4A0E-B7A1-F4D8FC1D8945}" destId="{304ABA8C-1361-4C7D-994B-79DF04F77131}" srcOrd="7" destOrd="0" parTransId="{07CB3DD7-749A-4403-B5EC-2330B9090587}" sibTransId="{41F08343-8059-407E-9C6B-1894ACA3564D}"/>
    <dgm:cxn modelId="{AE748264-964C-49EF-926A-56DDB700AC21}" srcId="{2BB6830D-074A-4A0E-B7A1-F4D8FC1D8945}" destId="{5E6D9E08-BE59-4E18-A7C4-A19A6409B532}" srcOrd="13" destOrd="0" parTransId="{DAD74A88-CBF5-46D4-92EF-09EBFE2AADBE}" sibTransId="{BB5CEC9F-1ABF-49A3-A2FD-8312B5381986}"/>
    <dgm:cxn modelId="{CA1BDA4C-C652-414B-B071-5B67E3C0EC4D}" type="presOf" srcId="{A380F65B-0D91-4810-AE73-3BDD6C2CD778}" destId="{0C6F835D-9297-4CC8-9E0C-703BC52CF5B6}" srcOrd="0" destOrd="0" presId="urn:microsoft.com/office/officeart/2005/8/layout/vList2"/>
    <dgm:cxn modelId="{6D2C0484-1D57-42D7-AE46-071761407659}" srcId="{2BB6830D-074A-4A0E-B7A1-F4D8FC1D8945}" destId="{B88DE525-8D17-46C1-9DB6-D15684657C30}" srcOrd="10" destOrd="0" parTransId="{07568365-D497-4B80-B8FB-3679DD17ADF9}" sibTransId="{EAC88443-E9BC-4C2C-8140-C849590805FF}"/>
    <dgm:cxn modelId="{074F168D-0462-4230-AC8B-130403F37AE8}" srcId="{2BB6830D-074A-4A0E-B7A1-F4D8FC1D8945}" destId="{01013411-BFE5-48D3-8287-390A0A4AB058}" srcOrd="6" destOrd="0" parTransId="{8EE8444C-EF80-4940-B7E1-403D18A16A1F}" sibTransId="{552CC5C0-F801-4E6F-8887-60B8B734A47C}"/>
    <dgm:cxn modelId="{2ABBFB8F-3B31-477C-A009-7ECF9C854757}" type="presOf" srcId="{2BB6830D-074A-4A0E-B7A1-F4D8FC1D8945}" destId="{7AEFD2F8-A920-4B64-966D-DF08BCBFD479}" srcOrd="0" destOrd="0" presId="urn:microsoft.com/office/officeart/2005/8/layout/vList2"/>
    <dgm:cxn modelId="{EA657E98-9E96-4250-AE26-0DACFCEF1183}" type="presOf" srcId="{6EEFEB1C-426E-4FFA-ABBF-B3CDAA01C0B9}" destId="{8AB31831-8DB8-4F18-9E5C-844FDBEDAB54}" srcOrd="0" destOrd="3" presId="urn:microsoft.com/office/officeart/2005/8/layout/vList2"/>
    <dgm:cxn modelId="{0FA9269F-D4B9-4410-B99E-BD8675A85410}" srcId="{2BB6830D-074A-4A0E-B7A1-F4D8FC1D8945}" destId="{3B39BA56-2730-490D-8D57-9EDA9E9C9C05}" srcOrd="9" destOrd="0" parTransId="{2A8F3CCE-B3C1-4511-9F8B-99886DE436CE}" sibTransId="{ADEA8F32-BF0C-4714-9368-98F303C3FD65}"/>
    <dgm:cxn modelId="{318227A1-B108-4841-81F4-941DC7C0CECD}" srcId="{2BB6830D-074A-4A0E-B7A1-F4D8FC1D8945}" destId="{D0A12AA0-61B0-467F-B99B-FAB0972C38D4}" srcOrd="15" destOrd="0" parTransId="{6D7EB2B2-B999-42D9-849E-BF16DA3771F4}" sibTransId="{0726FFA8-2FFB-49FF-BB9D-02056D6C79CE}"/>
    <dgm:cxn modelId="{E437F6A5-7239-4CDF-A93D-97A1C8878D6E}" srcId="{2BB6830D-074A-4A0E-B7A1-F4D8FC1D8945}" destId="{E100972D-ED83-4BE4-901E-04A59CDF3C71}" srcOrd="2" destOrd="0" parTransId="{584FE3F0-9444-4C9C-9F1E-08ADC4E1E0B7}" sibTransId="{05BE01F6-DFBE-401C-A1F8-110DB593C12E}"/>
    <dgm:cxn modelId="{44F7B5AA-C60B-41E7-BF38-C1B26EE29586}" type="presOf" srcId="{FD4BB323-D29E-45D4-BC35-98209DF65C23}" destId="{8AB31831-8DB8-4F18-9E5C-844FDBEDAB54}" srcOrd="0" destOrd="0" presId="urn:microsoft.com/office/officeart/2005/8/layout/vList2"/>
    <dgm:cxn modelId="{031ED8AD-71E6-4750-A550-6C15F084BAC2}" srcId="{2BB6830D-074A-4A0E-B7A1-F4D8FC1D8945}" destId="{2B346A7E-A2B4-4F7E-BDB2-E3781C291E21}" srcOrd="4" destOrd="0" parTransId="{4005BB19-E686-45A8-990F-CF4658C0821A}" sibTransId="{0A014545-5015-43BD-9583-C3FD681EF9F6}"/>
    <dgm:cxn modelId="{16EA93B7-357C-4D99-BF7D-561AA230CBCF}" srcId="{2BB6830D-074A-4A0E-B7A1-F4D8FC1D8945}" destId="{FD4BB323-D29E-45D4-BC35-98209DF65C23}" srcOrd="0" destOrd="0" parTransId="{137AF5E5-45AD-4085-9B36-BC09C95F9238}" sibTransId="{3231D65B-24BF-475E-9A96-32065D752012}"/>
    <dgm:cxn modelId="{0150A7BD-D111-4C06-80AE-DACFBE0E6AB1}" type="presOf" srcId="{3B39BA56-2730-490D-8D57-9EDA9E9C9C05}" destId="{8AB31831-8DB8-4F18-9E5C-844FDBEDAB54}" srcOrd="0" destOrd="9" presId="urn:microsoft.com/office/officeart/2005/8/layout/vList2"/>
    <dgm:cxn modelId="{832E43CE-1E7F-495F-8A34-D3824E8A4EAC}" type="presOf" srcId="{2B346A7E-A2B4-4F7E-BDB2-E3781C291E21}" destId="{8AB31831-8DB8-4F18-9E5C-844FDBEDAB54}" srcOrd="0" destOrd="4" presId="urn:microsoft.com/office/officeart/2005/8/layout/vList2"/>
    <dgm:cxn modelId="{4BDE2ECF-3F3B-4856-AB50-1BA197A3CC6F}" type="presOf" srcId="{5E6D9E08-BE59-4E18-A7C4-A19A6409B532}" destId="{8AB31831-8DB8-4F18-9E5C-844FDBEDAB54}" srcOrd="0" destOrd="13" presId="urn:microsoft.com/office/officeart/2005/8/layout/vList2"/>
    <dgm:cxn modelId="{D60331D3-8241-4204-BE3C-9A4463A2CCC9}" srcId="{4A7FE86A-8F38-4FFC-A095-1197CA9FB2A8}" destId="{A380F65B-0D91-4810-AE73-3BDD6C2CD778}" srcOrd="2" destOrd="0" parTransId="{531A28C7-F4A6-49A8-A583-FEB1BD51B5C2}" sibTransId="{87E23C06-D6EE-4F66-91E4-F107DA502006}"/>
    <dgm:cxn modelId="{160867D6-9C1A-4730-A02B-15C1B26AE83F}" type="presOf" srcId="{304ABA8C-1361-4C7D-994B-79DF04F77131}" destId="{8AB31831-8DB8-4F18-9E5C-844FDBEDAB54}" srcOrd="0" destOrd="7" presId="urn:microsoft.com/office/officeart/2005/8/layout/vList2"/>
    <dgm:cxn modelId="{9D41B7E4-291F-4687-9B10-9E017E0BA92E}" type="presOf" srcId="{CF66328B-CD26-4ED2-B736-4DBEA4B19706}" destId="{8AB31831-8DB8-4F18-9E5C-844FDBEDAB54}" srcOrd="0" destOrd="11" presId="urn:microsoft.com/office/officeart/2005/8/layout/vList2"/>
    <dgm:cxn modelId="{158166E8-4FE1-4455-8E19-2DC8C068F0F6}" srcId="{4A7FE86A-8F38-4FFC-A095-1197CA9FB2A8}" destId="{DDE71332-9977-4364-97FC-7F0FD13FBACA}" srcOrd="1" destOrd="0" parTransId="{EF608986-0865-4D82-B78A-B6490493DC5F}" sibTransId="{1EDD84D4-6ADB-4A17-B780-FDD7A06C4ECF}"/>
    <dgm:cxn modelId="{A71579EE-A5AD-4F3A-A5E9-A6030E4F1877}" type="presOf" srcId="{DDE71332-9977-4364-97FC-7F0FD13FBACA}" destId="{E5A702B3-051C-43F8-9703-F141DEB5A9A7}" srcOrd="0" destOrd="0" presId="urn:microsoft.com/office/officeart/2005/8/layout/vList2"/>
    <dgm:cxn modelId="{9BD8B4EF-3424-48CB-804B-93DC230A632E}" type="presOf" srcId="{DF198AE7-B721-468D-BFEA-9210FE706089}" destId="{8AB31831-8DB8-4F18-9E5C-844FDBEDAB54}" srcOrd="0" destOrd="5" presId="urn:microsoft.com/office/officeart/2005/8/layout/vList2"/>
    <dgm:cxn modelId="{34105FFB-95B2-4FF2-A724-1AEB7D6AF8A6}" type="presOf" srcId="{D0A12AA0-61B0-467F-B99B-FAB0972C38D4}" destId="{8AB31831-8DB8-4F18-9E5C-844FDBEDAB54}" srcOrd="0" destOrd="15" presId="urn:microsoft.com/office/officeart/2005/8/layout/vList2"/>
    <dgm:cxn modelId="{E44DBFFE-F3CF-4A5B-855C-EE02D4039C15}" srcId="{2BB6830D-074A-4A0E-B7A1-F4D8FC1D8945}" destId="{12D65391-0993-4903-936E-2A4E4EFA3E5D}" srcOrd="14" destOrd="0" parTransId="{DB80DA40-ADE1-4F9B-B579-6CFFE6BF90F2}" sibTransId="{D239BE23-7B68-4279-86D4-2314E6C56703}"/>
    <dgm:cxn modelId="{3A4EF59F-D7DF-41D8-9E0B-6844BF5B4F6E}" type="presParOf" srcId="{D96EE5B5-3258-400C-A5E5-55D3EE829F21}" destId="{7AEFD2F8-A920-4B64-966D-DF08BCBFD479}" srcOrd="0" destOrd="0" presId="urn:microsoft.com/office/officeart/2005/8/layout/vList2"/>
    <dgm:cxn modelId="{9D85E8D9-35B2-4E9E-BA02-A635DC74044F}" type="presParOf" srcId="{D96EE5B5-3258-400C-A5E5-55D3EE829F21}" destId="{8AB31831-8DB8-4F18-9E5C-844FDBEDAB54}" srcOrd="1" destOrd="0" presId="urn:microsoft.com/office/officeart/2005/8/layout/vList2"/>
    <dgm:cxn modelId="{0B7967E8-1FFC-4DEB-A321-FDFD5D773349}" type="presParOf" srcId="{D96EE5B5-3258-400C-A5E5-55D3EE829F21}" destId="{E5A702B3-051C-43F8-9703-F141DEB5A9A7}" srcOrd="2" destOrd="0" presId="urn:microsoft.com/office/officeart/2005/8/layout/vList2"/>
    <dgm:cxn modelId="{4C6D194D-7302-4065-9A0D-EC706DBC6D20}" type="presParOf" srcId="{D96EE5B5-3258-400C-A5E5-55D3EE829F21}" destId="{D122A248-EC8C-414D-97FF-BE837AB56A9F}" srcOrd="3" destOrd="0" presId="urn:microsoft.com/office/officeart/2005/8/layout/vList2"/>
    <dgm:cxn modelId="{9735C63C-B1CD-4E83-9B7C-324C734762DD}" type="presParOf" srcId="{D96EE5B5-3258-400C-A5E5-55D3EE829F21}" destId="{0C6F835D-9297-4CC8-9E0C-703BC52CF5B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6D8F641-EFAC-4144-8288-0A386C67CC4F}" type="doc">
      <dgm:prSet loTypeId="urn:microsoft.com/office/officeart/2016/7/layout/ChevronBlockProcess" loCatId="process" qsTypeId="urn:microsoft.com/office/officeart/2005/8/quickstyle/simple1" qsCatId="simple" csTypeId="urn:microsoft.com/office/officeart/2005/8/colors/accent0_3" csCatId="mainScheme" phldr="1"/>
      <dgm:spPr/>
      <dgm:t>
        <a:bodyPr/>
        <a:lstStyle/>
        <a:p>
          <a:endParaRPr lang="en-US"/>
        </a:p>
      </dgm:t>
    </dgm:pt>
    <dgm:pt modelId="{BB064E0A-C99E-4838-96E2-3E8044DA40BD}">
      <dgm:prSet/>
      <dgm:spPr/>
      <dgm:t>
        <a:bodyPr/>
        <a:lstStyle/>
        <a:p>
          <a:r>
            <a:rPr lang="en-CA"/>
            <a:t>Palliative Care</a:t>
          </a:r>
          <a:endParaRPr lang="en-US" dirty="0"/>
        </a:p>
      </dgm:t>
    </dgm:pt>
    <dgm:pt modelId="{7C5D74F1-565A-41BC-B34D-D31C1C8D0D8F}" type="parTrans" cxnId="{7F5A6133-F5E3-4671-9A63-FC626D502086}">
      <dgm:prSet/>
      <dgm:spPr/>
      <dgm:t>
        <a:bodyPr/>
        <a:lstStyle/>
        <a:p>
          <a:endParaRPr lang="en-US"/>
        </a:p>
      </dgm:t>
    </dgm:pt>
    <dgm:pt modelId="{564FD3D2-4B2B-4A90-BE57-D7072EF39CC8}" type="sibTrans" cxnId="{7F5A6133-F5E3-4671-9A63-FC626D502086}">
      <dgm:prSet/>
      <dgm:spPr/>
      <dgm:t>
        <a:bodyPr/>
        <a:lstStyle/>
        <a:p>
          <a:endParaRPr lang="en-US"/>
        </a:p>
      </dgm:t>
    </dgm:pt>
    <dgm:pt modelId="{7E59DAF5-ADD5-4E22-96E5-DEA3002023FF}">
      <dgm:prSet/>
      <dgm:spPr/>
      <dgm:t>
        <a:bodyPr/>
        <a:lstStyle/>
        <a:p>
          <a:r>
            <a:rPr lang="en-CA"/>
            <a:t>Communication</a:t>
          </a:r>
          <a:endParaRPr lang="en-US"/>
        </a:p>
      </dgm:t>
    </dgm:pt>
    <dgm:pt modelId="{ABB556AD-1F7D-455C-A055-DA998F168015}" type="parTrans" cxnId="{C99FC03D-0D63-41B8-8CD8-E4ED0ECC2519}">
      <dgm:prSet/>
      <dgm:spPr/>
      <dgm:t>
        <a:bodyPr/>
        <a:lstStyle/>
        <a:p>
          <a:endParaRPr lang="en-US"/>
        </a:p>
      </dgm:t>
    </dgm:pt>
    <dgm:pt modelId="{260766D1-ED0F-48D1-B9B7-E64EED95AAFD}" type="sibTrans" cxnId="{C99FC03D-0D63-41B8-8CD8-E4ED0ECC2519}">
      <dgm:prSet/>
      <dgm:spPr/>
      <dgm:t>
        <a:bodyPr/>
        <a:lstStyle/>
        <a:p>
          <a:endParaRPr lang="en-US"/>
        </a:p>
      </dgm:t>
    </dgm:pt>
    <dgm:pt modelId="{476DEBDB-F053-4E78-B5DA-9D60F967AEC6}">
      <dgm:prSet/>
      <dgm:spPr/>
      <dgm:t>
        <a:bodyPr/>
        <a:lstStyle/>
        <a:p>
          <a:r>
            <a:rPr lang="en-CA"/>
            <a:t>Clear protocols for who to call when</a:t>
          </a:r>
          <a:endParaRPr lang="en-US"/>
        </a:p>
      </dgm:t>
    </dgm:pt>
    <dgm:pt modelId="{6E6855A4-2550-436B-B4E1-16FD6FDAF299}" type="parTrans" cxnId="{B45E7509-B7C4-444C-A6EB-253EAC076AA3}">
      <dgm:prSet/>
      <dgm:spPr/>
      <dgm:t>
        <a:bodyPr/>
        <a:lstStyle/>
        <a:p>
          <a:endParaRPr lang="en-US"/>
        </a:p>
      </dgm:t>
    </dgm:pt>
    <dgm:pt modelId="{4E1B8C3C-2A3D-45E3-AA44-98862C4CB041}" type="sibTrans" cxnId="{B45E7509-B7C4-444C-A6EB-253EAC076AA3}">
      <dgm:prSet/>
      <dgm:spPr/>
      <dgm:t>
        <a:bodyPr/>
        <a:lstStyle/>
        <a:p>
          <a:endParaRPr lang="en-US"/>
        </a:p>
      </dgm:t>
    </dgm:pt>
    <dgm:pt modelId="{5B34B435-AB2A-4A85-A178-C37B4B691315}">
      <dgm:prSet/>
      <dgm:spPr/>
      <dgm:t>
        <a:bodyPr/>
        <a:lstStyle/>
        <a:p>
          <a:r>
            <a:rPr lang="en-CA"/>
            <a:t>Roles &amp; responsibilities</a:t>
          </a:r>
          <a:endParaRPr lang="en-US"/>
        </a:p>
      </dgm:t>
    </dgm:pt>
    <dgm:pt modelId="{79B9066A-A489-4695-A2E7-B69638A1798B}" type="parTrans" cxnId="{59793D9F-991F-4F6B-8671-0FED41E3FE3D}">
      <dgm:prSet/>
      <dgm:spPr/>
      <dgm:t>
        <a:bodyPr/>
        <a:lstStyle/>
        <a:p>
          <a:endParaRPr lang="en-US"/>
        </a:p>
      </dgm:t>
    </dgm:pt>
    <dgm:pt modelId="{478282CD-E549-40A0-A527-9C0F3A27F998}" type="sibTrans" cxnId="{59793D9F-991F-4F6B-8671-0FED41E3FE3D}">
      <dgm:prSet/>
      <dgm:spPr/>
      <dgm:t>
        <a:bodyPr/>
        <a:lstStyle/>
        <a:p>
          <a:endParaRPr lang="en-US"/>
        </a:p>
      </dgm:t>
    </dgm:pt>
    <dgm:pt modelId="{C2D2BB53-654C-45B0-A205-8464525163E2}">
      <dgm:prSet/>
      <dgm:spPr/>
      <dgm:t>
        <a:bodyPr/>
        <a:lstStyle/>
        <a:p>
          <a:r>
            <a:rPr lang="en-CA"/>
            <a:t>Physician locating list</a:t>
          </a:r>
          <a:endParaRPr lang="en-US"/>
        </a:p>
      </dgm:t>
    </dgm:pt>
    <dgm:pt modelId="{590E61BA-5715-4278-A54A-D12AA89FD471}" type="parTrans" cxnId="{D4E9CE22-6E64-404D-8407-D10D0BD39B36}">
      <dgm:prSet/>
      <dgm:spPr/>
      <dgm:t>
        <a:bodyPr/>
        <a:lstStyle/>
        <a:p>
          <a:endParaRPr lang="en-US"/>
        </a:p>
      </dgm:t>
    </dgm:pt>
    <dgm:pt modelId="{EACFF802-D5AA-4816-9450-4286DCAEFF2C}" type="sibTrans" cxnId="{D4E9CE22-6E64-404D-8407-D10D0BD39B36}">
      <dgm:prSet/>
      <dgm:spPr/>
      <dgm:t>
        <a:bodyPr/>
        <a:lstStyle/>
        <a:p>
          <a:endParaRPr lang="en-US"/>
        </a:p>
      </dgm:t>
    </dgm:pt>
    <dgm:pt modelId="{223E20F0-8BA4-4A55-B984-3511AB69BF31}">
      <dgm:prSet/>
      <dgm:spPr/>
      <dgm:t>
        <a:bodyPr/>
        <a:lstStyle/>
        <a:p>
          <a:r>
            <a:rPr lang="en-CA"/>
            <a:t>Documentation</a:t>
          </a:r>
          <a:endParaRPr lang="en-US"/>
        </a:p>
      </dgm:t>
    </dgm:pt>
    <dgm:pt modelId="{A747B2A1-56D6-4310-B0EA-EB03E095E85E}" type="parTrans" cxnId="{8F9A21DB-9573-4F71-9179-BFBB92E1F1B9}">
      <dgm:prSet/>
      <dgm:spPr/>
      <dgm:t>
        <a:bodyPr/>
        <a:lstStyle/>
        <a:p>
          <a:endParaRPr lang="en-US"/>
        </a:p>
      </dgm:t>
    </dgm:pt>
    <dgm:pt modelId="{4927F2BC-0C53-48D8-929C-073E4F650D9F}" type="sibTrans" cxnId="{8F9A21DB-9573-4F71-9179-BFBB92E1F1B9}">
      <dgm:prSet/>
      <dgm:spPr/>
      <dgm:t>
        <a:bodyPr/>
        <a:lstStyle/>
        <a:p>
          <a:endParaRPr lang="en-US"/>
        </a:p>
      </dgm:t>
    </dgm:pt>
    <dgm:pt modelId="{CB944F66-7C05-4A87-8785-AFC33B260ED1}">
      <dgm:prSet/>
      <dgm:spPr/>
      <dgm:t>
        <a:bodyPr/>
        <a:lstStyle/>
        <a:p>
          <a:r>
            <a:rPr lang="en-CA"/>
            <a:t>Integration of standard assessment tools within ShareVision</a:t>
          </a:r>
          <a:endParaRPr lang="en-US"/>
        </a:p>
      </dgm:t>
    </dgm:pt>
    <dgm:pt modelId="{D9BB5AD0-B361-4BCB-BFBE-F85765F8A2AE}" type="parTrans" cxnId="{F9A685A1-5377-4B5F-A9BA-26AF813DD7BB}">
      <dgm:prSet/>
      <dgm:spPr/>
      <dgm:t>
        <a:bodyPr/>
        <a:lstStyle/>
        <a:p>
          <a:endParaRPr lang="en-US"/>
        </a:p>
      </dgm:t>
    </dgm:pt>
    <dgm:pt modelId="{0849112E-7C57-4551-9BA1-50C646D6A87A}" type="sibTrans" cxnId="{F9A685A1-5377-4B5F-A9BA-26AF813DD7BB}">
      <dgm:prSet/>
      <dgm:spPr/>
      <dgm:t>
        <a:bodyPr/>
        <a:lstStyle/>
        <a:p>
          <a:endParaRPr lang="en-US"/>
        </a:p>
      </dgm:t>
    </dgm:pt>
    <dgm:pt modelId="{3FFDB99C-B244-4D92-8F84-1660917BDF97}">
      <dgm:prSet/>
      <dgm:spPr/>
      <dgm:t>
        <a:bodyPr/>
        <a:lstStyle/>
        <a:p>
          <a:r>
            <a:rPr lang="en-CA"/>
            <a:t>Palliative care binders</a:t>
          </a:r>
          <a:endParaRPr lang="en-US"/>
        </a:p>
      </dgm:t>
    </dgm:pt>
    <dgm:pt modelId="{0A6B4370-64E8-4002-AD05-57CAE2EC559B}" type="parTrans" cxnId="{8C9ED188-0905-45EA-89E3-675FAD1DE92B}">
      <dgm:prSet/>
      <dgm:spPr/>
      <dgm:t>
        <a:bodyPr/>
        <a:lstStyle/>
        <a:p>
          <a:endParaRPr lang="en-US"/>
        </a:p>
      </dgm:t>
    </dgm:pt>
    <dgm:pt modelId="{D52596D4-627F-4619-98B3-E600828EE40F}" type="sibTrans" cxnId="{8C9ED188-0905-45EA-89E3-675FAD1DE92B}">
      <dgm:prSet/>
      <dgm:spPr/>
      <dgm:t>
        <a:bodyPr/>
        <a:lstStyle/>
        <a:p>
          <a:endParaRPr lang="en-US"/>
        </a:p>
      </dgm:t>
    </dgm:pt>
    <dgm:pt modelId="{0C0FF69C-867C-4AF5-8D6B-446FB9535B58}">
      <dgm:prSet/>
      <dgm:spPr/>
      <dgm:t>
        <a:bodyPr/>
        <a:lstStyle/>
        <a:p>
          <a:r>
            <a:rPr lang="en-CA"/>
            <a:t>Referrals</a:t>
          </a:r>
          <a:endParaRPr lang="en-US"/>
        </a:p>
      </dgm:t>
    </dgm:pt>
    <dgm:pt modelId="{168A653E-1F83-4D56-9D89-E6858A5CA924}" type="parTrans" cxnId="{B1A85337-EB20-4E19-B0DE-D8FC0A828E75}">
      <dgm:prSet/>
      <dgm:spPr/>
      <dgm:t>
        <a:bodyPr/>
        <a:lstStyle/>
        <a:p>
          <a:endParaRPr lang="en-US"/>
        </a:p>
      </dgm:t>
    </dgm:pt>
    <dgm:pt modelId="{A5F38BF3-C666-4169-868C-2367CA96D968}" type="sibTrans" cxnId="{B1A85337-EB20-4E19-B0DE-D8FC0A828E75}">
      <dgm:prSet/>
      <dgm:spPr/>
      <dgm:t>
        <a:bodyPr/>
        <a:lstStyle/>
        <a:p>
          <a:endParaRPr lang="en-US"/>
        </a:p>
      </dgm:t>
    </dgm:pt>
    <dgm:pt modelId="{41D52188-0F3D-48C1-BF2A-EBC3C7A57047}">
      <dgm:prSet/>
      <dgm:spPr/>
      <dgm:t>
        <a:bodyPr/>
        <a:lstStyle/>
        <a:p>
          <a:r>
            <a:rPr lang="en-CA"/>
            <a:t>NSMHPCN Case Based Support</a:t>
          </a:r>
          <a:endParaRPr lang="en-US"/>
        </a:p>
      </dgm:t>
    </dgm:pt>
    <dgm:pt modelId="{41CD55EF-A0E0-48A0-B30D-CCE080CBE72A}" type="parTrans" cxnId="{DAD3F153-A65C-41FE-8CB5-1A8C50FC145B}">
      <dgm:prSet/>
      <dgm:spPr/>
      <dgm:t>
        <a:bodyPr/>
        <a:lstStyle/>
        <a:p>
          <a:endParaRPr lang="en-US"/>
        </a:p>
      </dgm:t>
    </dgm:pt>
    <dgm:pt modelId="{2FD4BF7C-AFEF-4C55-8B12-19F727261A0B}" type="sibTrans" cxnId="{DAD3F153-A65C-41FE-8CB5-1A8C50FC145B}">
      <dgm:prSet/>
      <dgm:spPr/>
      <dgm:t>
        <a:bodyPr/>
        <a:lstStyle/>
        <a:p>
          <a:endParaRPr lang="en-US"/>
        </a:p>
      </dgm:t>
    </dgm:pt>
    <dgm:pt modelId="{F8795B00-81BC-460E-813D-19EE784F4A02}">
      <dgm:prSet/>
      <dgm:spPr/>
      <dgm:t>
        <a:bodyPr/>
        <a:lstStyle/>
        <a:p>
          <a:r>
            <a:rPr lang="en-CA"/>
            <a:t>Hospice Georgian Triangle</a:t>
          </a:r>
          <a:endParaRPr lang="en-US"/>
        </a:p>
      </dgm:t>
    </dgm:pt>
    <dgm:pt modelId="{405000D2-DCE6-45E8-9696-C9D03DFCC0D0}" type="parTrans" cxnId="{F73D2A67-F2C8-4E18-95CF-CEF279E39918}">
      <dgm:prSet/>
      <dgm:spPr/>
      <dgm:t>
        <a:bodyPr/>
        <a:lstStyle/>
        <a:p>
          <a:endParaRPr lang="en-US"/>
        </a:p>
      </dgm:t>
    </dgm:pt>
    <dgm:pt modelId="{E8165D06-DB22-4C8B-AF85-DB7D85765892}" type="sibTrans" cxnId="{F73D2A67-F2C8-4E18-95CF-CEF279E39918}">
      <dgm:prSet/>
      <dgm:spPr/>
      <dgm:t>
        <a:bodyPr/>
        <a:lstStyle/>
        <a:p>
          <a:endParaRPr lang="en-US"/>
        </a:p>
      </dgm:t>
    </dgm:pt>
    <dgm:pt modelId="{23BF6223-9DC6-4339-9328-FAF1C473BF2A}" type="pres">
      <dgm:prSet presAssocID="{C6D8F641-EFAC-4144-8288-0A386C67CC4F}" presName="Name0" presStyleCnt="0">
        <dgm:presLayoutVars>
          <dgm:dir/>
          <dgm:animLvl val="lvl"/>
          <dgm:resizeHandles val="exact"/>
        </dgm:presLayoutVars>
      </dgm:prSet>
      <dgm:spPr/>
    </dgm:pt>
    <dgm:pt modelId="{68D401BB-2CD8-4C02-ACFC-C8680DA10728}" type="pres">
      <dgm:prSet presAssocID="{BB064E0A-C99E-4838-96E2-3E8044DA40BD}" presName="composite" presStyleCnt="0"/>
      <dgm:spPr/>
    </dgm:pt>
    <dgm:pt modelId="{D80504AA-79C3-4E0C-8E64-CBB83293298A}" type="pres">
      <dgm:prSet presAssocID="{BB064E0A-C99E-4838-96E2-3E8044DA40BD}" presName="parTx" presStyleLbl="alignNode1" presStyleIdx="0" presStyleCnt="4">
        <dgm:presLayoutVars>
          <dgm:chMax val="0"/>
          <dgm:chPref val="0"/>
        </dgm:presLayoutVars>
      </dgm:prSet>
      <dgm:spPr/>
    </dgm:pt>
    <dgm:pt modelId="{B7234A07-3FBA-46C0-ABEF-BBE4D97DC0AF}" type="pres">
      <dgm:prSet presAssocID="{BB064E0A-C99E-4838-96E2-3E8044DA40BD}" presName="desTx" presStyleLbl="alignAccFollowNode1" presStyleIdx="0" presStyleCnt="4">
        <dgm:presLayoutVars/>
      </dgm:prSet>
      <dgm:spPr/>
    </dgm:pt>
    <dgm:pt modelId="{F0E6E402-869D-4185-8851-699A09FCE2D8}" type="pres">
      <dgm:prSet presAssocID="{564FD3D2-4B2B-4A90-BE57-D7072EF39CC8}" presName="space" presStyleCnt="0"/>
      <dgm:spPr/>
    </dgm:pt>
    <dgm:pt modelId="{AD908821-FD00-4E66-A817-19CA2D94D6ED}" type="pres">
      <dgm:prSet presAssocID="{7E59DAF5-ADD5-4E22-96E5-DEA3002023FF}" presName="composite" presStyleCnt="0"/>
      <dgm:spPr/>
    </dgm:pt>
    <dgm:pt modelId="{0B5530F3-8420-494E-AA06-ADCD13A21B51}" type="pres">
      <dgm:prSet presAssocID="{7E59DAF5-ADD5-4E22-96E5-DEA3002023FF}" presName="parTx" presStyleLbl="alignNode1" presStyleIdx="1" presStyleCnt="4">
        <dgm:presLayoutVars>
          <dgm:chMax val="0"/>
          <dgm:chPref val="0"/>
        </dgm:presLayoutVars>
      </dgm:prSet>
      <dgm:spPr/>
    </dgm:pt>
    <dgm:pt modelId="{77AAE039-0217-4C1C-AB5E-F73252212CAF}" type="pres">
      <dgm:prSet presAssocID="{7E59DAF5-ADD5-4E22-96E5-DEA3002023FF}" presName="desTx" presStyleLbl="alignAccFollowNode1" presStyleIdx="1" presStyleCnt="4">
        <dgm:presLayoutVars/>
      </dgm:prSet>
      <dgm:spPr/>
    </dgm:pt>
    <dgm:pt modelId="{E8FB2BAF-ED82-4359-A587-C9B5E4E5F2F8}" type="pres">
      <dgm:prSet presAssocID="{260766D1-ED0F-48D1-B9B7-E64EED95AAFD}" presName="space" presStyleCnt="0"/>
      <dgm:spPr/>
    </dgm:pt>
    <dgm:pt modelId="{1F119AA0-1BA8-4966-83CE-3C248BC8A8C9}" type="pres">
      <dgm:prSet presAssocID="{223E20F0-8BA4-4A55-B984-3511AB69BF31}" presName="composite" presStyleCnt="0"/>
      <dgm:spPr/>
    </dgm:pt>
    <dgm:pt modelId="{20AE8945-DBAB-422C-8E6E-A5DC3FE118FE}" type="pres">
      <dgm:prSet presAssocID="{223E20F0-8BA4-4A55-B984-3511AB69BF31}" presName="parTx" presStyleLbl="alignNode1" presStyleIdx="2" presStyleCnt="4">
        <dgm:presLayoutVars>
          <dgm:chMax val="0"/>
          <dgm:chPref val="0"/>
        </dgm:presLayoutVars>
      </dgm:prSet>
      <dgm:spPr/>
    </dgm:pt>
    <dgm:pt modelId="{223AFB29-B5DE-47C9-B5D1-C1F891D1C18C}" type="pres">
      <dgm:prSet presAssocID="{223E20F0-8BA4-4A55-B984-3511AB69BF31}" presName="desTx" presStyleLbl="alignAccFollowNode1" presStyleIdx="2" presStyleCnt="4">
        <dgm:presLayoutVars/>
      </dgm:prSet>
      <dgm:spPr/>
    </dgm:pt>
    <dgm:pt modelId="{149AE109-E2F1-4CEF-A7BE-7B4DD7C72B22}" type="pres">
      <dgm:prSet presAssocID="{4927F2BC-0C53-48D8-929C-073E4F650D9F}" presName="space" presStyleCnt="0"/>
      <dgm:spPr/>
    </dgm:pt>
    <dgm:pt modelId="{74199BFB-F27E-467E-AAB3-315DA11EB5FE}" type="pres">
      <dgm:prSet presAssocID="{0C0FF69C-867C-4AF5-8D6B-446FB9535B58}" presName="composite" presStyleCnt="0"/>
      <dgm:spPr/>
    </dgm:pt>
    <dgm:pt modelId="{612F9588-3BBD-4B5B-BE03-A4CA6F878A70}" type="pres">
      <dgm:prSet presAssocID="{0C0FF69C-867C-4AF5-8D6B-446FB9535B58}" presName="parTx" presStyleLbl="alignNode1" presStyleIdx="3" presStyleCnt="4">
        <dgm:presLayoutVars>
          <dgm:chMax val="0"/>
          <dgm:chPref val="0"/>
        </dgm:presLayoutVars>
      </dgm:prSet>
      <dgm:spPr/>
    </dgm:pt>
    <dgm:pt modelId="{D35B84E1-CE37-42D3-9C8B-C148E641459B}" type="pres">
      <dgm:prSet presAssocID="{0C0FF69C-867C-4AF5-8D6B-446FB9535B58}" presName="desTx" presStyleLbl="alignAccFollowNode1" presStyleIdx="3" presStyleCnt="4">
        <dgm:presLayoutVars/>
      </dgm:prSet>
      <dgm:spPr/>
    </dgm:pt>
  </dgm:ptLst>
  <dgm:cxnLst>
    <dgm:cxn modelId="{7DB3D005-59B2-4B08-BD57-43FB3F8CC8F1}" type="presOf" srcId="{0C0FF69C-867C-4AF5-8D6B-446FB9535B58}" destId="{612F9588-3BBD-4B5B-BE03-A4CA6F878A70}" srcOrd="0" destOrd="0" presId="urn:microsoft.com/office/officeart/2016/7/layout/ChevronBlockProcess"/>
    <dgm:cxn modelId="{B45E7509-B7C4-444C-A6EB-253EAC076AA3}" srcId="{7E59DAF5-ADD5-4E22-96E5-DEA3002023FF}" destId="{476DEBDB-F053-4E78-B5DA-9D60F967AEC6}" srcOrd="0" destOrd="0" parTransId="{6E6855A4-2550-436B-B4E1-16FD6FDAF299}" sibTransId="{4E1B8C3C-2A3D-45E3-AA44-98862C4CB041}"/>
    <dgm:cxn modelId="{9FB1F20E-C7E9-407D-8596-12547E668663}" type="presOf" srcId="{C2D2BB53-654C-45B0-A205-8464525163E2}" destId="{77AAE039-0217-4C1C-AB5E-F73252212CAF}" srcOrd="0" destOrd="2" presId="urn:microsoft.com/office/officeart/2016/7/layout/ChevronBlockProcess"/>
    <dgm:cxn modelId="{026D2913-D4A6-45CA-B7F6-E61A0DE5EED6}" type="presOf" srcId="{223E20F0-8BA4-4A55-B984-3511AB69BF31}" destId="{20AE8945-DBAB-422C-8E6E-A5DC3FE118FE}" srcOrd="0" destOrd="0" presId="urn:microsoft.com/office/officeart/2016/7/layout/ChevronBlockProcess"/>
    <dgm:cxn modelId="{4F57B21F-1CF6-4296-AABB-797D534413AA}" type="presOf" srcId="{BB064E0A-C99E-4838-96E2-3E8044DA40BD}" destId="{D80504AA-79C3-4E0C-8E64-CBB83293298A}" srcOrd="0" destOrd="0" presId="urn:microsoft.com/office/officeart/2016/7/layout/ChevronBlockProcess"/>
    <dgm:cxn modelId="{D4E9CE22-6E64-404D-8407-D10D0BD39B36}" srcId="{7E59DAF5-ADD5-4E22-96E5-DEA3002023FF}" destId="{C2D2BB53-654C-45B0-A205-8464525163E2}" srcOrd="2" destOrd="0" parTransId="{590E61BA-5715-4278-A54A-D12AA89FD471}" sibTransId="{EACFF802-D5AA-4816-9450-4286DCAEFF2C}"/>
    <dgm:cxn modelId="{7F5A6133-F5E3-4671-9A63-FC626D502086}" srcId="{C6D8F641-EFAC-4144-8288-0A386C67CC4F}" destId="{BB064E0A-C99E-4838-96E2-3E8044DA40BD}" srcOrd="0" destOrd="0" parTransId="{7C5D74F1-565A-41BC-B34D-D31C1C8D0D8F}" sibTransId="{564FD3D2-4B2B-4A90-BE57-D7072EF39CC8}"/>
    <dgm:cxn modelId="{B1A85337-EB20-4E19-B0DE-D8FC0A828E75}" srcId="{C6D8F641-EFAC-4144-8288-0A386C67CC4F}" destId="{0C0FF69C-867C-4AF5-8D6B-446FB9535B58}" srcOrd="3" destOrd="0" parTransId="{168A653E-1F83-4D56-9D89-E6858A5CA924}" sibTransId="{A5F38BF3-C666-4169-868C-2367CA96D968}"/>
    <dgm:cxn modelId="{AA40083B-65B4-463E-9C88-66FEDBE1536F}" type="presOf" srcId="{41D52188-0F3D-48C1-BF2A-EBC3C7A57047}" destId="{D35B84E1-CE37-42D3-9C8B-C148E641459B}" srcOrd="0" destOrd="0" presId="urn:microsoft.com/office/officeart/2016/7/layout/ChevronBlockProcess"/>
    <dgm:cxn modelId="{C99FC03D-0D63-41B8-8CD8-E4ED0ECC2519}" srcId="{C6D8F641-EFAC-4144-8288-0A386C67CC4F}" destId="{7E59DAF5-ADD5-4E22-96E5-DEA3002023FF}" srcOrd="1" destOrd="0" parTransId="{ABB556AD-1F7D-455C-A055-DA998F168015}" sibTransId="{260766D1-ED0F-48D1-B9B7-E64EED95AAFD}"/>
    <dgm:cxn modelId="{F73D2A67-F2C8-4E18-95CF-CEF279E39918}" srcId="{0C0FF69C-867C-4AF5-8D6B-446FB9535B58}" destId="{F8795B00-81BC-460E-813D-19EE784F4A02}" srcOrd="1" destOrd="0" parTransId="{405000D2-DCE6-45E8-9696-C9D03DFCC0D0}" sibTransId="{E8165D06-DB22-4C8B-AF85-DB7D85765892}"/>
    <dgm:cxn modelId="{70D2174E-9CF7-4534-8C5E-860BECE58F3A}" type="presOf" srcId="{CB944F66-7C05-4A87-8785-AFC33B260ED1}" destId="{223AFB29-B5DE-47C9-B5D1-C1F891D1C18C}" srcOrd="0" destOrd="0" presId="urn:microsoft.com/office/officeart/2016/7/layout/ChevronBlockProcess"/>
    <dgm:cxn modelId="{DAD3F153-A65C-41FE-8CB5-1A8C50FC145B}" srcId="{0C0FF69C-867C-4AF5-8D6B-446FB9535B58}" destId="{41D52188-0F3D-48C1-BF2A-EBC3C7A57047}" srcOrd="0" destOrd="0" parTransId="{41CD55EF-A0E0-48A0-B30D-CCE080CBE72A}" sibTransId="{2FD4BF7C-AFEF-4C55-8B12-19F727261A0B}"/>
    <dgm:cxn modelId="{8C9ED188-0905-45EA-89E3-675FAD1DE92B}" srcId="{223E20F0-8BA4-4A55-B984-3511AB69BF31}" destId="{3FFDB99C-B244-4D92-8F84-1660917BDF97}" srcOrd="1" destOrd="0" parTransId="{0A6B4370-64E8-4002-AD05-57CAE2EC559B}" sibTransId="{D52596D4-627F-4619-98B3-E600828EE40F}"/>
    <dgm:cxn modelId="{59793D9F-991F-4F6B-8671-0FED41E3FE3D}" srcId="{7E59DAF5-ADD5-4E22-96E5-DEA3002023FF}" destId="{5B34B435-AB2A-4A85-A178-C37B4B691315}" srcOrd="1" destOrd="0" parTransId="{79B9066A-A489-4695-A2E7-B69638A1798B}" sibTransId="{478282CD-E549-40A0-A527-9C0F3A27F998}"/>
    <dgm:cxn modelId="{F9A685A1-5377-4B5F-A9BA-26AF813DD7BB}" srcId="{223E20F0-8BA4-4A55-B984-3511AB69BF31}" destId="{CB944F66-7C05-4A87-8785-AFC33B260ED1}" srcOrd="0" destOrd="0" parTransId="{D9BB5AD0-B361-4BCB-BFBE-F85765F8A2AE}" sibTransId="{0849112E-7C57-4551-9BA1-50C646D6A87A}"/>
    <dgm:cxn modelId="{4D500FA9-C398-4954-82C0-20801E0F0060}" type="presOf" srcId="{476DEBDB-F053-4E78-B5DA-9D60F967AEC6}" destId="{77AAE039-0217-4C1C-AB5E-F73252212CAF}" srcOrd="0" destOrd="0" presId="urn:microsoft.com/office/officeart/2016/7/layout/ChevronBlockProcess"/>
    <dgm:cxn modelId="{863E61BA-C56A-40BC-BB82-796747DC633F}" type="presOf" srcId="{5B34B435-AB2A-4A85-A178-C37B4B691315}" destId="{77AAE039-0217-4C1C-AB5E-F73252212CAF}" srcOrd="0" destOrd="1" presId="urn:microsoft.com/office/officeart/2016/7/layout/ChevronBlockProcess"/>
    <dgm:cxn modelId="{D0661CBC-F9D7-45BB-BC18-83F0DDDEBFCB}" type="presOf" srcId="{3FFDB99C-B244-4D92-8F84-1660917BDF97}" destId="{223AFB29-B5DE-47C9-B5D1-C1F891D1C18C}" srcOrd="0" destOrd="1" presId="urn:microsoft.com/office/officeart/2016/7/layout/ChevronBlockProcess"/>
    <dgm:cxn modelId="{E362ECD3-88DC-4D04-B948-B7B53FBAE49D}" type="presOf" srcId="{F8795B00-81BC-460E-813D-19EE784F4A02}" destId="{D35B84E1-CE37-42D3-9C8B-C148E641459B}" srcOrd="0" destOrd="1" presId="urn:microsoft.com/office/officeart/2016/7/layout/ChevronBlockProcess"/>
    <dgm:cxn modelId="{8F9A21DB-9573-4F71-9179-BFBB92E1F1B9}" srcId="{C6D8F641-EFAC-4144-8288-0A386C67CC4F}" destId="{223E20F0-8BA4-4A55-B984-3511AB69BF31}" srcOrd="2" destOrd="0" parTransId="{A747B2A1-56D6-4310-B0EA-EB03E095E85E}" sibTransId="{4927F2BC-0C53-48D8-929C-073E4F650D9F}"/>
    <dgm:cxn modelId="{60819BF1-68F8-4F5E-BDF6-05FD92C8DCFD}" type="presOf" srcId="{C6D8F641-EFAC-4144-8288-0A386C67CC4F}" destId="{23BF6223-9DC6-4339-9328-FAF1C473BF2A}" srcOrd="0" destOrd="0" presId="urn:microsoft.com/office/officeart/2016/7/layout/ChevronBlockProcess"/>
    <dgm:cxn modelId="{85FF1BF3-A0EB-457A-911B-D4BD19D2D62D}" type="presOf" srcId="{7E59DAF5-ADD5-4E22-96E5-DEA3002023FF}" destId="{0B5530F3-8420-494E-AA06-ADCD13A21B51}" srcOrd="0" destOrd="0" presId="urn:microsoft.com/office/officeart/2016/7/layout/ChevronBlockProcess"/>
    <dgm:cxn modelId="{999906B5-CE3B-4E71-B059-6EAF4A77FFD2}" type="presParOf" srcId="{23BF6223-9DC6-4339-9328-FAF1C473BF2A}" destId="{68D401BB-2CD8-4C02-ACFC-C8680DA10728}" srcOrd="0" destOrd="0" presId="urn:microsoft.com/office/officeart/2016/7/layout/ChevronBlockProcess"/>
    <dgm:cxn modelId="{B20ADA08-907E-45CD-AFB2-21BF6B682258}" type="presParOf" srcId="{68D401BB-2CD8-4C02-ACFC-C8680DA10728}" destId="{D80504AA-79C3-4E0C-8E64-CBB83293298A}" srcOrd="0" destOrd="0" presId="urn:microsoft.com/office/officeart/2016/7/layout/ChevronBlockProcess"/>
    <dgm:cxn modelId="{EB5B4B86-BD72-4F7C-B79A-396B98D819E7}" type="presParOf" srcId="{68D401BB-2CD8-4C02-ACFC-C8680DA10728}" destId="{B7234A07-3FBA-46C0-ABEF-BBE4D97DC0AF}" srcOrd="1" destOrd="0" presId="urn:microsoft.com/office/officeart/2016/7/layout/ChevronBlockProcess"/>
    <dgm:cxn modelId="{E3B90700-5186-47C2-B61A-D625686D2068}" type="presParOf" srcId="{23BF6223-9DC6-4339-9328-FAF1C473BF2A}" destId="{F0E6E402-869D-4185-8851-699A09FCE2D8}" srcOrd="1" destOrd="0" presId="urn:microsoft.com/office/officeart/2016/7/layout/ChevronBlockProcess"/>
    <dgm:cxn modelId="{ED9F977E-64BE-4263-9C81-D2B573A402AA}" type="presParOf" srcId="{23BF6223-9DC6-4339-9328-FAF1C473BF2A}" destId="{AD908821-FD00-4E66-A817-19CA2D94D6ED}" srcOrd="2" destOrd="0" presId="urn:microsoft.com/office/officeart/2016/7/layout/ChevronBlockProcess"/>
    <dgm:cxn modelId="{3D7EE289-5A0F-406A-A1E6-4C561F563514}" type="presParOf" srcId="{AD908821-FD00-4E66-A817-19CA2D94D6ED}" destId="{0B5530F3-8420-494E-AA06-ADCD13A21B51}" srcOrd="0" destOrd="0" presId="urn:microsoft.com/office/officeart/2016/7/layout/ChevronBlockProcess"/>
    <dgm:cxn modelId="{7B223CDF-3561-4C82-980D-D5C2B1F6B43E}" type="presParOf" srcId="{AD908821-FD00-4E66-A817-19CA2D94D6ED}" destId="{77AAE039-0217-4C1C-AB5E-F73252212CAF}" srcOrd="1" destOrd="0" presId="urn:microsoft.com/office/officeart/2016/7/layout/ChevronBlockProcess"/>
    <dgm:cxn modelId="{3A26B55F-E323-430A-8AC0-2C8001198F6D}" type="presParOf" srcId="{23BF6223-9DC6-4339-9328-FAF1C473BF2A}" destId="{E8FB2BAF-ED82-4359-A587-C9B5E4E5F2F8}" srcOrd="3" destOrd="0" presId="urn:microsoft.com/office/officeart/2016/7/layout/ChevronBlockProcess"/>
    <dgm:cxn modelId="{7A555668-B518-428B-9B39-64BDC8488800}" type="presParOf" srcId="{23BF6223-9DC6-4339-9328-FAF1C473BF2A}" destId="{1F119AA0-1BA8-4966-83CE-3C248BC8A8C9}" srcOrd="4" destOrd="0" presId="urn:microsoft.com/office/officeart/2016/7/layout/ChevronBlockProcess"/>
    <dgm:cxn modelId="{C0C262E1-A8CC-4086-BF4C-0AA96325CF79}" type="presParOf" srcId="{1F119AA0-1BA8-4966-83CE-3C248BC8A8C9}" destId="{20AE8945-DBAB-422C-8E6E-A5DC3FE118FE}" srcOrd="0" destOrd="0" presId="urn:microsoft.com/office/officeart/2016/7/layout/ChevronBlockProcess"/>
    <dgm:cxn modelId="{B86DCDB8-CB9D-470B-B210-39BACAD5024F}" type="presParOf" srcId="{1F119AA0-1BA8-4966-83CE-3C248BC8A8C9}" destId="{223AFB29-B5DE-47C9-B5D1-C1F891D1C18C}" srcOrd="1" destOrd="0" presId="urn:microsoft.com/office/officeart/2016/7/layout/ChevronBlockProcess"/>
    <dgm:cxn modelId="{955A8E6C-D658-48D5-9E04-B064494449BF}" type="presParOf" srcId="{23BF6223-9DC6-4339-9328-FAF1C473BF2A}" destId="{149AE109-E2F1-4CEF-A7BE-7B4DD7C72B22}" srcOrd="5" destOrd="0" presId="urn:microsoft.com/office/officeart/2016/7/layout/ChevronBlockProcess"/>
    <dgm:cxn modelId="{4B8832A8-65DB-4DA2-96A8-9485ABD4F380}" type="presParOf" srcId="{23BF6223-9DC6-4339-9328-FAF1C473BF2A}" destId="{74199BFB-F27E-467E-AAB3-315DA11EB5FE}" srcOrd="6" destOrd="0" presId="urn:microsoft.com/office/officeart/2016/7/layout/ChevronBlockProcess"/>
    <dgm:cxn modelId="{66D71FA1-8933-4FE9-A077-AB543BD955E8}" type="presParOf" srcId="{74199BFB-F27E-467E-AAB3-315DA11EB5FE}" destId="{612F9588-3BBD-4B5B-BE03-A4CA6F878A70}" srcOrd="0" destOrd="0" presId="urn:microsoft.com/office/officeart/2016/7/layout/ChevronBlockProcess"/>
    <dgm:cxn modelId="{41819D62-C201-4B79-B5D8-057F98A90500}" type="presParOf" srcId="{74199BFB-F27E-467E-AAB3-315DA11EB5FE}" destId="{D35B84E1-CE37-42D3-9C8B-C148E641459B}"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9D3BD0-18E2-4966-8348-69BD9D316296}"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5F5F729A-799B-416F-8755-B6FED70E78F9}">
      <dgm:prSet/>
      <dgm:spPr/>
      <dgm:t>
        <a:bodyPr/>
        <a:lstStyle/>
        <a:p>
          <a:r>
            <a:rPr lang="en-US"/>
            <a:t>Physician Input</a:t>
          </a:r>
        </a:p>
      </dgm:t>
    </dgm:pt>
    <dgm:pt modelId="{6FE0B4FE-4C7A-4251-B991-DBEA84631658}" type="parTrans" cxnId="{77B0261E-875A-49BE-AFA5-08307B23D049}">
      <dgm:prSet/>
      <dgm:spPr/>
      <dgm:t>
        <a:bodyPr/>
        <a:lstStyle/>
        <a:p>
          <a:endParaRPr lang="en-US"/>
        </a:p>
      </dgm:t>
    </dgm:pt>
    <dgm:pt modelId="{E2BFC33A-EB9A-4F23-8C37-2D30C4190638}" type="sibTrans" cxnId="{77B0261E-875A-49BE-AFA5-08307B23D049}">
      <dgm:prSet/>
      <dgm:spPr/>
      <dgm:t>
        <a:bodyPr/>
        <a:lstStyle/>
        <a:p>
          <a:endParaRPr lang="en-US"/>
        </a:p>
      </dgm:t>
    </dgm:pt>
    <dgm:pt modelId="{F7A34B81-5E69-4ECD-900C-8966672FFEB0}">
      <dgm:prSet/>
      <dgm:spPr/>
      <dgm:t>
        <a:bodyPr/>
        <a:lstStyle/>
        <a:p>
          <a:r>
            <a:rPr lang="en-US"/>
            <a:t>Orientation of New Staff</a:t>
          </a:r>
        </a:p>
      </dgm:t>
    </dgm:pt>
    <dgm:pt modelId="{CE110EC0-D2DD-4B05-AA0D-F7C6D7F426A1}" type="parTrans" cxnId="{1D20EA8A-7CE2-49E1-872C-9DD747A45DE4}">
      <dgm:prSet/>
      <dgm:spPr/>
      <dgm:t>
        <a:bodyPr/>
        <a:lstStyle/>
        <a:p>
          <a:endParaRPr lang="en-US"/>
        </a:p>
      </dgm:t>
    </dgm:pt>
    <dgm:pt modelId="{BF718B16-04D0-4857-97E6-6900E1BB63CB}" type="sibTrans" cxnId="{1D20EA8A-7CE2-49E1-872C-9DD747A45DE4}">
      <dgm:prSet/>
      <dgm:spPr/>
      <dgm:t>
        <a:bodyPr/>
        <a:lstStyle/>
        <a:p>
          <a:endParaRPr lang="en-US"/>
        </a:p>
      </dgm:t>
    </dgm:pt>
    <dgm:pt modelId="{90C4A931-2711-4A44-AA79-429E3BDFDACD}">
      <dgm:prSet/>
      <dgm:spPr/>
      <dgm:t>
        <a:bodyPr/>
        <a:lstStyle/>
        <a:p>
          <a:r>
            <a:rPr lang="en-US"/>
            <a:t>Ongoing Commitment to Education and Training</a:t>
          </a:r>
        </a:p>
      </dgm:t>
    </dgm:pt>
    <dgm:pt modelId="{D8B3CE28-FBF0-47BF-A6DA-207F359CFB0C}" type="parTrans" cxnId="{A2BE3C23-2BFD-475E-9A1D-F808456C730D}">
      <dgm:prSet/>
      <dgm:spPr/>
      <dgm:t>
        <a:bodyPr/>
        <a:lstStyle/>
        <a:p>
          <a:endParaRPr lang="en-US"/>
        </a:p>
      </dgm:t>
    </dgm:pt>
    <dgm:pt modelId="{16DBFEEB-622C-4054-8C03-A2B308392B94}" type="sibTrans" cxnId="{A2BE3C23-2BFD-475E-9A1D-F808456C730D}">
      <dgm:prSet/>
      <dgm:spPr/>
      <dgm:t>
        <a:bodyPr/>
        <a:lstStyle/>
        <a:p>
          <a:endParaRPr lang="en-US"/>
        </a:p>
      </dgm:t>
    </dgm:pt>
    <dgm:pt modelId="{2B8BB5EB-BA7B-4CE0-B36B-BE619ADCA6CB}">
      <dgm:prSet/>
      <dgm:spPr/>
      <dgm:t>
        <a:bodyPr/>
        <a:lstStyle/>
        <a:p>
          <a:r>
            <a:rPr lang="en-US"/>
            <a:t>Staff Survey &amp; Feedback</a:t>
          </a:r>
        </a:p>
      </dgm:t>
    </dgm:pt>
    <dgm:pt modelId="{F9AE864F-9873-4724-B609-75E5157F9804}" type="parTrans" cxnId="{0A04FF52-6D45-4D50-9269-2286C3132E66}">
      <dgm:prSet/>
      <dgm:spPr/>
      <dgm:t>
        <a:bodyPr/>
        <a:lstStyle/>
        <a:p>
          <a:endParaRPr lang="en-US"/>
        </a:p>
      </dgm:t>
    </dgm:pt>
    <dgm:pt modelId="{D6F34436-62C9-475E-B016-D14C01BB5FD8}" type="sibTrans" cxnId="{0A04FF52-6D45-4D50-9269-2286C3132E66}">
      <dgm:prSet/>
      <dgm:spPr/>
      <dgm:t>
        <a:bodyPr/>
        <a:lstStyle/>
        <a:p>
          <a:endParaRPr lang="en-US"/>
        </a:p>
      </dgm:t>
    </dgm:pt>
    <dgm:pt modelId="{3A45D2DE-F17C-4770-868D-967E842C9737}">
      <dgm:prSet/>
      <dgm:spPr/>
      <dgm:t>
        <a:bodyPr/>
        <a:lstStyle/>
        <a:p>
          <a:r>
            <a:rPr lang="en-US" dirty="0"/>
            <a:t>Palliative Support Team</a:t>
          </a:r>
        </a:p>
      </dgm:t>
    </dgm:pt>
    <dgm:pt modelId="{C6DF5401-17CF-46A8-B1EA-C7C6465EC2DB}" type="parTrans" cxnId="{6581D195-F788-4F1F-99C5-2B7918BDFFBE}">
      <dgm:prSet/>
      <dgm:spPr/>
      <dgm:t>
        <a:bodyPr/>
        <a:lstStyle/>
        <a:p>
          <a:endParaRPr lang="en-US"/>
        </a:p>
      </dgm:t>
    </dgm:pt>
    <dgm:pt modelId="{09DD5661-3B43-49B4-8DAE-9127C28070FC}" type="sibTrans" cxnId="{6581D195-F788-4F1F-99C5-2B7918BDFFBE}">
      <dgm:prSet/>
      <dgm:spPr/>
      <dgm:t>
        <a:bodyPr/>
        <a:lstStyle/>
        <a:p>
          <a:endParaRPr lang="en-US"/>
        </a:p>
      </dgm:t>
    </dgm:pt>
    <dgm:pt modelId="{748D4D92-7927-444F-9178-76346E392009}">
      <dgm:prSet/>
      <dgm:spPr/>
      <dgm:t>
        <a:bodyPr/>
        <a:lstStyle/>
        <a:p>
          <a:r>
            <a:rPr lang="en-US"/>
            <a:t>Performance Review Process</a:t>
          </a:r>
        </a:p>
      </dgm:t>
    </dgm:pt>
    <dgm:pt modelId="{88E83BFA-CAF7-4FC2-8D00-A6B15AC25E5A}" type="parTrans" cxnId="{1EB78FAB-89F0-4A45-9083-D5479C0B4A48}">
      <dgm:prSet/>
      <dgm:spPr/>
      <dgm:t>
        <a:bodyPr/>
        <a:lstStyle/>
        <a:p>
          <a:endParaRPr lang="en-US"/>
        </a:p>
      </dgm:t>
    </dgm:pt>
    <dgm:pt modelId="{66C45D9F-9EA1-49EA-80A5-437494295FE1}" type="sibTrans" cxnId="{1EB78FAB-89F0-4A45-9083-D5479C0B4A48}">
      <dgm:prSet/>
      <dgm:spPr/>
      <dgm:t>
        <a:bodyPr/>
        <a:lstStyle/>
        <a:p>
          <a:endParaRPr lang="en-US"/>
        </a:p>
      </dgm:t>
    </dgm:pt>
    <dgm:pt modelId="{EFBC9110-4C98-4C3B-A763-005E88CB25B8}">
      <dgm:prSet/>
      <dgm:spPr/>
      <dgm:t>
        <a:bodyPr/>
        <a:lstStyle/>
        <a:p>
          <a:r>
            <a:rPr lang="en-US"/>
            <a:t>Quality of Program Delivery</a:t>
          </a:r>
        </a:p>
      </dgm:t>
    </dgm:pt>
    <dgm:pt modelId="{878B2816-2D3B-4FD2-BA00-C98C08D01A65}" type="parTrans" cxnId="{D2A1D447-EAF3-462D-81B5-3D6164E18B28}">
      <dgm:prSet/>
      <dgm:spPr/>
      <dgm:t>
        <a:bodyPr/>
        <a:lstStyle/>
        <a:p>
          <a:endParaRPr lang="en-US"/>
        </a:p>
      </dgm:t>
    </dgm:pt>
    <dgm:pt modelId="{E44F4D07-23DD-4F7F-B208-04ED03A71EAA}" type="sibTrans" cxnId="{D2A1D447-EAF3-462D-81B5-3D6164E18B28}">
      <dgm:prSet/>
      <dgm:spPr/>
      <dgm:t>
        <a:bodyPr/>
        <a:lstStyle/>
        <a:p>
          <a:endParaRPr lang="en-US"/>
        </a:p>
      </dgm:t>
    </dgm:pt>
    <dgm:pt modelId="{183A77E8-A8A2-45F9-8D3C-2DDE205D95AF}">
      <dgm:prSet/>
      <dgm:spPr/>
      <dgm:t>
        <a:bodyPr/>
        <a:lstStyle/>
        <a:p>
          <a:r>
            <a:rPr lang="en-US" dirty="0"/>
            <a:t>Spread and Scale with IDD PCN Support</a:t>
          </a:r>
        </a:p>
      </dgm:t>
    </dgm:pt>
    <dgm:pt modelId="{9CEF1F9A-0284-4904-B422-226A103CC431}" type="parTrans" cxnId="{942AF763-06E2-4481-B841-0DD0DBAF632F}">
      <dgm:prSet/>
      <dgm:spPr/>
      <dgm:t>
        <a:bodyPr/>
        <a:lstStyle/>
        <a:p>
          <a:endParaRPr lang="en-US"/>
        </a:p>
      </dgm:t>
    </dgm:pt>
    <dgm:pt modelId="{3079EC38-53A0-45ED-B90F-434F7D8043EA}" type="sibTrans" cxnId="{942AF763-06E2-4481-B841-0DD0DBAF632F}">
      <dgm:prSet/>
      <dgm:spPr/>
      <dgm:t>
        <a:bodyPr/>
        <a:lstStyle/>
        <a:p>
          <a:endParaRPr lang="en-US"/>
        </a:p>
      </dgm:t>
    </dgm:pt>
    <dgm:pt modelId="{D413BA69-90CF-4912-A153-616F45767AA1}" type="pres">
      <dgm:prSet presAssocID="{959D3BD0-18E2-4966-8348-69BD9D316296}" presName="diagram" presStyleCnt="0">
        <dgm:presLayoutVars>
          <dgm:dir/>
          <dgm:resizeHandles val="exact"/>
        </dgm:presLayoutVars>
      </dgm:prSet>
      <dgm:spPr/>
    </dgm:pt>
    <dgm:pt modelId="{562D067E-8ACE-453D-BC11-03940DB2310F}" type="pres">
      <dgm:prSet presAssocID="{5F5F729A-799B-416F-8755-B6FED70E78F9}" presName="node" presStyleLbl="node1" presStyleIdx="0" presStyleCnt="8">
        <dgm:presLayoutVars>
          <dgm:bulletEnabled val="1"/>
        </dgm:presLayoutVars>
      </dgm:prSet>
      <dgm:spPr/>
    </dgm:pt>
    <dgm:pt modelId="{4FF81D5A-CC97-4328-941E-54E432BDC9DB}" type="pres">
      <dgm:prSet presAssocID="{E2BFC33A-EB9A-4F23-8C37-2D30C4190638}" presName="sibTrans" presStyleCnt="0"/>
      <dgm:spPr/>
    </dgm:pt>
    <dgm:pt modelId="{9CC79F98-BB3C-4145-A114-03A6E7AF4792}" type="pres">
      <dgm:prSet presAssocID="{F7A34B81-5E69-4ECD-900C-8966672FFEB0}" presName="node" presStyleLbl="node1" presStyleIdx="1" presStyleCnt="8">
        <dgm:presLayoutVars>
          <dgm:bulletEnabled val="1"/>
        </dgm:presLayoutVars>
      </dgm:prSet>
      <dgm:spPr/>
    </dgm:pt>
    <dgm:pt modelId="{13F23EB9-F504-4FAC-A533-1B3155607837}" type="pres">
      <dgm:prSet presAssocID="{BF718B16-04D0-4857-97E6-6900E1BB63CB}" presName="sibTrans" presStyleCnt="0"/>
      <dgm:spPr/>
    </dgm:pt>
    <dgm:pt modelId="{811E6BFB-D187-4E7D-83DF-FCBB062D8C30}" type="pres">
      <dgm:prSet presAssocID="{90C4A931-2711-4A44-AA79-429E3BDFDACD}" presName="node" presStyleLbl="node1" presStyleIdx="2" presStyleCnt="8">
        <dgm:presLayoutVars>
          <dgm:bulletEnabled val="1"/>
        </dgm:presLayoutVars>
      </dgm:prSet>
      <dgm:spPr/>
    </dgm:pt>
    <dgm:pt modelId="{77C39FFB-F2D9-43E6-BB65-BA962B0BEC52}" type="pres">
      <dgm:prSet presAssocID="{16DBFEEB-622C-4054-8C03-A2B308392B94}" presName="sibTrans" presStyleCnt="0"/>
      <dgm:spPr/>
    </dgm:pt>
    <dgm:pt modelId="{83AAE705-E0F4-40B9-B87F-6C0D2CBE5F24}" type="pres">
      <dgm:prSet presAssocID="{2B8BB5EB-BA7B-4CE0-B36B-BE619ADCA6CB}" presName="node" presStyleLbl="node1" presStyleIdx="3" presStyleCnt="8">
        <dgm:presLayoutVars>
          <dgm:bulletEnabled val="1"/>
        </dgm:presLayoutVars>
      </dgm:prSet>
      <dgm:spPr/>
    </dgm:pt>
    <dgm:pt modelId="{F71E1621-A5F6-4850-B3EE-DA85FCBCF93D}" type="pres">
      <dgm:prSet presAssocID="{D6F34436-62C9-475E-B016-D14C01BB5FD8}" presName="sibTrans" presStyleCnt="0"/>
      <dgm:spPr/>
    </dgm:pt>
    <dgm:pt modelId="{5BBF08CF-3CAE-480A-9D95-27F6745FF22F}" type="pres">
      <dgm:prSet presAssocID="{3A45D2DE-F17C-4770-868D-967E842C9737}" presName="node" presStyleLbl="node1" presStyleIdx="4" presStyleCnt="8">
        <dgm:presLayoutVars>
          <dgm:bulletEnabled val="1"/>
        </dgm:presLayoutVars>
      </dgm:prSet>
      <dgm:spPr/>
    </dgm:pt>
    <dgm:pt modelId="{A66840C9-9B53-4ABA-9D57-00BDD4294EC3}" type="pres">
      <dgm:prSet presAssocID="{09DD5661-3B43-49B4-8DAE-9127C28070FC}" presName="sibTrans" presStyleCnt="0"/>
      <dgm:spPr/>
    </dgm:pt>
    <dgm:pt modelId="{5B9C2E7A-9D19-482E-96A5-9DD2C737156E}" type="pres">
      <dgm:prSet presAssocID="{748D4D92-7927-444F-9178-76346E392009}" presName="node" presStyleLbl="node1" presStyleIdx="5" presStyleCnt="8">
        <dgm:presLayoutVars>
          <dgm:bulletEnabled val="1"/>
        </dgm:presLayoutVars>
      </dgm:prSet>
      <dgm:spPr/>
    </dgm:pt>
    <dgm:pt modelId="{2079020E-189C-439C-86B3-E8D32007DCC6}" type="pres">
      <dgm:prSet presAssocID="{66C45D9F-9EA1-49EA-80A5-437494295FE1}" presName="sibTrans" presStyleCnt="0"/>
      <dgm:spPr/>
    </dgm:pt>
    <dgm:pt modelId="{981EBEE7-7AA8-42F3-9088-B61848CBC7BB}" type="pres">
      <dgm:prSet presAssocID="{EFBC9110-4C98-4C3B-A763-005E88CB25B8}" presName="node" presStyleLbl="node1" presStyleIdx="6" presStyleCnt="8">
        <dgm:presLayoutVars>
          <dgm:bulletEnabled val="1"/>
        </dgm:presLayoutVars>
      </dgm:prSet>
      <dgm:spPr/>
    </dgm:pt>
    <dgm:pt modelId="{58994A80-FDF4-48D5-AA26-387BAE2A04C2}" type="pres">
      <dgm:prSet presAssocID="{E44F4D07-23DD-4F7F-B208-04ED03A71EAA}" presName="sibTrans" presStyleCnt="0"/>
      <dgm:spPr/>
    </dgm:pt>
    <dgm:pt modelId="{4E59B996-8583-4680-9F12-7AF5AEA8D6C5}" type="pres">
      <dgm:prSet presAssocID="{183A77E8-A8A2-45F9-8D3C-2DDE205D95AF}" presName="node" presStyleLbl="node1" presStyleIdx="7" presStyleCnt="8">
        <dgm:presLayoutVars>
          <dgm:bulletEnabled val="1"/>
        </dgm:presLayoutVars>
      </dgm:prSet>
      <dgm:spPr/>
    </dgm:pt>
  </dgm:ptLst>
  <dgm:cxnLst>
    <dgm:cxn modelId="{7D4E6E1B-7252-4A8E-B39B-FA6D8A469BFB}" type="presOf" srcId="{183A77E8-A8A2-45F9-8D3C-2DDE205D95AF}" destId="{4E59B996-8583-4680-9F12-7AF5AEA8D6C5}" srcOrd="0" destOrd="0" presId="urn:microsoft.com/office/officeart/2005/8/layout/default"/>
    <dgm:cxn modelId="{77B0261E-875A-49BE-AFA5-08307B23D049}" srcId="{959D3BD0-18E2-4966-8348-69BD9D316296}" destId="{5F5F729A-799B-416F-8755-B6FED70E78F9}" srcOrd="0" destOrd="0" parTransId="{6FE0B4FE-4C7A-4251-B991-DBEA84631658}" sibTransId="{E2BFC33A-EB9A-4F23-8C37-2D30C4190638}"/>
    <dgm:cxn modelId="{A2BE3C23-2BFD-475E-9A1D-F808456C730D}" srcId="{959D3BD0-18E2-4966-8348-69BD9D316296}" destId="{90C4A931-2711-4A44-AA79-429E3BDFDACD}" srcOrd="2" destOrd="0" parTransId="{D8B3CE28-FBF0-47BF-A6DA-207F359CFB0C}" sibTransId="{16DBFEEB-622C-4054-8C03-A2B308392B94}"/>
    <dgm:cxn modelId="{942AF763-06E2-4481-B841-0DD0DBAF632F}" srcId="{959D3BD0-18E2-4966-8348-69BD9D316296}" destId="{183A77E8-A8A2-45F9-8D3C-2DDE205D95AF}" srcOrd="7" destOrd="0" parTransId="{9CEF1F9A-0284-4904-B422-226A103CC431}" sibTransId="{3079EC38-53A0-45ED-B90F-434F7D8043EA}"/>
    <dgm:cxn modelId="{D2A1D447-EAF3-462D-81B5-3D6164E18B28}" srcId="{959D3BD0-18E2-4966-8348-69BD9D316296}" destId="{EFBC9110-4C98-4C3B-A763-005E88CB25B8}" srcOrd="6" destOrd="0" parTransId="{878B2816-2D3B-4FD2-BA00-C98C08D01A65}" sibTransId="{E44F4D07-23DD-4F7F-B208-04ED03A71EAA}"/>
    <dgm:cxn modelId="{CE547E6B-9619-4E82-8FB4-EBEB1BBA336B}" type="presOf" srcId="{959D3BD0-18E2-4966-8348-69BD9D316296}" destId="{D413BA69-90CF-4912-A153-616F45767AA1}" srcOrd="0" destOrd="0" presId="urn:microsoft.com/office/officeart/2005/8/layout/default"/>
    <dgm:cxn modelId="{5638C652-BB17-4963-B246-912B6D028FF4}" type="presOf" srcId="{EFBC9110-4C98-4C3B-A763-005E88CB25B8}" destId="{981EBEE7-7AA8-42F3-9088-B61848CBC7BB}" srcOrd="0" destOrd="0" presId="urn:microsoft.com/office/officeart/2005/8/layout/default"/>
    <dgm:cxn modelId="{0A04FF52-6D45-4D50-9269-2286C3132E66}" srcId="{959D3BD0-18E2-4966-8348-69BD9D316296}" destId="{2B8BB5EB-BA7B-4CE0-B36B-BE619ADCA6CB}" srcOrd="3" destOrd="0" parTransId="{F9AE864F-9873-4724-B609-75E5157F9804}" sibTransId="{D6F34436-62C9-475E-B016-D14C01BB5FD8}"/>
    <dgm:cxn modelId="{F19A1082-7913-4242-B7D7-0CBAF17748AF}" type="presOf" srcId="{748D4D92-7927-444F-9178-76346E392009}" destId="{5B9C2E7A-9D19-482E-96A5-9DD2C737156E}" srcOrd="0" destOrd="0" presId="urn:microsoft.com/office/officeart/2005/8/layout/default"/>
    <dgm:cxn modelId="{F7A17082-C344-48C4-BFF4-9B5A7829AD02}" type="presOf" srcId="{90C4A931-2711-4A44-AA79-429E3BDFDACD}" destId="{811E6BFB-D187-4E7D-83DF-FCBB062D8C30}" srcOrd="0" destOrd="0" presId="urn:microsoft.com/office/officeart/2005/8/layout/default"/>
    <dgm:cxn modelId="{1D20EA8A-7CE2-49E1-872C-9DD747A45DE4}" srcId="{959D3BD0-18E2-4966-8348-69BD9D316296}" destId="{F7A34B81-5E69-4ECD-900C-8966672FFEB0}" srcOrd="1" destOrd="0" parTransId="{CE110EC0-D2DD-4B05-AA0D-F7C6D7F426A1}" sibTransId="{BF718B16-04D0-4857-97E6-6900E1BB63CB}"/>
    <dgm:cxn modelId="{6581D195-F788-4F1F-99C5-2B7918BDFFBE}" srcId="{959D3BD0-18E2-4966-8348-69BD9D316296}" destId="{3A45D2DE-F17C-4770-868D-967E842C9737}" srcOrd="4" destOrd="0" parTransId="{C6DF5401-17CF-46A8-B1EA-C7C6465EC2DB}" sibTransId="{09DD5661-3B43-49B4-8DAE-9127C28070FC}"/>
    <dgm:cxn modelId="{40C7B2A8-5CA3-4630-960B-3E34D75BBF56}" type="presOf" srcId="{2B8BB5EB-BA7B-4CE0-B36B-BE619ADCA6CB}" destId="{83AAE705-E0F4-40B9-B87F-6C0D2CBE5F24}" srcOrd="0" destOrd="0" presId="urn:microsoft.com/office/officeart/2005/8/layout/default"/>
    <dgm:cxn modelId="{1EB78FAB-89F0-4A45-9083-D5479C0B4A48}" srcId="{959D3BD0-18E2-4966-8348-69BD9D316296}" destId="{748D4D92-7927-444F-9178-76346E392009}" srcOrd="5" destOrd="0" parTransId="{88E83BFA-CAF7-4FC2-8D00-A6B15AC25E5A}" sibTransId="{66C45D9F-9EA1-49EA-80A5-437494295FE1}"/>
    <dgm:cxn modelId="{974669B5-EB53-4FD3-98E1-072F5F06E100}" type="presOf" srcId="{5F5F729A-799B-416F-8755-B6FED70E78F9}" destId="{562D067E-8ACE-453D-BC11-03940DB2310F}" srcOrd="0" destOrd="0" presId="urn:microsoft.com/office/officeart/2005/8/layout/default"/>
    <dgm:cxn modelId="{C95AB3C0-F4F4-4139-97FD-C8429EA4057E}" type="presOf" srcId="{3A45D2DE-F17C-4770-868D-967E842C9737}" destId="{5BBF08CF-3CAE-480A-9D95-27F6745FF22F}" srcOrd="0" destOrd="0" presId="urn:microsoft.com/office/officeart/2005/8/layout/default"/>
    <dgm:cxn modelId="{9FD50DD2-4042-48DA-9680-AA4DE2A52C95}" type="presOf" srcId="{F7A34B81-5E69-4ECD-900C-8966672FFEB0}" destId="{9CC79F98-BB3C-4145-A114-03A6E7AF4792}" srcOrd="0" destOrd="0" presId="urn:microsoft.com/office/officeart/2005/8/layout/default"/>
    <dgm:cxn modelId="{97D1E273-FE37-471B-B485-A7AB1DFED5F2}" type="presParOf" srcId="{D413BA69-90CF-4912-A153-616F45767AA1}" destId="{562D067E-8ACE-453D-BC11-03940DB2310F}" srcOrd="0" destOrd="0" presId="urn:microsoft.com/office/officeart/2005/8/layout/default"/>
    <dgm:cxn modelId="{D49D59E7-8909-4F81-B9B8-E56DD24ACBE2}" type="presParOf" srcId="{D413BA69-90CF-4912-A153-616F45767AA1}" destId="{4FF81D5A-CC97-4328-941E-54E432BDC9DB}" srcOrd="1" destOrd="0" presId="urn:microsoft.com/office/officeart/2005/8/layout/default"/>
    <dgm:cxn modelId="{72DD8D65-6D4A-408D-A908-4231AFEDE36A}" type="presParOf" srcId="{D413BA69-90CF-4912-A153-616F45767AA1}" destId="{9CC79F98-BB3C-4145-A114-03A6E7AF4792}" srcOrd="2" destOrd="0" presId="urn:microsoft.com/office/officeart/2005/8/layout/default"/>
    <dgm:cxn modelId="{978688B8-C248-4A37-8278-AA51D638DA00}" type="presParOf" srcId="{D413BA69-90CF-4912-A153-616F45767AA1}" destId="{13F23EB9-F504-4FAC-A533-1B3155607837}" srcOrd="3" destOrd="0" presId="urn:microsoft.com/office/officeart/2005/8/layout/default"/>
    <dgm:cxn modelId="{5B4D81A5-D4B8-498C-84AC-D4106BB1DCD0}" type="presParOf" srcId="{D413BA69-90CF-4912-A153-616F45767AA1}" destId="{811E6BFB-D187-4E7D-83DF-FCBB062D8C30}" srcOrd="4" destOrd="0" presId="urn:microsoft.com/office/officeart/2005/8/layout/default"/>
    <dgm:cxn modelId="{6C6D154F-0A72-4FD3-A5B5-8FC1ED213029}" type="presParOf" srcId="{D413BA69-90CF-4912-A153-616F45767AA1}" destId="{77C39FFB-F2D9-43E6-BB65-BA962B0BEC52}" srcOrd="5" destOrd="0" presId="urn:microsoft.com/office/officeart/2005/8/layout/default"/>
    <dgm:cxn modelId="{A13E3072-5A84-4227-B068-8D7BC712C402}" type="presParOf" srcId="{D413BA69-90CF-4912-A153-616F45767AA1}" destId="{83AAE705-E0F4-40B9-B87F-6C0D2CBE5F24}" srcOrd="6" destOrd="0" presId="urn:microsoft.com/office/officeart/2005/8/layout/default"/>
    <dgm:cxn modelId="{940F0988-FD6D-4648-8AE1-C1494BFA9210}" type="presParOf" srcId="{D413BA69-90CF-4912-A153-616F45767AA1}" destId="{F71E1621-A5F6-4850-B3EE-DA85FCBCF93D}" srcOrd="7" destOrd="0" presId="urn:microsoft.com/office/officeart/2005/8/layout/default"/>
    <dgm:cxn modelId="{A0C37FA8-B72D-469E-8EA2-A117BFC0538C}" type="presParOf" srcId="{D413BA69-90CF-4912-A153-616F45767AA1}" destId="{5BBF08CF-3CAE-480A-9D95-27F6745FF22F}" srcOrd="8" destOrd="0" presId="urn:microsoft.com/office/officeart/2005/8/layout/default"/>
    <dgm:cxn modelId="{94E517CB-022E-4FDF-BFDA-56CECA5ECA39}" type="presParOf" srcId="{D413BA69-90CF-4912-A153-616F45767AA1}" destId="{A66840C9-9B53-4ABA-9D57-00BDD4294EC3}" srcOrd="9" destOrd="0" presId="urn:microsoft.com/office/officeart/2005/8/layout/default"/>
    <dgm:cxn modelId="{EBE67458-6B8B-4910-9379-F99D580B317A}" type="presParOf" srcId="{D413BA69-90CF-4912-A153-616F45767AA1}" destId="{5B9C2E7A-9D19-482E-96A5-9DD2C737156E}" srcOrd="10" destOrd="0" presId="urn:microsoft.com/office/officeart/2005/8/layout/default"/>
    <dgm:cxn modelId="{74A59873-DAF8-4B5B-A64A-F1471925C92D}" type="presParOf" srcId="{D413BA69-90CF-4912-A153-616F45767AA1}" destId="{2079020E-189C-439C-86B3-E8D32007DCC6}" srcOrd="11" destOrd="0" presId="urn:microsoft.com/office/officeart/2005/8/layout/default"/>
    <dgm:cxn modelId="{55C116D5-5E82-40DD-B60C-236974ADA4ED}" type="presParOf" srcId="{D413BA69-90CF-4912-A153-616F45767AA1}" destId="{981EBEE7-7AA8-42F3-9088-B61848CBC7BB}" srcOrd="12" destOrd="0" presId="urn:microsoft.com/office/officeart/2005/8/layout/default"/>
    <dgm:cxn modelId="{AF6DD1A6-855C-41B5-9050-F7E04DA8DBF8}" type="presParOf" srcId="{D413BA69-90CF-4912-A153-616F45767AA1}" destId="{58994A80-FDF4-48D5-AA26-387BAE2A04C2}" srcOrd="13" destOrd="0" presId="urn:microsoft.com/office/officeart/2005/8/layout/default"/>
    <dgm:cxn modelId="{D0E7E4A1-49B8-46C9-87DD-9BEA724D118A}" type="presParOf" srcId="{D413BA69-90CF-4912-A153-616F45767AA1}" destId="{4E59B996-8583-4680-9F12-7AF5AEA8D6C5}"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1C3A9-C97D-4693-83D2-C6CB4C2D1B88}">
      <dsp:nvSpPr>
        <dsp:cNvPr id="0" name=""/>
        <dsp:cNvSpPr/>
      </dsp:nvSpPr>
      <dsp:spPr>
        <a:xfrm>
          <a:off x="610" y="346529"/>
          <a:ext cx="2380430" cy="1428258"/>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baseline="0"/>
            <a:t>The Palliative Care Clinical Coach Program</a:t>
          </a:r>
          <a:endParaRPr lang="en-US" sz="2200" kern="1200"/>
        </a:p>
      </dsp:txBody>
      <dsp:txXfrm>
        <a:off x="610" y="346529"/>
        <a:ext cx="2380430" cy="1428258"/>
      </dsp:txXfrm>
    </dsp:sp>
    <dsp:sp modelId="{701F50D7-F81B-4745-BA47-A57E3EBBA6C9}">
      <dsp:nvSpPr>
        <dsp:cNvPr id="0" name=""/>
        <dsp:cNvSpPr/>
      </dsp:nvSpPr>
      <dsp:spPr>
        <a:xfrm>
          <a:off x="2619083" y="346529"/>
          <a:ext cx="2380430" cy="1428258"/>
        </a:xfrm>
        <a:prstGeom prst="rect">
          <a:avLst/>
        </a:prstGeom>
        <a:gradFill rotWithShape="0">
          <a:gsLst>
            <a:gs pos="0">
              <a:schemeClr val="accent2">
                <a:hueOff val="1170380"/>
                <a:satOff val="-1460"/>
                <a:lumOff val="343"/>
                <a:alphaOff val="0"/>
                <a:tint val="100000"/>
                <a:shade val="100000"/>
                <a:satMod val="130000"/>
              </a:schemeClr>
            </a:gs>
            <a:gs pos="100000">
              <a:schemeClr val="accent2">
                <a:hueOff val="1170380"/>
                <a:satOff val="-1460"/>
                <a:lumOff val="34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kern="1200"/>
            <a:t>Launched in 2024 by Ontario Health &amp; HPCO</a:t>
          </a:r>
          <a:endParaRPr lang="en-US" sz="2200" kern="1200"/>
        </a:p>
      </dsp:txBody>
      <dsp:txXfrm>
        <a:off x="2619083" y="346529"/>
        <a:ext cx="2380430" cy="1428258"/>
      </dsp:txXfrm>
    </dsp:sp>
    <dsp:sp modelId="{302956DC-7BBB-4B53-A153-513B07856D37}">
      <dsp:nvSpPr>
        <dsp:cNvPr id="0" name=""/>
        <dsp:cNvSpPr/>
      </dsp:nvSpPr>
      <dsp:spPr>
        <a:xfrm>
          <a:off x="610" y="2012830"/>
          <a:ext cx="2380430" cy="1428258"/>
        </a:xfrm>
        <a:prstGeom prst="rect">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kern="1200"/>
            <a:t>50+ coaches across Ontario supporting community-based care</a:t>
          </a:r>
          <a:endParaRPr lang="en-US" sz="2200" kern="1200"/>
        </a:p>
      </dsp:txBody>
      <dsp:txXfrm>
        <a:off x="610" y="2012830"/>
        <a:ext cx="2380430" cy="1428258"/>
      </dsp:txXfrm>
    </dsp:sp>
    <dsp:sp modelId="{7510A27D-FE5B-44A1-9786-E9A6FE1F8E7C}">
      <dsp:nvSpPr>
        <dsp:cNvPr id="0" name=""/>
        <dsp:cNvSpPr/>
      </dsp:nvSpPr>
      <dsp:spPr>
        <a:xfrm>
          <a:off x="2619083" y="2012830"/>
          <a:ext cx="2380430" cy="1428258"/>
        </a:xfrm>
        <a:prstGeom prst="rect">
          <a:avLst/>
        </a:prstGeom>
        <a:gradFill rotWithShape="0">
          <a:gsLst>
            <a:gs pos="0">
              <a:schemeClr val="accent2">
                <a:hueOff val="3511139"/>
                <a:satOff val="-4379"/>
                <a:lumOff val="1030"/>
                <a:alphaOff val="0"/>
                <a:tint val="100000"/>
                <a:shade val="100000"/>
                <a:satMod val="130000"/>
              </a:schemeClr>
            </a:gs>
            <a:gs pos="100000">
              <a:schemeClr val="accent2">
                <a:hueOff val="3511139"/>
                <a:satOff val="-4379"/>
                <a:lumOff val="103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kern="1200"/>
            <a:t>Central Region using Ontario Health Team (OHT) mode</a:t>
          </a:r>
          <a:endParaRPr lang="en-US" sz="2200" kern="1200"/>
        </a:p>
      </dsp:txBody>
      <dsp:txXfrm>
        <a:off x="2619083" y="2012830"/>
        <a:ext cx="2380430" cy="1428258"/>
      </dsp:txXfrm>
    </dsp:sp>
    <dsp:sp modelId="{80F37F83-F9BD-4721-A23F-57447387F545}">
      <dsp:nvSpPr>
        <dsp:cNvPr id="0" name=""/>
        <dsp:cNvSpPr/>
      </dsp:nvSpPr>
      <dsp:spPr>
        <a:xfrm>
          <a:off x="1309846" y="3679132"/>
          <a:ext cx="2380430" cy="1428258"/>
        </a:xfrm>
        <a:prstGeom prst="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kern="1200"/>
            <a:t>Lisa Wright: Coach for South Georgian Bay OHT</a:t>
          </a:r>
          <a:endParaRPr lang="en-US" sz="2200" kern="1200"/>
        </a:p>
      </dsp:txBody>
      <dsp:txXfrm>
        <a:off x="1309846" y="3679132"/>
        <a:ext cx="2380430" cy="14282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59D4D-7471-44D6-B129-74E67BC6F900}">
      <dsp:nvSpPr>
        <dsp:cNvPr id="0" name=""/>
        <dsp:cNvSpPr/>
      </dsp:nvSpPr>
      <dsp:spPr>
        <a:xfrm>
          <a:off x="0" y="482"/>
          <a:ext cx="4040188" cy="11286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853E27-4241-4655-BEF4-F39E00033B23}">
      <dsp:nvSpPr>
        <dsp:cNvPr id="0" name=""/>
        <dsp:cNvSpPr/>
      </dsp:nvSpPr>
      <dsp:spPr>
        <a:xfrm>
          <a:off x="341420" y="254431"/>
          <a:ext cx="620765" cy="6207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5035A3-22FE-4FB1-BDEA-0B33E1F56EEE}">
      <dsp:nvSpPr>
        <dsp:cNvPr id="0" name=""/>
        <dsp:cNvSpPr/>
      </dsp:nvSpPr>
      <dsp:spPr>
        <a:xfrm>
          <a:off x="1303606" y="482"/>
          <a:ext cx="2736581" cy="112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50" tIns="119450" rIns="119450" bIns="119450" numCol="1" spcCol="1270" anchor="ctr" anchorCtr="0">
          <a:noAutofit/>
        </a:bodyPr>
        <a:lstStyle/>
        <a:p>
          <a:pPr marL="0" lvl="0" indent="0" algn="l" defTabSz="844550">
            <a:lnSpc>
              <a:spcPct val="100000"/>
            </a:lnSpc>
            <a:spcBef>
              <a:spcPct val="0"/>
            </a:spcBef>
            <a:spcAft>
              <a:spcPct val="35000"/>
            </a:spcAft>
            <a:buNone/>
          </a:pPr>
          <a:r>
            <a:rPr lang="en-CA" sz="1900" kern="1200"/>
            <a:t>Education</a:t>
          </a:r>
          <a:endParaRPr lang="en-US" sz="1900" kern="1200"/>
        </a:p>
      </dsp:txBody>
      <dsp:txXfrm>
        <a:off x="1303606" y="482"/>
        <a:ext cx="2736581" cy="1128663"/>
      </dsp:txXfrm>
    </dsp:sp>
    <dsp:sp modelId="{D29D55AE-4553-4ECA-B6A1-EA6C5FE9ECA0}">
      <dsp:nvSpPr>
        <dsp:cNvPr id="0" name=""/>
        <dsp:cNvSpPr/>
      </dsp:nvSpPr>
      <dsp:spPr>
        <a:xfrm>
          <a:off x="0" y="1411312"/>
          <a:ext cx="4040188" cy="11286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2AD206-1F00-46F4-B84E-AFD482A5AF78}">
      <dsp:nvSpPr>
        <dsp:cNvPr id="0" name=""/>
        <dsp:cNvSpPr/>
      </dsp:nvSpPr>
      <dsp:spPr>
        <a:xfrm>
          <a:off x="341420" y="1665261"/>
          <a:ext cx="620765" cy="6207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8D66DE-ADB1-49EF-861F-2C6A47702C50}">
      <dsp:nvSpPr>
        <dsp:cNvPr id="0" name=""/>
        <dsp:cNvSpPr/>
      </dsp:nvSpPr>
      <dsp:spPr>
        <a:xfrm>
          <a:off x="1303606" y="1411312"/>
          <a:ext cx="2736581" cy="112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50" tIns="119450" rIns="119450" bIns="119450" numCol="1" spcCol="1270" anchor="ctr" anchorCtr="0">
          <a:noAutofit/>
        </a:bodyPr>
        <a:lstStyle/>
        <a:p>
          <a:pPr marL="0" lvl="0" indent="0" algn="l" defTabSz="844550">
            <a:lnSpc>
              <a:spcPct val="100000"/>
            </a:lnSpc>
            <a:spcBef>
              <a:spcPct val="0"/>
            </a:spcBef>
            <a:spcAft>
              <a:spcPct val="35000"/>
            </a:spcAft>
            <a:buNone/>
          </a:pPr>
          <a:r>
            <a:rPr lang="en-CA" sz="1900" kern="1200"/>
            <a:t>Virtual Resource Binder</a:t>
          </a:r>
          <a:endParaRPr lang="en-US" sz="1900" kern="1200"/>
        </a:p>
      </dsp:txBody>
      <dsp:txXfrm>
        <a:off x="1303606" y="1411312"/>
        <a:ext cx="2736581" cy="1128663"/>
      </dsp:txXfrm>
    </dsp:sp>
    <dsp:sp modelId="{51D1DAC4-4F42-4847-A389-00C3B35807C0}">
      <dsp:nvSpPr>
        <dsp:cNvPr id="0" name=""/>
        <dsp:cNvSpPr/>
      </dsp:nvSpPr>
      <dsp:spPr>
        <a:xfrm>
          <a:off x="0" y="2822141"/>
          <a:ext cx="4040188" cy="11286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5773E9-1281-41FD-A00E-CE46A1C4C006}">
      <dsp:nvSpPr>
        <dsp:cNvPr id="0" name=""/>
        <dsp:cNvSpPr/>
      </dsp:nvSpPr>
      <dsp:spPr>
        <a:xfrm>
          <a:off x="341420" y="3076091"/>
          <a:ext cx="620765" cy="6207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F762A9-D4EA-41FA-BD8E-5C9F8AE0F737}">
      <dsp:nvSpPr>
        <dsp:cNvPr id="0" name=""/>
        <dsp:cNvSpPr/>
      </dsp:nvSpPr>
      <dsp:spPr>
        <a:xfrm>
          <a:off x="1303606" y="2822141"/>
          <a:ext cx="2736581" cy="112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50" tIns="119450" rIns="119450" bIns="119450" numCol="1" spcCol="1270" anchor="ctr" anchorCtr="0">
          <a:noAutofit/>
        </a:bodyPr>
        <a:lstStyle/>
        <a:p>
          <a:pPr marL="0" lvl="0" indent="0" algn="l" defTabSz="844550">
            <a:lnSpc>
              <a:spcPct val="100000"/>
            </a:lnSpc>
            <a:spcBef>
              <a:spcPct val="0"/>
            </a:spcBef>
            <a:spcAft>
              <a:spcPct val="35000"/>
            </a:spcAft>
            <a:buNone/>
          </a:pPr>
          <a:r>
            <a:rPr lang="en-CA" sz="1900" kern="1200"/>
            <a:t>Palliative Pain and Symptom Management Consultation</a:t>
          </a:r>
          <a:endParaRPr lang="en-US" sz="1900" kern="1200"/>
        </a:p>
      </dsp:txBody>
      <dsp:txXfrm>
        <a:off x="1303606" y="2822141"/>
        <a:ext cx="2736581" cy="11286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C1035-85A4-42B1-89BB-2BE82D71F423}">
      <dsp:nvSpPr>
        <dsp:cNvPr id="0" name=""/>
        <dsp:cNvSpPr/>
      </dsp:nvSpPr>
      <dsp:spPr>
        <a:xfrm>
          <a:off x="235422" y="377880"/>
          <a:ext cx="735574" cy="73557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3C2CC6-27C3-4D73-995A-91CCF6F510F3}">
      <dsp:nvSpPr>
        <dsp:cNvPr id="0" name=""/>
        <dsp:cNvSpPr/>
      </dsp:nvSpPr>
      <dsp:spPr>
        <a:xfrm>
          <a:off x="392183" y="534642"/>
          <a:ext cx="422050" cy="4220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5B07BC-FD90-4773-ABA6-137F356DF44E}">
      <dsp:nvSpPr>
        <dsp:cNvPr id="0" name=""/>
        <dsp:cNvSpPr/>
      </dsp:nvSpPr>
      <dsp:spPr>
        <a:xfrm>
          <a:off x="279" y="1342567"/>
          <a:ext cx="1205859" cy="48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CA" sz="1500" kern="1200"/>
            <a:t>Services</a:t>
          </a:r>
          <a:endParaRPr lang="en-US" sz="1500" kern="1200"/>
        </a:p>
      </dsp:txBody>
      <dsp:txXfrm>
        <a:off x="279" y="1342567"/>
        <a:ext cx="1205859" cy="482343"/>
      </dsp:txXfrm>
    </dsp:sp>
    <dsp:sp modelId="{61C9F577-5F7B-42C5-901C-99C4166785C7}">
      <dsp:nvSpPr>
        <dsp:cNvPr id="0" name=""/>
        <dsp:cNvSpPr/>
      </dsp:nvSpPr>
      <dsp:spPr>
        <a:xfrm>
          <a:off x="1652306" y="377880"/>
          <a:ext cx="735574" cy="73557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62A5E-0FA4-421E-AB84-0D8B75CDF161}">
      <dsp:nvSpPr>
        <dsp:cNvPr id="0" name=""/>
        <dsp:cNvSpPr/>
      </dsp:nvSpPr>
      <dsp:spPr>
        <a:xfrm>
          <a:off x="1809068" y="534642"/>
          <a:ext cx="422050" cy="4220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428FEC-F32B-478A-AB9F-665F739F22CD}">
      <dsp:nvSpPr>
        <dsp:cNvPr id="0" name=""/>
        <dsp:cNvSpPr/>
      </dsp:nvSpPr>
      <dsp:spPr>
        <a:xfrm>
          <a:off x="1417164" y="1342567"/>
          <a:ext cx="1205859" cy="48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CA" sz="1500" kern="1200"/>
            <a:t>Equipment</a:t>
          </a:r>
          <a:endParaRPr lang="en-US" sz="1500" kern="1200"/>
        </a:p>
      </dsp:txBody>
      <dsp:txXfrm>
        <a:off x="1417164" y="1342567"/>
        <a:ext cx="1205859" cy="482343"/>
      </dsp:txXfrm>
    </dsp:sp>
    <dsp:sp modelId="{63FB4D1A-9B51-4F75-A53F-EDF4949173AB}">
      <dsp:nvSpPr>
        <dsp:cNvPr id="0" name=""/>
        <dsp:cNvSpPr/>
      </dsp:nvSpPr>
      <dsp:spPr>
        <a:xfrm>
          <a:off x="3069191" y="377880"/>
          <a:ext cx="735574" cy="73557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A6CE2D-4323-45CF-9643-77418F4910D6}">
      <dsp:nvSpPr>
        <dsp:cNvPr id="0" name=""/>
        <dsp:cNvSpPr/>
      </dsp:nvSpPr>
      <dsp:spPr>
        <a:xfrm>
          <a:off x="3225953" y="534642"/>
          <a:ext cx="422050" cy="4220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442CA3-FBE6-4CB9-BEAB-0CAAACC95656}">
      <dsp:nvSpPr>
        <dsp:cNvPr id="0" name=""/>
        <dsp:cNvSpPr/>
      </dsp:nvSpPr>
      <dsp:spPr>
        <a:xfrm>
          <a:off x="2834049" y="1342567"/>
          <a:ext cx="1205859" cy="48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CA" sz="1500" kern="1200"/>
            <a:t>Therapies</a:t>
          </a:r>
          <a:endParaRPr lang="en-US" sz="1500" kern="1200"/>
        </a:p>
      </dsp:txBody>
      <dsp:txXfrm>
        <a:off x="2834049" y="1342567"/>
        <a:ext cx="1205859" cy="482343"/>
      </dsp:txXfrm>
    </dsp:sp>
    <dsp:sp modelId="{B5E8C337-B2BE-4BD0-8757-EF1CFAA9ED37}">
      <dsp:nvSpPr>
        <dsp:cNvPr id="0" name=""/>
        <dsp:cNvSpPr/>
      </dsp:nvSpPr>
      <dsp:spPr>
        <a:xfrm>
          <a:off x="943864" y="2126376"/>
          <a:ext cx="735574" cy="73557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8EA892-60D5-4549-8755-FA3B3F30051F}">
      <dsp:nvSpPr>
        <dsp:cNvPr id="0" name=""/>
        <dsp:cNvSpPr/>
      </dsp:nvSpPr>
      <dsp:spPr>
        <a:xfrm>
          <a:off x="1100626" y="2283138"/>
          <a:ext cx="422050" cy="4220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CE6AFF-AB5C-431F-A4F1-72F812E66025}">
      <dsp:nvSpPr>
        <dsp:cNvPr id="0" name=""/>
        <dsp:cNvSpPr/>
      </dsp:nvSpPr>
      <dsp:spPr>
        <a:xfrm>
          <a:off x="708721" y="3091063"/>
          <a:ext cx="1205859" cy="48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CA" sz="1500" kern="1200"/>
            <a:t>Medication delivery</a:t>
          </a:r>
          <a:endParaRPr lang="en-US" sz="1500" kern="1200"/>
        </a:p>
      </dsp:txBody>
      <dsp:txXfrm>
        <a:off x="708721" y="3091063"/>
        <a:ext cx="1205859" cy="482343"/>
      </dsp:txXfrm>
    </dsp:sp>
    <dsp:sp modelId="{F7D3EB4B-41F7-4C59-BA25-0B5397AC4E39}">
      <dsp:nvSpPr>
        <dsp:cNvPr id="0" name=""/>
        <dsp:cNvSpPr/>
      </dsp:nvSpPr>
      <dsp:spPr>
        <a:xfrm>
          <a:off x="2360749" y="2126376"/>
          <a:ext cx="735574" cy="73557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F9E05E-A733-48F2-9B80-567643093E48}">
      <dsp:nvSpPr>
        <dsp:cNvPr id="0" name=""/>
        <dsp:cNvSpPr/>
      </dsp:nvSpPr>
      <dsp:spPr>
        <a:xfrm>
          <a:off x="2517510" y="2283138"/>
          <a:ext cx="422050" cy="42205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C984BF-1A0C-4C92-ADC7-3AE58C6137BC}">
      <dsp:nvSpPr>
        <dsp:cNvPr id="0" name=""/>
        <dsp:cNvSpPr/>
      </dsp:nvSpPr>
      <dsp:spPr>
        <a:xfrm>
          <a:off x="2125606" y="3091063"/>
          <a:ext cx="1205859" cy="48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CA" sz="1500" kern="1200"/>
            <a:t>Case management</a:t>
          </a:r>
          <a:endParaRPr lang="en-US" sz="1500" kern="1200"/>
        </a:p>
      </dsp:txBody>
      <dsp:txXfrm>
        <a:off x="2125606" y="3091063"/>
        <a:ext cx="1205859" cy="4823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87C3C-E2A6-4B9A-AA38-0D8B7E831F8A}">
      <dsp:nvSpPr>
        <dsp:cNvPr id="0" name=""/>
        <dsp:cNvSpPr/>
      </dsp:nvSpPr>
      <dsp:spPr>
        <a:xfrm>
          <a:off x="925095" y="426662"/>
          <a:ext cx="722197" cy="7221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EF91FD-BBEF-470F-8CD4-0AE0F7817956}">
      <dsp:nvSpPr>
        <dsp:cNvPr id="0" name=""/>
        <dsp:cNvSpPr/>
      </dsp:nvSpPr>
      <dsp:spPr>
        <a:xfrm>
          <a:off x="483752" y="1420418"/>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CA" sz="1500" kern="1200"/>
            <a:t>Early Identification</a:t>
          </a:r>
          <a:endParaRPr lang="en-US" sz="1500" kern="1200"/>
        </a:p>
      </dsp:txBody>
      <dsp:txXfrm>
        <a:off x="483752" y="1420418"/>
        <a:ext cx="1604882" cy="641953"/>
      </dsp:txXfrm>
    </dsp:sp>
    <dsp:sp modelId="{A0F7D05D-F986-451A-8200-B2A6ABB9FAFF}">
      <dsp:nvSpPr>
        <dsp:cNvPr id="0" name=""/>
        <dsp:cNvSpPr/>
      </dsp:nvSpPr>
      <dsp:spPr>
        <a:xfrm>
          <a:off x="2810832" y="426662"/>
          <a:ext cx="722197" cy="7221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3F9E09-33C0-43C6-8120-6150BFB33495}">
      <dsp:nvSpPr>
        <dsp:cNvPr id="0" name=""/>
        <dsp:cNvSpPr/>
      </dsp:nvSpPr>
      <dsp:spPr>
        <a:xfrm>
          <a:off x="2369489" y="1420418"/>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CA" sz="1500" kern="1200"/>
            <a:t>Frailty(CFS) Assessment Integration</a:t>
          </a:r>
          <a:endParaRPr lang="en-US" sz="1500" kern="1200"/>
        </a:p>
      </dsp:txBody>
      <dsp:txXfrm>
        <a:off x="2369489" y="1420418"/>
        <a:ext cx="1604882" cy="641953"/>
      </dsp:txXfrm>
    </dsp:sp>
    <dsp:sp modelId="{A986D5B6-29A3-4591-8261-2D58C9CAB2AB}">
      <dsp:nvSpPr>
        <dsp:cNvPr id="0" name=""/>
        <dsp:cNvSpPr/>
      </dsp:nvSpPr>
      <dsp:spPr>
        <a:xfrm>
          <a:off x="4696570" y="426662"/>
          <a:ext cx="722197" cy="7221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1780D5-3B84-459D-8E6A-ADBCCAD28797}">
      <dsp:nvSpPr>
        <dsp:cNvPr id="0" name=""/>
        <dsp:cNvSpPr/>
      </dsp:nvSpPr>
      <dsp:spPr>
        <a:xfrm>
          <a:off x="4255227" y="1420418"/>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CA" sz="1500" kern="1200"/>
            <a:t>Use of Validated Tools (PPS, ESAS, Braden)</a:t>
          </a:r>
          <a:endParaRPr lang="en-US" sz="1500" kern="1200"/>
        </a:p>
      </dsp:txBody>
      <dsp:txXfrm>
        <a:off x="4255227" y="1420418"/>
        <a:ext cx="1604882" cy="641953"/>
      </dsp:txXfrm>
    </dsp:sp>
    <dsp:sp modelId="{9F20F926-8845-4B3D-B214-BA656F734F65}">
      <dsp:nvSpPr>
        <dsp:cNvPr id="0" name=""/>
        <dsp:cNvSpPr/>
      </dsp:nvSpPr>
      <dsp:spPr>
        <a:xfrm>
          <a:off x="6582307" y="426662"/>
          <a:ext cx="722197" cy="7221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4F5E5E-902E-4A7D-B4EA-29E64FE18141}">
      <dsp:nvSpPr>
        <dsp:cNvPr id="0" name=""/>
        <dsp:cNvSpPr/>
      </dsp:nvSpPr>
      <dsp:spPr>
        <a:xfrm>
          <a:off x="6140964" y="1420418"/>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CA" sz="1500" kern="1200"/>
            <a:t>Policy &amp; Binder Development</a:t>
          </a:r>
          <a:endParaRPr lang="en-US" sz="1500" kern="1200"/>
        </a:p>
      </dsp:txBody>
      <dsp:txXfrm>
        <a:off x="6140964" y="1420418"/>
        <a:ext cx="1604882" cy="641953"/>
      </dsp:txXfrm>
    </dsp:sp>
    <dsp:sp modelId="{47409641-83F6-4D0A-BDC2-F46971299532}">
      <dsp:nvSpPr>
        <dsp:cNvPr id="0" name=""/>
        <dsp:cNvSpPr/>
      </dsp:nvSpPr>
      <dsp:spPr>
        <a:xfrm>
          <a:off x="925095" y="2463591"/>
          <a:ext cx="722197" cy="72219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0EA268-7222-4E17-9DA2-6DD66EBD8D61}">
      <dsp:nvSpPr>
        <dsp:cNvPr id="0" name=""/>
        <dsp:cNvSpPr/>
      </dsp:nvSpPr>
      <dsp:spPr>
        <a:xfrm>
          <a:off x="483752" y="3457346"/>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CA" sz="1500" kern="1200"/>
            <a:t>Standardized Documentation</a:t>
          </a:r>
          <a:endParaRPr lang="en-US" sz="1500" kern="1200"/>
        </a:p>
      </dsp:txBody>
      <dsp:txXfrm>
        <a:off x="483752" y="3457346"/>
        <a:ext cx="1604882" cy="641953"/>
      </dsp:txXfrm>
    </dsp:sp>
    <dsp:sp modelId="{77787312-A7E6-4AFF-8361-212E21D48854}">
      <dsp:nvSpPr>
        <dsp:cNvPr id="0" name=""/>
        <dsp:cNvSpPr/>
      </dsp:nvSpPr>
      <dsp:spPr>
        <a:xfrm>
          <a:off x="2810832" y="2463591"/>
          <a:ext cx="722197" cy="72219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56D49B-78B7-4199-9A15-7A0DAE5C0695}">
      <dsp:nvSpPr>
        <dsp:cNvPr id="0" name=""/>
        <dsp:cNvSpPr/>
      </dsp:nvSpPr>
      <dsp:spPr>
        <a:xfrm>
          <a:off x="2369489" y="3457346"/>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CA" sz="1500" kern="1200"/>
            <a:t>Emotional, Psychological, and Spiritual Care</a:t>
          </a:r>
          <a:endParaRPr lang="en-US" sz="1500" kern="1200"/>
        </a:p>
      </dsp:txBody>
      <dsp:txXfrm>
        <a:off x="2369489" y="3457346"/>
        <a:ext cx="1604882" cy="641953"/>
      </dsp:txXfrm>
    </dsp:sp>
    <dsp:sp modelId="{FE51BC55-2250-40E9-9E7F-A25C668D50C9}">
      <dsp:nvSpPr>
        <dsp:cNvPr id="0" name=""/>
        <dsp:cNvSpPr/>
      </dsp:nvSpPr>
      <dsp:spPr>
        <a:xfrm>
          <a:off x="4696570" y="2463591"/>
          <a:ext cx="722197" cy="72219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325702-5A3D-4A0D-A87D-573AC27DF89D}">
      <dsp:nvSpPr>
        <dsp:cNvPr id="0" name=""/>
        <dsp:cNvSpPr/>
      </dsp:nvSpPr>
      <dsp:spPr>
        <a:xfrm>
          <a:off x="4255227" y="3457346"/>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CA" sz="1500" kern="1200"/>
            <a:t>Palliative Resource Sharing</a:t>
          </a:r>
          <a:endParaRPr lang="en-US" sz="1500" kern="1200"/>
        </a:p>
      </dsp:txBody>
      <dsp:txXfrm>
        <a:off x="4255227" y="3457346"/>
        <a:ext cx="1604882" cy="641953"/>
      </dsp:txXfrm>
    </dsp:sp>
    <dsp:sp modelId="{EA67CF95-6D86-470E-A71B-97B4C13A3900}">
      <dsp:nvSpPr>
        <dsp:cNvPr id="0" name=""/>
        <dsp:cNvSpPr/>
      </dsp:nvSpPr>
      <dsp:spPr>
        <a:xfrm>
          <a:off x="6582307" y="2463591"/>
          <a:ext cx="722197" cy="72219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DC5086-27B1-4D35-9CEC-BC297FB99A18}">
      <dsp:nvSpPr>
        <dsp:cNvPr id="0" name=""/>
        <dsp:cNvSpPr/>
      </dsp:nvSpPr>
      <dsp:spPr>
        <a:xfrm>
          <a:off x="6140964" y="3457346"/>
          <a:ext cx="1604882" cy="64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CA" sz="1500" kern="1200"/>
            <a:t>Communication Protocol</a:t>
          </a:r>
          <a:endParaRPr lang="en-US" sz="1500" kern="1200"/>
        </a:p>
      </dsp:txBody>
      <dsp:txXfrm>
        <a:off x="6140964" y="3457346"/>
        <a:ext cx="1604882" cy="6419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7A1E6-AE77-46D6-812D-AD7D10CE9056}">
      <dsp:nvSpPr>
        <dsp:cNvPr id="0" name=""/>
        <dsp:cNvSpPr/>
      </dsp:nvSpPr>
      <dsp:spPr>
        <a:xfrm>
          <a:off x="1546373" y="1343"/>
          <a:ext cx="1879883" cy="47843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Action Plan</a:t>
          </a:r>
          <a:endParaRPr lang="en-US" sz="1200" kern="1200"/>
        </a:p>
      </dsp:txBody>
      <dsp:txXfrm>
        <a:off x="1560386" y="15356"/>
        <a:ext cx="1851857" cy="450408"/>
      </dsp:txXfrm>
    </dsp:sp>
    <dsp:sp modelId="{6512A07D-C2BE-4C96-8795-3634290FF5B4}">
      <dsp:nvSpPr>
        <dsp:cNvPr id="0" name=""/>
        <dsp:cNvSpPr/>
      </dsp:nvSpPr>
      <dsp:spPr>
        <a:xfrm rot="5400000">
          <a:off x="2396608" y="491739"/>
          <a:ext cx="179413" cy="21529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21726" y="509680"/>
        <a:ext cx="129177" cy="125589"/>
      </dsp:txXfrm>
    </dsp:sp>
    <dsp:sp modelId="{1482ADC3-532C-418E-8216-C4B13734BFAA}">
      <dsp:nvSpPr>
        <dsp:cNvPr id="0" name=""/>
        <dsp:cNvSpPr/>
      </dsp:nvSpPr>
      <dsp:spPr>
        <a:xfrm>
          <a:off x="1546373" y="718996"/>
          <a:ext cx="1879883" cy="478434"/>
        </a:xfrm>
        <a:prstGeom prst="roundRect">
          <a:avLst>
            <a:gd name="adj" fmla="val 10000"/>
          </a:avLst>
        </a:prstGeom>
        <a:solidFill>
          <a:schemeClr val="accent5">
            <a:hueOff val="-1419125"/>
            <a:satOff val="5687"/>
            <a:lumOff val="12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Education and Training</a:t>
          </a:r>
          <a:endParaRPr lang="en-US" sz="1200" kern="1200"/>
        </a:p>
      </dsp:txBody>
      <dsp:txXfrm>
        <a:off x="1560386" y="733009"/>
        <a:ext cx="1851857" cy="450408"/>
      </dsp:txXfrm>
    </dsp:sp>
    <dsp:sp modelId="{084E1733-5875-4BE0-A1B9-B3545DB03482}">
      <dsp:nvSpPr>
        <dsp:cNvPr id="0" name=""/>
        <dsp:cNvSpPr/>
      </dsp:nvSpPr>
      <dsp:spPr>
        <a:xfrm rot="5400000">
          <a:off x="2396608" y="1209391"/>
          <a:ext cx="179413" cy="215295"/>
        </a:xfrm>
        <a:prstGeom prst="rightArrow">
          <a:avLst>
            <a:gd name="adj1" fmla="val 60000"/>
            <a:gd name="adj2" fmla="val 50000"/>
          </a:avLst>
        </a:prstGeom>
        <a:solidFill>
          <a:schemeClr val="accent5">
            <a:hueOff val="-1655646"/>
            <a:satOff val="6635"/>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21726" y="1227332"/>
        <a:ext cx="129177" cy="125589"/>
      </dsp:txXfrm>
    </dsp:sp>
    <dsp:sp modelId="{2E3B04DF-A77D-4CA4-A40E-61D5CD771733}">
      <dsp:nvSpPr>
        <dsp:cNvPr id="0" name=""/>
        <dsp:cNvSpPr/>
      </dsp:nvSpPr>
      <dsp:spPr>
        <a:xfrm>
          <a:off x="1546373" y="1436648"/>
          <a:ext cx="1879883" cy="478434"/>
        </a:xfrm>
        <a:prstGeom prst="roundRect">
          <a:avLst>
            <a:gd name="adj" fmla="val 10000"/>
          </a:avLst>
        </a:prstGeom>
        <a:solidFill>
          <a:schemeClr val="accent5">
            <a:hueOff val="-2838251"/>
            <a:satOff val="11375"/>
            <a:lumOff val="24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ShareVision Integration</a:t>
          </a:r>
          <a:endParaRPr lang="en-US" sz="1200" kern="1200"/>
        </a:p>
      </dsp:txBody>
      <dsp:txXfrm>
        <a:off x="1560386" y="1450661"/>
        <a:ext cx="1851857" cy="450408"/>
      </dsp:txXfrm>
    </dsp:sp>
    <dsp:sp modelId="{9B6C5BEB-D04D-46AA-A756-972961BAC986}">
      <dsp:nvSpPr>
        <dsp:cNvPr id="0" name=""/>
        <dsp:cNvSpPr/>
      </dsp:nvSpPr>
      <dsp:spPr>
        <a:xfrm rot="5400000">
          <a:off x="2396608" y="1927043"/>
          <a:ext cx="179413" cy="215295"/>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21726" y="1944984"/>
        <a:ext cx="129177" cy="125589"/>
      </dsp:txXfrm>
    </dsp:sp>
    <dsp:sp modelId="{676EB21D-E407-418D-AC56-71EAA5692508}">
      <dsp:nvSpPr>
        <dsp:cNvPr id="0" name=""/>
        <dsp:cNvSpPr/>
      </dsp:nvSpPr>
      <dsp:spPr>
        <a:xfrm>
          <a:off x="1546373" y="2154300"/>
          <a:ext cx="1879883" cy="478434"/>
        </a:xfrm>
        <a:prstGeom prst="roundRect">
          <a:avLst>
            <a:gd name="adj" fmla="val 10000"/>
          </a:avLst>
        </a:prstGeom>
        <a:solidFill>
          <a:schemeClr val="accent5">
            <a:hueOff val="-4257376"/>
            <a:satOff val="17062"/>
            <a:lumOff val="36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Palliative Care binders and baskets</a:t>
          </a:r>
          <a:endParaRPr lang="en-US" sz="1200" kern="1200" dirty="0"/>
        </a:p>
      </dsp:txBody>
      <dsp:txXfrm>
        <a:off x="1560386" y="2168313"/>
        <a:ext cx="1851857" cy="450408"/>
      </dsp:txXfrm>
    </dsp:sp>
    <dsp:sp modelId="{5B02DD06-9948-41B5-B4B9-9B1ED8546C01}">
      <dsp:nvSpPr>
        <dsp:cNvPr id="0" name=""/>
        <dsp:cNvSpPr/>
      </dsp:nvSpPr>
      <dsp:spPr>
        <a:xfrm rot="5400000">
          <a:off x="2396608" y="2644696"/>
          <a:ext cx="179413" cy="215295"/>
        </a:xfrm>
        <a:prstGeom prst="rightArrow">
          <a:avLst>
            <a:gd name="adj1" fmla="val 60000"/>
            <a:gd name="adj2" fmla="val 50000"/>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21726" y="2662637"/>
        <a:ext cx="129177" cy="125589"/>
      </dsp:txXfrm>
    </dsp:sp>
    <dsp:sp modelId="{4CD1B4DA-4A65-4258-88E1-68A77FF983C1}">
      <dsp:nvSpPr>
        <dsp:cNvPr id="0" name=""/>
        <dsp:cNvSpPr/>
      </dsp:nvSpPr>
      <dsp:spPr>
        <a:xfrm>
          <a:off x="1546373" y="2871952"/>
          <a:ext cx="1879883" cy="478434"/>
        </a:xfrm>
        <a:prstGeom prst="roundRect">
          <a:avLst>
            <a:gd name="adj" fmla="val 10000"/>
          </a:avLst>
        </a:prstGeom>
        <a:solidFill>
          <a:schemeClr val="accent5">
            <a:hueOff val="-5676501"/>
            <a:satOff val="22749"/>
            <a:lumOff val="49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SharePoint virtual resource hubs</a:t>
          </a:r>
          <a:endParaRPr lang="en-US" sz="1200" kern="1200"/>
        </a:p>
      </dsp:txBody>
      <dsp:txXfrm>
        <a:off x="1560386" y="2885965"/>
        <a:ext cx="1851857" cy="450408"/>
      </dsp:txXfrm>
    </dsp:sp>
    <dsp:sp modelId="{0FAF8247-A312-4473-8F8D-488177B765F1}">
      <dsp:nvSpPr>
        <dsp:cNvPr id="0" name=""/>
        <dsp:cNvSpPr/>
      </dsp:nvSpPr>
      <dsp:spPr>
        <a:xfrm rot="5400000">
          <a:off x="2396608" y="3362348"/>
          <a:ext cx="179413" cy="215295"/>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21726" y="3380289"/>
        <a:ext cx="129177" cy="125589"/>
      </dsp:txXfrm>
    </dsp:sp>
    <dsp:sp modelId="{B46D005C-6C96-4945-B882-1353C29BDA7B}">
      <dsp:nvSpPr>
        <dsp:cNvPr id="0" name=""/>
        <dsp:cNvSpPr/>
      </dsp:nvSpPr>
      <dsp:spPr>
        <a:xfrm>
          <a:off x="1546373" y="3589604"/>
          <a:ext cx="1879883" cy="478434"/>
        </a:xfrm>
        <a:prstGeom prst="roundRect">
          <a:avLst>
            <a:gd name="adj" fmla="val 10000"/>
          </a:avLst>
        </a:prstGeom>
        <a:solidFill>
          <a:schemeClr val="accent5">
            <a:hueOff val="-7095626"/>
            <a:satOff val="28436"/>
            <a:lumOff val="61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Resource Binders</a:t>
          </a:r>
          <a:endParaRPr lang="en-US" sz="1200" kern="1200"/>
        </a:p>
      </dsp:txBody>
      <dsp:txXfrm>
        <a:off x="1560386" y="3603617"/>
        <a:ext cx="1851857" cy="450408"/>
      </dsp:txXfrm>
    </dsp:sp>
    <dsp:sp modelId="{95B45B01-77E8-4F62-8408-1A9731FD7D78}">
      <dsp:nvSpPr>
        <dsp:cNvPr id="0" name=""/>
        <dsp:cNvSpPr/>
      </dsp:nvSpPr>
      <dsp:spPr>
        <a:xfrm rot="5400000">
          <a:off x="2396608" y="4080000"/>
          <a:ext cx="179413" cy="215295"/>
        </a:xfrm>
        <a:prstGeom prst="rightArrow">
          <a:avLst>
            <a:gd name="adj1" fmla="val 60000"/>
            <a:gd name="adj2" fmla="val 50000"/>
          </a:avLst>
        </a:prstGeom>
        <a:solidFill>
          <a:schemeClr val="accent5">
            <a:hueOff val="-8278230"/>
            <a:satOff val="33176"/>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21726" y="4097941"/>
        <a:ext cx="129177" cy="125589"/>
      </dsp:txXfrm>
    </dsp:sp>
    <dsp:sp modelId="{94E620F3-AF94-48C6-9E53-26BD69846E66}">
      <dsp:nvSpPr>
        <dsp:cNvPr id="0" name=""/>
        <dsp:cNvSpPr/>
      </dsp:nvSpPr>
      <dsp:spPr>
        <a:xfrm>
          <a:off x="1546373" y="4307257"/>
          <a:ext cx="1879883" cy="478434"/>
        </a:xfrm>
        <a:prstGeom prst="roundRect">
          <a:avLst>
            <a:gd name="adj" fmla="val 10000"/>
          </a:avLst>
        </a:prstGeom>
        <a:solidFill>
          <a:schemeClr val="accent5">
            <a:hueOff val="-8514751"/>
            <a:satOff val="34124"/>
            <a:lumOff val="73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Policy Development</a:t>
          </a:r>
          <a:endParaRPr lang="en-US" sz="1200" kern="1200"/>
        </a:p>
      </dsp:txBody>
      <dsp:txXfrm>
        <a:off x="1560386" y="4321270"/>
        <a:ext cx="1851857" cy="450408"/>
      </dsp:txXfrm>
    </dsp:sp>
    <dsp:sp modelId="{468DD1C0-9E27-407C-9080-0ED72B7E5532}">
      <dsp:nvSpPr>
        <dsp:cNvPr id="0" name=""/>
        <dsp:cNvSpPr/>
      </dsp:nvSpPr>
      <dsp:spPr>
        <a:xfrm rot="5400000">
          <a:off x="2396608" y="4797652"/>
          <a:ext cx="179413" cy="215295"/>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21726" y="4815593"/>
        <a:ext cx="129177" cy="125589"/>
      </dsp:txXfrm>
    </dsp:sp>
    <dsp:sp modelId="{FB44EB81-8166-4F98-B5AA-E6918D42BE35}">
      <dsp:nvSpPr>
        <dsp:cNvPr id="0" name=""/>
        <dsp:cNvSpPr/>
      </dsp:nvSpPr>
      <dsp:spPr>
        <a:xfrm>
          <a:off x="1546373" y="5024909"/>
          <a:ext cx="1879883" cy="478434"/>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a:t>Ongoing assessments and training with a clinical coach</a:t>
          </a:r>
          <a:endParaRPr lang="en-US" sz="1200" kern="1200"/>
        </a:p>
      </dsp:txBody>
      <dsp:txXfrm>
        <a:off x="1560386" y="5038922"/>
        <a:ext cx="1851857" cy="4504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29DC2-5F1C-40D7-8EDF-9EB19175C303}">
      <dsp:nvSpPr>
        <dsp:cNvPr id="0" name=""/>
        <dsp:cNvSpPr/>
      </dsp:nvSpPr>
      <dsp:spPr>
        <a:xfrm>
          <a:off x="0" y="4300"/>
          <a:ext cx="469773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1CAA0E-B5A5-42BD-84D2-D1867AF14B87}">
      <dsp:nvSpPr>
        <dsp:cNvPr id="0" name=""/>
        <dsp:cNvSpPr/>
      </dsp:nvSpPr>
      <dsp:spPr>
        <a:xfrm>
          <a:off x="277094" y="210403"/>
          <a:ext cx="503807" cy="5038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33560A-2E0C-408F-9C1C-293DF247A983}">
      <dsp:nvSpPr>
        <dsp:cNvPr id="0" name=""/>
        <dsp:cNvSpPr/>
      </dsp:nvSpPr>
      <dsp:spPr>
        <a:xfrm>
          <a:off x="1057996" y="4300"/>
          <a:ext cx="363973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CA" sz="1900" kern="1200"/>
            <a:t>Each partner signs a Commitment Statement with SMART goals for:</a:t>
          </a:r>
          <a:endParaRPr lang="en-US" sz="1900" kern="1200"/>
        </a:p>
      </dsp:txBody>
      <dsp:txXfrm>
        <a:off x="1057996" y="4300"/>
        <a:ext cx="3639733" cy="916014"/>
      </dsp:txXfrm>
    </dsp:sp>
    <dsp:sp modelId="{D1276100-9CE9-4B6F-9FF3-454713F97780}">
      <dsp:nvSpPr>
        <dsp:cNvPr id="0" name=""/>
        <dsp:cNvSpPr/>
      </dsp:nvSpPr>
      <dsp:spPr>
        <a:xfrm>
          <a:off x="0" y="1149318"/>
          <a:ext cx="469773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23CF35-AA41-4936-8FF6-4655CA6FE139}">
      <dsp:nvSpPr>
        <dsp:cNvPr id="0" name=""/>
        <dsp:cNvSpPr/>
      </dsp:nvSpPr>
      <dsp:spPr>
        <a:xfrm>
          <a:off x="277094" y="1355421"/>
          <a:ext cx="503807" cy="5038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126F58-7587-4699-AD43-D7AF146E95F3}">
      <dsp:nvSpPr>
        <dsp:cNvPr id="0" name=""/>
        <dsp:cNvSpPr/>
      </dsp:nvSpPr>
      <dsp:spPr>
        <a:xfrm>
          <a:off x="1057996" y="1149318"/>
          <a:ext cx="363973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CA" sz="1900" kern="1200"/>
            <a:t>Increasing palliative competencies</a:t>
          </a:r>
          <a:endParaRPr lang="en-US" sz="1900" kern="1200"/>
        </a:p>
      </dsp:txBody>
      <dsp:txXfrm>
        <a:off x="1057996" y="1149318"/>
        <a:ext cx="3639733" cy="916014"/>
      </dsp:txXfrm>
    </dsp:sp>
    <dsp:sp modelId="{A2A738A6-2568-4DC4-B2F7-75228C5E2412}">
      <dsp:nvSpPr>
        <dsp:cNvPr id="0" name=""/>
        <dsp:cNvSpPr/>
      </dsp:nvSpPr>
      <dsp:spPr>
        <a:xfrm>
          <a:off x="0" y="2294336"/>
          <a:ext cx="469773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F8F3C0-4E36-4BDC-93B5-6B1F775ADF0B}">
      <dsp:nvSpPr>
        <dsp:cNvPr id="0" name=""/>
        <dsp:cNvSpPr/>
      </dsp:nvSpPr>
      <dsp:spPr>
        <a:xfrm>
          <a:off x="277094" y="2500440"/>
          <a:ext cx="503807" cy="5038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545BFB-DC8B-400D-BF1D-D9B57058FC3E}">
      <dsp:nvSpPr>
        <dsp:cNvPr id="0" name=""/>
        <dsp:cNvSpPr/>
      </dsp:nvSpPr>
      <dsp:spPr>
        <a:xfrm>
          <a:off x="1057996" y="2294336"/>
          <a:ext cx="363973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CA" sz="1900" kern="1200"/>
            <a:t>Improving access to education</a:t>
          </a:r>
          <a:endParaRPr lang="en-US" sz="1900" kern="1200"/>
        </a:p>
      </dsp:txBody>
      <dsp:txXfrm>
        <a:off x="1057996" y="2294336"/>
        <a:ext cx="3639733" cy="916014"/>
      </dsp:txXfrm>
    </dsp:sp>
    <dsp:sp modelId="{89D4578B-5A00-453B-9DC9-E779A148CB39}">
      <dsp:nvSpPr>
        <dsp:cNvPr id="0" name=""/>
        <dsp:cNvSpPr/>
      </dsp:nvSpPr>
      <dsp:spPr>
        <a:xfrm>
          <a:off x="0" y="3439354"/>
          <a:ext cx="469773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B64D7F-DE75-4DA3-9550-A01B003E1AB1}">
      <dsp:nvSpPr>
        <dsp:cNvPr id="0" name=""/>
        <dsp:cNvSpPr/>
      </dsp:nvSpPr>
      <dsp:spPr>
        <a:xfrm>
          <a:off x="277094" y="3645458"/>
          <a:ext cx="503807" cy="5038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79F655-4928-4553-9AA8-E7417741B849}">
      <dsp:nvSpPr>
        <dsp:cNvPr id="0" name=""/>
        <dsp:cNvSpPr/>
      </dsp:nvSpPr>
      <dsp:spPr>
        <a:xfrm>
          <a:off x="1057996" y="3439354"/>
          <a:ext cx="363973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CA" sz="1900" kern="1200"/>
            <a:t>Embedding assessment tools</a:t>
          </a:r>
          <a:endParaRPr lang="en-US" sz="1900" kern="1200"/>
        </a:p>
      </dsp:txBody>
      <dsp:txXfrm>
        <a:off x="1057996" y="3439354"/>
        <a:ext cx="3639733" cy="916014"/>
      </dsp:txXfrm>
    </dsp:sp>
    <dsp:sp modelId="{91B3ED98-2D67-48BE-8E43-9E8C22F7AD2D}">
      <dsp:nvSpPr>
        <dsp:cNvPr id="0" name=""/>
        <dsp:cNvSpPr/>
      </dsp:nvSpPr>
      <dsp:spPr>
        <a:xfrm>
          <a:off x="0" y="4584372"/>
          <a:ext cx="4697730" cy="9160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4D424B-9786-42F3-986E-E0E1A8A3732E}">
      <dsp:nvSpPr>
        <dsp:cNvPr id="0" name=""/>
        <dsp:cNvSpPr/>
      </dsp:nvSpPr>
      <dsp:spPr>
        <a:xfrm>
          <a:off x="277094" y="4790476"/>
          <a:ext cx="503807" cy="5038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E7F7AE-3823-4541-A016-4A319C8D7FF3}">
      <dsp:nvSpPr>
        <dsp:cNvPr id="0" name=""/>
        <dsp:cNvSpPr/>
      </dsp:nvSpPr>
      <dsp:spPr>
        <a:xfrm>
          <a:off x="1057996" y="4584372"/>
          <a:ext cx="363973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90000"/>
            </a:lnSpc>
            <a:spcBef>
              <a:spcPct val="0"/>
            </a:spcBef>
            <a:spcAft>
              <a:spcPct val="35000"/>
            </a:spcAft>
            <a:buNone/>
          </a:pPr>
          <a:r>
            <a:rPr lang="en-CA" sz="1900" kern="1200"/>
            <a:t>Creating supportive documentation and policies</a:t>
          </a:r>
          <a:endParaRPr lang="en-US" sz="1900" kern="1200"/>
        </a:p>
      </dsp:txBody>
      <dsp:txXfrm>
        <a:off x="1057996" y="4584372"/>
        <a:ext cx="3639733" cy="9160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FD2F8-A920-4B64-966D-DF08BCBFD479}">
      <dsp:nvSpPr>
        <dsp:cNvPr id="0" name=""/>
        <dsp:cNvSpPr/>
      </dsp:nvSpPr>
      <dsp:spPr>
        <a:xfrm>
          <a:off x="0" y="131133"/>
          <a:ext cx="5111749"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kern="1200"/>
            <a:t>Home binder ( not digital)</a:t>
          </a:r>
          <a:endParaRPr lang="en-US" sz="1900" kern="1200"/>
        </a:p>
      </dsp:txBody>
      <dsp:txXfrm>
        <a:off x="22246" y="153379"/>
        <a:ext cx="5067257" cy="411223"/>
      </dsp:txXfrm>
    </dsp:sp>
    <dsp:sp modelId="{8AB31831-8DB8-4F18-9E5C-844FDBEDAB54}">
      <dsp:nvSpPr>
        <dsp:cNvPr id="0" name=""/>
        <dsp:cNvSpPr/>
      </dsp:nvSpPr>
      <dsp:spPr>
        <a:xfrm>
          <a:off x="0" y="586848"/>
          <a:ext cx="5111749" cy="4168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98"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CA" sz="1500" kern="1200"/>
            <a:t>Care team</a:t>
          </a:r>
          <a:endParaRPr lang="en-US" sz="1500" kern="1200"/>
        </a:p>
        <a:p>
          <a:pPr marL="114300" lvl="1" indent="-114300" algn="l" defTabSz="666750">
            <a:lnSpc>
              <a:spcPct val="90000"/>
            </a:lnSpc>
            <a:spcBef>
              <a:spcPct val="0"/>
            </a:spcBef>
            <a:spcAft>
              <a:spcPct val="20000"/>
            </a:spcAft>
            <a:buChar char="•"/>
          </a:pPr>
          <a:r>
            <a:rPr lang="en-CA" sz="1500" kern="1200"/>
            <a:t>Interdisciplinary notes</a:t>
          </a:r>
          <a:endParaRPr lang="en-US" sz="1500" kern="1200"/>
        </a:p>
        <a:p>
          <a:pPr marL="114300" lvl="1" indent="-114300" algn="l" defTabSz="666750">
            <a:lnSpc>
              <a:spcPct val="90000"/>
            </a:lnSpc>
            <a:spcBef>
              <a:spcPct val="0"/>
            </a:spcBef>
            <a:spcAft>
              <a:spcPct val="20000"/>
            </a:spcAft>
            <a:buChar char="•"/>
          </a:pPr>
          <a:r>
            <a:rPr lang="en-CA" sz="1500" kern="1200"/>
            <a:t>All about me</a:t>
          </a:r>
          <a:endParaRPr lang="en-US" sz="1500" kern="1200"/>
        </a:p>
        <a:p>
          <a:pPr marL="114300" lvl="1" indent="-114300" algn="l" defTabSz="666750">
            <a:lnSpc>
              <a:spcPct val="90000"/>
            </a:lnSpc>
            <a:spcBef>
              <a:spcPct val="0"/>
            </a:spcBef>
            <a:spcAft>
              <a:spcPct val="20000"/>
            </a:spcAft>
            <a:buChar char="•"/>
          </a:pPr>
          <a:r>
            <a:rPr lang="en-CA" sz="1500" kern="1200"/>
            <a:t>DRN/Full code</a:t>
          </a:r>
          <a:endParaRPr lang="en-US" sz="1500" kern="1200"/>
        </a:p>
        <a:p>
          <a:pPr marL="114300" lvl="1" indent="-114300" algn="l" defTabSz="666750">
            <a:lnSpc>
              <a:spcPct val="90000"/>
            </a:lnSpc>
            <a:spcBef>
              <a:spcPct val="0"/>
            </a:spcBef>
            <a:spcAft>
              <a:spcPct val="20000"/>
            </a:spcAft>
            <a:buChar char="•"/>
          </a:pPr>
          <a:r>
            <a:rPr lang="en-CA" sz="1500" kern="1200"/>
            <a:t>EDITH</a:t>
          </a:r>
          <a:endParaRPr lang="en-US" sz="1500" kern="1200"/>
        </a:p>
        <a:p>
          <a:pPr marL="114300" lvl="1" indent="-114300" algn="l" defTabSz="666750">
            <a:lnSpc>
              <a:spcPct val="90000"/>
            </a:lnSpc>
            <a:spcBef>
              <a:spcPct val="0"/>
            </a:spcBef>
            <a:spcAft>
              <a:spcPct val="20000"/>
            </a:spcAft>
            <a:buChar char="•"/>
          </a:pPr>
          <a:r>
            <a:rPr lang="en-CA" sz="1500" kern="1200"/>
            <a:t>Repositioning</a:t>
          </a:r>
          <a:endParaRPr lang="en-US" sz="1500" kern="1200"/>
        </a:p>
        <a:p>
          <a:pPr marL="114300" lvl="1" indent="-114300" algn="l" defTabSz="666750">
            <a:lnSpc>
              <a:spcPct val="90000"/>
            </a:lnSpc>
            <a:spcBef>
              <a:spcPct val="0"/>
            </a:spcBef>
            <a:spcAft>
              <a:spcPct val="20000"/>
            </a:spcAft>
            <a:buChar char="•"/>
          </a:pPr>
          <a:r>
            <a:rPr lang="en-CA" sz="1500" kern="1200"/>
            <a:t>Mouth care</a:t>
          </a:r>
          <a:endParaRPr lang="en-US" sz="1500" kern="1200"/>
        </a:p>
        <a:p>
          <a:pPr marL="114300" lvl="1" indent="-114300" algn="l" defTabSz="666750">
            <a:lnSpc>
              <a:spcPct val="90000"/>
            </a:lnSpc>
            <a:spcBef>
              <a:spcPct val="0"/>
            </a:spcBef>
            <a:spcAft>
              <a:spcPct val="20000"/>
            </a:spcAft>
            <a:buChar char="•"/>
          </a:pPr>
          <a:r>
            <a:rPr lang="en-CA" sz="1500" kern="1200"/>
            <a:t>Urine output</a:t>
          </a:r>
          <a:endParaRPr lang="en-US" sz="1500" kern="1200"/>
        </a:p>
        <a:p>
          <a:pPr marL="114300" lvl="1" indent="-114300" algn="l" defTabSz="666750">
            <a:lnSpc>
              <a:spcPct val="90000"/>
            </a:lnSpc>
            <a:spcBef>
              <a:spcPct val="0"/>
            </a:spcBef>
            <a:spcAft>
              <a:spcPct val="20000"/>
            </a:spcAft>
            <a:buChar char="•"/>
          </a:pPr>
          <a:r>
            <a:rPr lang="en-CA" sz="1500" kern="1200"/>
            <a:t>Bowel Routine</a:t>
          </a:r>
          <a:endParaRPr lang="en-US" sz="1500" kern="1200"/>
        </a:p>
        <a:p>
          <a:pPr marL="114300" lvl="1" indent="-114300" algn="l" defTabSz="666750">
            <a:lnSpc>
              <a:spcPct val="90000"/>
            </a:lnSpc>
            <a:spcBef>
              <a:spcPct val="0"/>
            </a:spcBef>
            <a:spcAft>
              <a:spcPct val="20000"/>
            </a:spcAft>
            <a:buChar char="•"/>
          </a:pPr>
          <a:r>
            <a:rPr lang="en-CA" sz="1500" kern="1200"/>
            <a:t>Wound Care</a:t>
          </a:r>
          <a:endParaRPr lang="en-US" sz="1500" kern="1200"/>
        </a:p>
        <a:p>
          <a:pPr marL="114300" lvl="1" indent="-114300" algn="l" defTabSz="666750">
            <a:lnSpc>
              <a:spcPct val="90000"/>
            </a:lnSpc>
            <a:spcBef>
              <a:spcPct val="0"/>
            </a:spcBef>
            <a:spcAft>
              <a:spcPct val="20000"/>
            </a:spcAft>
            <a:buChar char="•"/>
          </a:pPr>
          <a:r>
            <a:rPr lang="en-CA" sz="1500" kern="1200"/>
            <a:t>Pain Management</a:t>
          </a:r>
          <a:endParaRPr lang="en-US" sz="1500" kern="1200"/>
        </a:p>
        <a:p>
          <a:pPr marL="114300" lvl="1" indent="-114300" algn="l" defTabSz="666750">
            <a:lnSpc>
              <a:spcPct val="90000"/>
            </a:lnSpc>
            <a:spcBef>
              <a:spcPct val="0"/>
            </a:spcBef>
            <a:spcAft>
              <a:spcPct val="20000"/>
            </a:spcAft>
            <a:buChar char="•"/>
          </a:pPr>
          <a:r>
            <a:rPr lang="en-CA" sz="1500" kern="1200"/>
            <a:t>SRK meds</a:t>
          </a:r>
          <a:endParaRPr lang="en-US" sz="1500" kern="1200"/>
        </a:p>
        <a:p>
          <a:pPr marL="114300" lvl="1" indent="-114300" algn="l" defTabSz="666750">
            <a:lnSpc>
              <a:spcPct val="90000"/>
            </a:lnSpc>
            <a:spcBef>
              <a:spcPct val="0"/>
            </a:spcBef>
            <a:spcAft>
              <a:spcPct val="20000"/>
            </a:spcAft>
            <a:buChar char="•"/>
          </a:pPr>
          <a:r>
            <a:rPr lang="en-CA" sz="1500" kern="1200"/>
            <a:t>Reference tools:PPS</a:t>
          </a:r>
          <a:endParaRPr lang="en-US" sz="1500" kern="1200"/>
        </a:p>
        <a:p>
          <a:pPr marL="114300" lvl="1" indent="-114300" algn="l" defTabSz="666750">
            <a:lnSpc>
              <a:spcPct val="90000"/>
            </a:lnSpc>
            <a:spcBef>
              <a:spcPct val="0"/>
            </a:spcBef>
            <a:spcAft>
              <a:spcPct val="20000"/>
            </a:spcAft>
            <a:buChar char="•"/>
          </a:pPr>
          <a:r>
            <a:rPr lang="en-CA" sz="1500" kern="1200"/>
            <a:t>ESAS</a:t>
          </a:r>
          <a:endParaRPr lang="en-US" sz="1500" kern="1200"/>
        </a:p>
        <a:p>
          <a:pPr marL="114300" lvl="1" indent="-114300" algn="l" defTabSz="666750">
            <a:lnSpc>
              <a:spcPct val="90000"/>
            </a:lnSpc>
            <a:spcBef>
              <a:spcPct val="0"/>
            </a:spcBef>
            <a:spcAft>
              <a:spcPct val="20000"/>
            </a:spcAft>
            <a:buChar char="•"/>
          </a:pPr>
          <a:r>
            <a:rPr lang="en-CA" sz="1500" kern="1200"/>
            <a:t>Braden</a:t>
          </a:r>
          <a:endParaRPr lang="en-US" sz="1500" kern="1200"/>
        </a:p>
        <a:p>
          <a:pPr marL="114300" lvl="1" indent="-114300" algn="l" defTabSz="666750">
            <a:lnSpc>
              <a:spcPct val="90000"/>
            </a:lnSpc>
            <a:spcBef>
              <a:spcPct val="0"/>
            </a:spcBef>
            <a:spcAft>
              <a:spcPct val="20000"/>
            </a:spcAft>
            <a:buChar char="•"/>
          </a:pPr>
          <a:r>
            <a:rPr lang="en-CA" sz="1500" kern="1200"/>
            <a:t>Stop and Watch</a:t>
          </a:r>
          <a:endParaRPr lang="en-US" sz="1500" kern="1200"/>
        </a:p>
      </dsp:txBody>
      <dsp:txXfrm>
        <a:off x="0" y="586848"/>
        <a:ext cx="5111749" cy="4168980"/>
      </dsp:txXfrm>
    </dsp:sp>
    <dsp:sp modelId="{E5A702B3-051C-43F8-9703-F141DEB5A9A7}">
      <dsp:nvSpPr>
        <dsp:cNvPr id="0" name=""/>
        <dsp:cNvSpPr/>
      </dsp:nvSpPr>
      <dsp:spPr>
        <a:xfrm>
          <a:off x="0" y="4755829"/>
          <a:ext cx="5111749"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kern="1200"/>
            <a:t>Palliative Care Kit</a:t>
          </a:r>
          <a:endParaRPr lang="en-US" sz="1900" kern="1200"/>
        </a:p>
      </dsp:txBody>
      <dsp:txXfrm>
        <a:off x="22246" y="4778075"/>
        <a:ext cx="5067257" cy="411223"/>
      </dsp:txXfrm>
    </dsp:sp>
    <dsp:sp modelId="{0C6F835D-9297-4CC8-9E0C-703BC52CF5B6}">
      <dsp:nvSpPr>
        <dsp:cNvPr id="0" name=""/>
        <dsp:cNvSpPr/>
      </dsp:nvSpPr>
      <dsp:spPr>
        <a:xfrm>
          <a:off x="0" y="5266264"/>
          <a:ext cx="5111749"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kern="1200"/>
            <a:t>Designated champions</a:t>
          </a:r>
          <a:endParaRPr lang="en-US" sz="1900" kern="1200"/>
        </a:p>
      </dsp:txBody>
      <dsp:txXfrm>
        <a:off x="22246" y="5288510"/>
        <a:ext cx="5067257" cy="4112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504AA-79C3-4E0C-8E64-CBB83293298A}">
      <dsp:nvSpPr>
        <dsp:cNvPr id="0" name=""/>
        <dsp:cNvSpPr/>
      </dsp:nvSpPr>
      <dsp:spPr>
        <a:xfrm>
          <a:off x="9075" y="775389"/>
          <a:ext cx="1994943" cy="598483"/>
        </a:xfrm>
        <a:prstGeom prst="chevron">
          <a:avLst>
            <a:gd name="adj" fmla="val 3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896" tIns="73896" rIns="73896" bIns="73896" numCol="1" spcCol="1270" anchor="ctr" anchorCtr="0">
          <a:noAutofit/>
        </a:bodyPr>
        <a:lstStyle/>
        <a:p>
          <a:pPr marL="0" lvl="0" indent="0" algn="ctr" defTabSz="800100">
            <a:lnSpc>
              <a:spcPct val="90000"/>
            </a:lnSpc>
            <a:spcBef>
              <a:spcPct val="0"/>
            </a:spcBef>
            <a:spcAft>
              <a:spcPct val="35000"/>
            </a:spcAft>
            <a:buNone/>
          </a:pPr>
          <a:r>
            <a:rPr lang="en-CA" sz="1800" kern="1200"/>
            <a:t>Palliative Care</a:t>
          </a:r>
          <a:endParaRPr lang="en-US" sz="1800" kern="1200" dirty="0"/>
        </a:p>
      </dsp:txBody>
      <dsp:txXfrm>
        <a:off x="188620" y="775389"/>
        <a:ext cx="1635853" cy="598483"/>
      </dsp:txXfrm>
    </dsp:sp>
    <dsp:sp modelId="{B7234A07-3FBA-46C0-ABEF-BBE4D97DC0AF}">
      <dsp:nvSpPr>
        <dsp:cNvPr id="0" name=""/>
        <dsp:cNvSpPr/>
      </dsp:nvSpPr>
      <dsp:spPr>
        <a:xfrm>
          <a:off x="9075" y="1373872"/>
          <a:ext cx="1815398" cy="1727685"/>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5530F3-8420-494E-AA06-ADCD13A21B51}">
      <dsp:nvSpPr>
        <dsp:cNvPr id="0" name=""/>
        <dsp:cNvSpPr/>
      </dsp:nvSpPr>
      <dsp:spPr>
        <a:xfrm>
          <a:off x="1964657" y="775389"/>
          <a:ext cx="1994943" cy="598483"/>
        </a:xfrm>
        <a:prstGeom prst="chevron">
          <a:avLst>
            <a:gd name="adj" fmla="val 3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896" tIns="73896" rIns="73896" bIns="73896" numCol="1" spcCol="1270" anchor="ctr" anchorCtr="0">
          <a:noAutofit/>
        </a:bodyPr>
        <a:lstStyle/>
        <a:p>
          <a:pPr marL="0" lvl="0" indent="0" algn="ctr" defTabSz="800100">
            <a:lnSpc>
              <a:spcPct val="90000"/>
            </a:lnSpc>
            <a:spcBef>
              <a:spcPct val="0"/>
            </a:spcBef>
            <a:spcAft>
              <a:spcPct val="35000"/>
            </a:spcAft>
            <a:buNone/>
          </a:pPr>
          <a:r>
            <a:rPr lang="en-CA" sz="1800" kern="1200"/>
            <a:t>Communication</a:t>
          </a:r>
          <a:endParaRPr lang="en-US" sz="1800" kern="1200"/>
        </a:p>
      </dsp:txBody>
      <dsp:txXfrm>
        <a:off x="2144202" y="775389"/>
        <a:ext cx="1635853" cy="598483"/>
      </dsp:txXfrm>
    </dsp:sp>
    <dsp:sp modelId="{77AAE039-0217-4C1C-AB5E-F73252212CAF}">
      <dsp:nvSpPr>
        <dsp:cNvPr id="0" name=""/>
        <dsp:cNvSpPr/>
      </dsp:nvSpPr>
      <dsp:spPr>
        <a:xfrm>
          <a:off x="1964657" y="1373872"/>
          <a:ext cx="1815398" cy="1727685"/>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3457" tIns="143457" rIns="143457" bIns="286914" numCol="1" spcCol="1270" anchor="t" anchorCtr="0">
          <a:noAutofit/>
        </a:bodyPr>
        <a:lstStyle/>
        <a:p>
          <a:pPr marL="0" lvl="0" indent="0" algn="l" defTabSz="577850">
            <a:lnSpc>
              <a:spcPct val="90000"/>
            </a:lnSpc>
            <a:spcBef>
              <a:spcPct val="0"/>
            </a:spcBef>
            <a:spcAft>
              <a:spcPct val="35000"/>
            </a:spcAft>
            <a:buNone/>
          </a:pPr>
          <a:r>
            <a:rPr lang="en-CA" sz="1300" kern="1200"/>
            <a:t>Clear protocols for who to call when</a:t>
          </a:r>
          <a:endParaRPr lang="en-US" sz="1300" kern="1200"/>
        </a:p>
        <a:p>
          <a:pPr marL="0" lvl="0" indent="0" algn="l" defTabSz="577850">
            <a:lnSpc>
              <a:spcPct val="90000"/>
            </a:lnSpc>
            <a:spcBef>
              <a:spcPct val="0"/>
            </a:spcBef>
            <a:spcAft>
              <a:spcPct val="35000"/>
            </a:spcAft>
            <a:buNone/>
          </a:pPr>
          <a:r>
            <a:rPr lang="en-CA" sz="1300" kern="1200"/>
            <a:t>Roles &amp; responsibilities</a:t>
          </a:r>
          <a:endParaRPr lang="en-US" sz="1300" kern="1200"/>
        </a:p>
        <a:p>
          <a:pPr marL="0" lvl="0" indent="0" algn="l" defTabSz="577850">
            <a:lnSpc>
              <a:spcPct val="90000"/>
            </a:lnSpc>
            <a:spcBef>
              <a:spcPct val="0"/>
            </a:spcBef>
            <a:spcAft>
              <a:spcPct val="35000"/>
            </a:spcAft>
            <a:buNone/>
          </a:pPr>
          <a:r>
            <a:rPr lang="en-CA" sz="1300" kern="1200"/>
            <a:t>Physician locating list</a:t>
          </a:r>
          <a:endParaRPr lang="en-US" sz="1300" kern="1200"/>
        </a:p>
      </dsp:txBody>
      <dsp:txXfrm>
        <a:off x="1964657" y="1373872"/>
        <a:ext cx="1815398" cy="1727685"/>
      </dsp:txXfrm>
    </dsp:sp>
    <dsp:sp modelId="{20AE8945-DBAB-422C-8E6E-A5DC3FE118FE}">
      <dsp:nvSpPr>
        <dsp:cNvPr id="0" name=""/>
        <dsp:cNvSpPr/>
      </dsp:nvSpPr>
      <dsp:spPr>
        <a:xfrm>
          <a:off x="3920240" y="775389"/>
          <a:ext cx="1994943" cy="598483"/>
        </a:xfrm>
        <a:prstGeom prst="chevron">
          <a:avLst>
            <a:gd name="adj" fmla="val 3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896" tIns="73896" rIns="73896" bIns="73896" numCol="1" spcCol="1270" anchor="ctr" anchorCtr="0">
          <a:noAutofit/>
        </a:bodyPr>
        <a:lstStyle/>
        <a:p>
          <a:pPr marL="0" lvl="0" indent="0" algn="ctr" defTabSz="800100">
            <a:lnSpc>
              <a:spcPct val="90000"/>
            </a:lnSpc>
            <a:spcBef>
              <a:spcPct val="0"/>
            </a:spcBef>
            <a:spcAft>
              <a:spcPct val="35000"/>
            </a:spcAft>
            <a:buNone/>
          </a:pPr>
          <a:r>
            <a:rPr lang="en-CA" sz="1800" kern="1200"/>
            <a:t>Documentation</a:t>
          </a:r>
          <a:endParaRPr lang="en-US" sz="1800" kern="1200"/>
        </a:p>
      </dsp:txBody>
      <dsp:txXfrm>
        <a:off x="4099785" y="775389"/>
        <a:ext cx="1635853" cy="598483"/>
      </dsp:txXfrm>
    </dsp:sp>
    <dsp:sp modelId="{223AFB29-B5DE-47C9-B5D1-C1F891D1C18C}">
      <dsp:nvSpPr>
        <dsp:cNvPr id="0" name=""/>
        <dsp:cNvSpPr/>
      </dsp:nvSpPr>
      <dsp:spPr>
        <a:xfrm>
          <a:off x="3920240" y="1373872"/>
          <a:ext cx="1815398" cy="1727685"/>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3457" tIns="143457" rIns="143457" bIns="286914" numCol="1" spcCol="1270" anchor="t" anchorCtr="0">
          <a:noAutofit/>
        </a:bodyPr>
        <a:lstStyle/>
        <a:p>
          <a:pPr marL="0" lvl="0" indent="0" algn="l" defTabSz="577850">
            <a:lnSpc>
              <a:spcPct val="90000"/>
            </a:lnSpc>
            <a:spcBef>
              <a:spcPct val="0"/>
            </a:spcBef>
            <a:spcAft>
              <a:spcPct val="35000"/>
            </a:spcAft>
            <a:buNone/>
          </a:pPr>
          <a:r>
            <a:rPr lang="en-CA" sz="1300" kern="1200"/>
            <a:t>Integration of standard assessment tools within ShareVision</a:t>
          </a:r>
          <a:endParaRPr lang="en-US" sz="1300" kern="1200"/>
        </a:p>
        <a:p>
          <a:pPr marL="0" lvl="0" indent="0" algn="l" defTabSz="577850">
            <a:lnSpc>
              <a:spcPct val="90000"/>
            </a:lnSpc>
            <a:spcBef>
              <a:spcPct val="0"/>
            </a:spcBef>
            <a:spcAft>
              <a:spcPct val="35000"/>
            </a:spcAft>
            <a:buNone/>
          </a:pPr>
          <a:r>
            <a:rPr lang="en-CA" sz="1300" kern="1200"/>
            <a:t>Palliative care binders</a:t>
          </a:r>
          <a:endParaRPr lang="en-US" sz="1300" kern="1200"/>
        </a:p>
      </dsp:txBody>
      <dsp:txXfrm>
        <a:off x="3920240" y="1373872"/>
        <a:ext cx="1815398" cy="1727685"/>
      </dsp:txXfrm>
    </dsp:sp>
    <dsp:sp modelId="{612F9588-3BBD-4B5B-BE03-A4CA6F878A70}">
      <dsp:nvSpPr>
        <dsp:cNvPr id="0" name=""/>
        <dsp:cNvSpPr/>
      </dsp:nvSpPr>
      <dsp:spPr>
        <a:xfrm>
          <a:off x="5875823" y="775389"/>
          <a:ext cx="1994943" cy="598483"/>
        </a:xfrm>
        <a:prstGeom prst="chevron">
          <a:avLst>
            <a:gd name="adj" fmla="val 3000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896" tIns="73896" rIns="73896" bIns="73896" numCol="1" spcCol="1270" anchor="ctr" anchorCtr="0">
          <a:noAutofit/>
        </a:bodyPr>
        <a:lstStyle/>
        <a:p>
          <a:pPr marL="0" lvl="0" indent="0" algn="ctr" defTabSz="800100">
            <a:lnSpc>
              <a:spcPct val="90000"/>
            </a:lnSpc>
            <a:spcBef>
              <a:spcPct val="0"/>
            </a:spcBef>
            <a:spcAft>
              <a:spcPct val="35000"/>
            </a:spcAft>
            <a:buNone/>
          </a:pPr>
          <a:r>
            <a:rPr lang="en-CA" sz="1800" kern="1200"/>
            <a:t>Referrals</a:t>
          </a:r>
          <a:endParaRPr lang="en-US" sz="1800" kern="1200"/>
        </a:p>
      </dsp:txBody>
      <dsp:txXfrm>
        <a:off x="6055368" y="775389"/>
        <a:ext cx="1635853" cy="598483"/>
      </dsp:txXfrm>
    </dsp:sp>
    <dsp:sp modelId="{D35B84E1-CE37-42D3-9C8B-C148E641459B}">
      <dsp:nvSpPr>
        <dsp:cNvPr id="0" name=""/>
        <dsp:cNvSpPr/>
      </dsp:nvSpPr>
      <dsp:spPr>
        <a:xfrm>
          <a:off x="5875823" y="1373872"/>
          <a:ext cx="1815398" cy="1727685"/>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3457" tIns="143457" rIns="143457" bIns="286914" numCol="1" spcCol="1270" anchor="t" anchorCtr="0">
          <a:noAutofit/>
        </a:bodyPr>
        <a:lstStyle/>
        <a:p>
          <a:pPr marL="0" lvl="0" indent="0" algn="l" defTabSz="577850">
            <a:lnSpc>
              <a:spcPct val="90000"/>
            </a:lnSpc>
            <a:spcBef>
              <a:spcPct val="0"/>
            </a:spcBef>
            <a:spcAft>
              <a:spcPct val="35000"/>
            </a:spcAft>
            <a:buNone/>
          </a:pPr>
          <a:r>
            <a:rPr lang="en-CA" sz="1300" kern="1200"/>
            <a:t>NSMHPCN Case Based Support</a:t>
          </a:r>
          <a:endParaRPr lang="en-US" sz="1300" kern="1200"/>
        </a:p>
        <a:p>
          <a:pPr marL="0" lvl="0" indent="0" algn="l" defTabSz="577850">
            <a:lnSpc>
              <a:spcPct val="90000"/>
            </a:lnSpc>
            <a:spcBef>
              <a:spcPct val="0"/>
            </a:spcBef>
            <a:spcAft>
              <a:spcPct val="35000"/>
            </a:spcAft>
            <a:buNone/>
          </a:pPr>
          <a:r>
            <a:rPr lang="en-CA" sz="1300" kern="1200"/>
            <a:t>Hospice Georgian Triangle</a:t>
          </a:r>
          <a:endParaRPr lang="en-US" sz="1300" kern="1200"/>
        </a:p>
      </dsp:txBody>
      <dsp:txXfrm>
        <a:off x="5875823" y="1373872"/>
        <a:ext cx="1815398" cy="17276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D067E-8ACE-453D-BC11-03940DB2310F}">
      <dsp:nvSpPr>
        <dsp:cNvPr id="0" name=""/>
        <dsp:cNvSpPr/>
      </dsp:nvSpPr>
      <dsp:spPr>
        <a:xfrm>
          <a:off x="840311" y="1217"/>
          <a:ext cx="1937256" cy="116235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Physician Input</a:t>
          </a:r>
        </a:p>
      </dsp:txBody>
      <dsp:txXfrm>
        <a:off x="840311" y="1217"/>
        <a:ext cx="1937256" cy="1162353"/>
      </dsp:txXfrm>
    </dsp:sp>
    <dsp:sp modelId="{9CC79F98-BB3C-4145-A114-03A6E7AF4792}">
      <dsp:nvSpPr>
        <dsp:cNvPr id="0" name=""/>
        <dsp:cNvSpPr/>
      </dsp:nvSpPr>
      <dsp:spPr>
        <a:xfrm>
          <a:off x="2971292" y="1217"/>
          <a:ext cx="1937256" cy="116235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Orientation of New Staff</a:t>
          </a:r>
        </a:p>
      </dsp:txBody>
      <dsp:txXfrm>
        <a:off x="2971292" y="1217"/>
        <a:ext cx="1937256" cy="1162353"/>
      </dsp:txXfrm>
    </dsp:sp>
    <dsp:sp modelId="{811E6BFB-D187-4E7D-83DF-FCBB062D8C30}">
      <dsp:nvSpPr>
        <dsp:cNvPr id="0" name=""/>
        <dsp:cNvSpPr/>
      </dsp:nvSpPr>
      <dsp:spPr>
        <a:xfrm>
          <a:off x="5102274" y="1217"/>
          <a:ext cx="1937256" cy="116235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Ongoing Commitment to Education and Training</a:t>
          </a:r>
        </a:p>
      </dsp:txBody>
      <dsp:txXfrm>
        <a:off x="5102274" y="1217"/>
        <a:ext cx="1937256" cy="1162353"/>
      </dsp:txXfrm>
    </dsp:sp>
    <dsp:sp modelId="{83AAE705-E0F4-40B9-B87F-6C0D2CBE5F24}">
      <dsp:nvSpPr>
        <dsp:cNvPr id="0" name=""/>
        <dsp:cNvSpPr/>
      </dsp:nvSpPr>
      <dsp:spPr>
        <a:xfrm>
          <a:off x="840311" y="1357297"/>
          <a:ext cx="1937256" cy="116235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Staff Survey &amp; Feedback</a:t>
          </a:r>
        </a:p>
      </dsp:txBody>
      <dsp:txXfrm>
        <a:off x="840311" y="1357297"/>
        <a:ext cx="1937256" cy="1162353"/>
      </dsp:txXfrm>
    </dsp:sp>
    <dsp:sp modelId="{5BBF08CF-3CAE-480A-9D95-27F6745FF22F}">
      <dsp:nvSpPr>
        <dsp:cNvPr id="0" name=""/>
        <dsp:cNvSpPr/>
      </dsp:nvSpPr>
      <dsp:spPr>
        <a:xfrm>
          <a:off x="2971292" y="1357297"/>
          <a:ext cx="1937256" cy="116235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Palliative Support Team</a:t>
          </a:r>
        </a:p>
      </dsp:txBody>
      <dsp:txXfrm>
        <a:off x="2971292" y="1357297"/>
        <a:ext cx="1937256" cy="1162353"/>
      </dsp:txXfrm>
    </dsp:sp>
    <dsp:sp modelId="{5B9C2E7A-9D19-482E-96A5-9DD2C737156E}">
      <dsp:nvSpPr>
        <dsp:cNvPr id="0" name=""/>
        <dsp:cNvSpPr/>
      </dsp:nvSpPr>
      <dsp:spPr>
        <a:xfrm>
          <a:off x="5102274" y="1357297"/>
          <a:ext cx="1937256" cy="116235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Performance Review Process</a:t>
          </a:r>
        </a:p>
      </dsp:txBody>
      <dsp:txXfrm>
        <a:off x="5102274" y="1357297"/>
        <a:ext cx="1937256" cy="1162353"/>
      </dsp:txXfrm>
    </dsp:sp>
    <dsp:sp modelId="{981EBEE7-7AA8-42F3-9088-B61848CBC7BB}">
      <dsp:nvSpPr>
        <dsp:cNvPr id="0" name=""/>
        <dsp:cNvSpPr/>
      </dsp:nvSpPr>
      <dsp:spPr>
        <a:xfrm>
          <a:off x="1905802" y="2713376"/>
          <a:ext cx="1937256" cy="116235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Quality of Program Delivery</a:t>
          </a:r>
        </a:p>
      </dsp:txBody>
      <dsp:txXfrm>
        <a:off x="1905802" y="2713376"/>
        <a:ext cx="1937256" cy="1162353"/>
      </dsp:txXfrm>
    </dsp:sp>
    <dsp:sp modelId="{4E59B996-8583-4680-9F12-7AF5AEA8D6C5}">
      <dsp:nvSpPr>
        <dsp:cNvPr id="0" name=""/>
        <dsp:cNvSpPr/>
      </dsp:nvSpPr>
      <dsp:spPr>
        <a:xfrm>
          <a:off x="4036783" y="2713376"/>
          <a:ext cx="1937256" cy="116235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Spread and Scale with IDD PCN Support</a:t>
          </a:r>
        </a:p>
      </dsp:txBody>
      <dsp:txXfrm>
        <a:off x="4036783" y="2713376"/>
        <a:ext cx="1937256" cy="11623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1BE95-6058-4BE7-914D-B9E7502D165D}" type="datetimeFigureOut">
              <a:rPr lang="en-CA" smtClean="0"/>
              <a:t>2025-10-10</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71AB5-1165-4484-AB10-83C06BB96BCE}" type="slidenum">
              <a:rPr lang="en-CA" smtClean="0"/>
              <a:t>‹#›</a:t>
            </a:fld>
            <a:endParaRPr lang="en-CA"/>
          </a:p>
        </p:txBody>
      </p:sp>
    </p:spTree>
    <p:extLst>
      <p:ext uri="{BB962C8B-B14F-4D97-AF65-F5344CB8AC3E}">
        <p14:creationId xmlns:p14="http://schemas.microsoft.com/office/powerpoint/2010/main" val="2115499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1</a:t>
            </a:fld>
            <a:endParaRPr lang="en-CA"/>
          </a:p>
        </p:txBody>
      </p:sp>
    </p:spTree>
    <p:extLst>
      <p:ext uri="{BB962C8B-B14F-4D97-AF65-F5344CB8AC3E}">
        <p14:creationId xmlns:p14="http://schemas.microsoft.com/office/powerpoint/2010/main" val="1497248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20</a:t>
            </a:fld>
            <a:endParaRPr lang="en-CA"/>
          </a:p>
        </p:txBody>
      </p:sp>
    </p:spTree>
    <p:extLst>
      <p:ext uri="{BB962C8B-B14F-4D97-AF65-F5344CB8AC3E}">
        <p14:creationId xmlns:p14="http://schemas.microsoft.com/office/powerpoint/2010/main" val="2340244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21</a:t>
            </a:fld>
            <a:endParaRPr lang="en-CA"/>
          </a:p>
        </p:txBody>
      </p:sp>
    </p:spTree>
    <p:extLst>
      <p:ext uri="{BB962C8B-B14F-4D97-AF65-F5344CB8AC3E}">
        <p14:creationId xmlns:p14="http://schemas.microsoft.com/office/powerpoint/2010/main" val="4055386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22</a:t>
            </a:fld>
            <a:endParaRPr lang="en-CA"/>
          </a:p>
        </p:txBody>
      </p:sp>
    </p:spTree>
    <p:extLst>
      <p:ext uri="{BB962C8B-B14F-4D97-AF65-F5344CB8AC3E}">
        <p14:creationId xmlns:p14="http://schemas.microsoft.com/office/powerpoint/2010/main" val="3588912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23</a:t>
            </a:fld>
            <a:endParaRPr lang="en-CA"/>
          </a:p>
        </p:txBody>
      </p:sp>
    </p:spTree>
    <p:extLst>
      <p:ext uri="{BB962C8B-B14F-4D97-AF65-F5344CB8AC3E}">
        <p14:creationId xmlns:p14="http://schemas.microsoft.com/office/powerpoint/2010/main" val="3529712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24</a:t>
            </a:fld>
            <a:endParaRPr lang="en-CA"/>
          </a:p>
        </p:txBody>
      </p:sp>
    </p:spTree>
    <p:extLst>
      <p:ext uri="{BB962C8B-B14F-4D97-AF65-F5344CB8AC3E}">
        <p14:creationId xmlns:p14="http://schemas.microsoft.com/office/powerpoint/2010/main" val="3553026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25</a:t>
            </a:fld>
            <a:endParaRPr lang="en-CA"/>
          </a:p>
        </p:txBody>
      </p:sp>
    </p:spTree>
    <p:extLst>
      <p:ext uri="{BB962C8B-B14F-4D97-AF65-F5344CB8AC3E}">
        <p14:creationId xmlns:p14="http://schemas.microsoft.com/office/powerpoint/2010/main" val="443947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26</a:t>
            </a:fld>
            <a:endParaRPr lang="en-CA"/>
          </a:p>
        </p:txBody>
      </p:sp>
    </p:spTree>
    <p:extLst>
      <p:ext uri="{BB962C8B-B14F-4D97-AF65-F5344CB8AC3E}">
        <p14:creationId xmlns:p14="http://schemas.microsoft.com/office/powerpoint/2010/main" val="1931586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2</a:t>
            </a:fld>
            <a:endParaRPr lang="en-CA"/>
          </a:p>
        </p:txBody>
      </p:sp>
    </p:spTree>
    <p:extLst>
      <p:ext uri="{BB962C8B-B14F-4D97-AF65-F5344CB8AC3E}">
        <p14:creationId xmlns:p14="http://schemas.microsoft.com/office/powerpoint/2010/main" val="4026585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7</a:t>
            </a:fld>
            <a:endParaRPr lang="en-CA"/>
          </a:p>
        </p:txBody>
      </p:sp>
    </p:spTree>
    <p:extLst>
      <p:ext uri="{BB962C8B-B14F-4D97-AF65-F5344CB8AC3E}">
        <p14:creationId xmlns:p14="http://schemas.microsoft.com/office/powerpoint/2010/main" val="1402614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9</a:t>
            </a:fld>
            <a:endParaRPr lang="en-CA"/>
          </a:p>
        </p:txBody>
      </p:sp>
    </p:spTree>
    <p:extLst>
      <p:ext uri="{BB962C8B-B14F-4D97-AF65-F5344CB8AC3E}">
        <p14:creationId xmlns:p14="http://schemas.microsoft.com/office/powerpoint/2010/main" val="3709171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10</a:t>
            </a:fld>
            <a:endParaRPr lang="en-CA"/>
          </a:p>
        </p:txBody>
      </p:sp>
    </p:spTree>
    <p:extLst>
      <p:ext uri="{BB962C8B-B14F-4D97-AF65-F5344CB8AC3E}">
        <p14:creationId xmlns:p14="http://schemas.microsoft.com/office/powerpoint/2010/main" val="126783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11</a:t>
            </a:fld>
            <a:endParaRPr lang="en-CA"/>
          </a:p>
        </p:txBody>
      </p:sp>
    </p:spTree>
    <p:extLst>
      <p:ext uri="{BB962C8B-B14F-4D97-AF65-F5344CB8AC3E}">
        <p14:creationId xmlns:p14="http://schemas.microsoft.com/office/powerpoint/2010/main" val="84446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12</a:t>
            </a:fld>
            <a:endParaRPr lang="en-CA"/>
          </a:p>
        </p:txBody>
      </p:sp>
    </p:spTree>
    <p:extLst>
      <p:ext uri="{BB962C8B-B14F-4D97-AF65-F5344CB8AC3E}">
        <p14:creationId xmlns:p14="http://schemas.microsoft.com/office/powerpoint/2010/main" val="1891119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15</a:t>
            </a:fld>
            <a:endParaRPr lang="en-CA"/>
          </a:p>
        </p:txBody>
      </p:sp>
    </p:spTree>
    <p:extLst>
      <p:ext uri="{BB962C8B-B14F-4D97-AF65-F5344CB8AC3E}">
        <p14:creationId xmlns:p14="http://schemas.microsoft.com/office/powerpoint/2010/main" val="398985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F71AB5-1165-4484-AB10-83C06BB96BCE}" type="slidenum">
              <a:rPr lang="en-CA" smtClean="0"/>
              <a:t>17</a:t>
            </a:fld>
            <a:endParaRPr lang="en-CA"/>
          </a:p>
        </p:txBody>
      </p:sp>
    </p:spTree>
    <p:extLst>
      <p:ext uri="{BB962C8B-B14F-4D97-AF65-F5344CB8AC3E}">
        <p14:creationId xmlns:p14="http://schemas.microsoft.com/office/powerpoint/2010/main" val="1758784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www.cfn-nce.ca/training/frailty-modul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cgmhonca.sharepoint.com/:b:/r/sites/HGT/Shared%20Documents/Clinical%20Coach%20Resource%20Nurse%20(CCRN)/Self%20Assessment%20Tool%20and%20EDU%20Inventory/NSMHPCN%20PPEPortal%20User%20Instructions.pdf?csf=1&amp;web=1&amp;e=FCIIFx"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flickr.com/photos/prachatai/4891768435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urse holding patient's hand">
            <a:extLst>
              <a:ext uri="{FF2B5EF4-FFF2-40B4-BE49-F238E27FC236}">
                <a16:creationId xmlns:a16="http://schemas.microsoft.com/office/drawing/2014/main" id="{06E03F8F-B582-DD44-DE8E-E569EFA40822}"/>
              </a:ext>
            </a:extLst>
          </p:cNvPr>
          <p:cNvPicPr>
            <a:picLocks noChangeAspect="1"/>
          </p:cNvPicPr>
          <p:nvPr/>
        </p:nvPicPr>
        <p:blipFill>
          <a:blip r:embed="rId3">
            <a:alphaModFix amt="50000"/>
          </a:blip>
          <a:srcRect l="7739" r="3282" b="-1"/>
          <a:stretch>
            <a:fillRect/>
          </a:stretch>
        </p:blipFill>
        <p:spPr>
          <a:xfrm>
            <a:off x="20" y="10"/>
            <a:ext cx="9141692" cy="6857990"/>
          </a:xfrm>
          <a:prstGeom prst="rect">
            <a:avLst/>
          </a:prstGeom>
        </p:spPr>
      </p:pic>
      <p:sp>
        <p:nvSpPr>
          <p:cNvPr id="2" name="Title 1"/>
          <p:cNvSpPr>
            <a:spLocks noGrp="1"/>
          </p:cNvSpPr>
          <p:nvPr>
            <p:ph type="ctrTitle"/>
          </p:nvPr>
        </p:nvSpPr>
        <p:spPr>
          <a:xfrm>
            <a:off x="1143000" y="1122363"/>
            <a:ext cx="6858000" cy="3063240"/>
          </a:xfrm>
        </p:spPr>
        <p:txBody>
          <a:bodyPr>
            <a:normAutofit/>
          </a:bodyPr>
          <a:lstStyle/>
          <a:p>
            <a:pPr>
              <a:lnSpc>
                <a:spcPct val="90000"/>
              </a:lnSpc>
            </a:pPr>
            <a:r>
              <a:rPr lang="en-CA" sz="5300" dirty="0">
                <a:solidFill>
                  <a:schemeClr val="bg1"/>
                </a:solidFill>
              </a:rPr>
              <a:t>Choices at End of Life: Essential Partnerships and Knowledge for a Quality Life</a:t>
            </a:r>
          </a:p>
        </p:txBody>
      </p:sp>
      <p:sp>
        <p:nvSpPr>
          <p:cNvPr id="3" name="Subtitle 2"/>
          <p:cNvSpPr>
            <a:spLocks noGrp="1"/>
          </p:cNvSpPr>
          <p:nvPr>
            <p:ph type="subTitle" idx="1"/>
          </p:nvPr>
        </p:nvSpPr>
        <p:spPr>
          <a:xfrm>
            <a:off x="1145286" y="4599432"/>
            <a:ext cx="6858000" cy="1536192"/>
          </a:xfrm>
        </p:spPr>
        <p:txBody>
          <a:bodyPr>
            <a:normAutofit/>
          </a:bodyPr>
          <a:lstStyle/>
          <a:p>
            <a:pPr>
              <a:lnSpc>
                <a:spcPct val="90000"/>
              </a:lnSpc>
            </a:pPr>
            <a:r>
              <a:rPr lang="en-CA" sz="1300" b="1" dirty="0">
                <a:solidFill>
                  <a:schemeClr val="bg1"/>
                </a:solidFill>
              </a:rPr>
              <a:t>E3 Community Services and </a:t>
            </a:r>
          </a:p>
          <a:p>
            <a:pPr>
              <a:lnSpc>
                <a:spcPct val="90000"/>
              </a:lnSpc>
            </a:pPr>
            <a:r>
              <a:rPr lang="en-CA" sz="1300" b="1" dirty="0">
                <a:solidFill>
                  <a:schemeClr val="bg1"/>
                </a:solidFill>
              </a:rPr>
              <a:t>Hospice Georgian Triangle</a:t>
            </a:r>
          </a:p>
          <a:p>
            <a:pPr>
              <a:lnSpc>
                <a:spcPct val="90000"/>
              </a:lnSpc>
            </a:pPr>
            <a:endParaRPr lang="en-CA" sz="1300" b="1" dirty="0">
              <a:solidFill>
                <a:schemeClr val="bg1"/>
              </a:solidFill>
            </a:endParaRPr>
          </a:p>
          <a:p>
            <a:pPr>
              <a:lnSpc>
                <a:spcPct val="90000"/>
              </a:lnSpc>
            </a:pPr>
            <a:r>
              <a:rPr lang="en-CA" sz="1300" i="1" dirty="0">
                <a:solidFill>
                  <a:schemeClr val="bg1"/>
                </a:solidFill>
              </a:rPr>
              <a:t>Presented by:</a:t>
            </a:r>
          </a:p>
          <a:p>
            <a:pPr>
              <a:lnSpc>
                <a:spcPct val="90000"/>
              </a:lnSpc>
            </a:pPr>
            <a:r>
              <a:rPr lang="en-CA" sz="1300" i="1" dirty="0">
                <a:solidFill>
                  <a:schemeClr val="bg1"/>
                </a:solidFill>
              </a:rPr>
              <a:t>Christine Vallis-Page, RN, BCom, MHA, CHE </a:t>
            </a:r>
          </a:p>
          <a:p>
            <a:pPr>
              <a:lnSpc>
                <a:spcPct val="90000"/>
              </a:lnSpc>
            </a:pPr>
            <a:r>
              <a:rPr lang="en-CA" sz="1400" i="1" dirty="0">
                <a:solidFill>
                  <a:schemeClr val="bg1"/>
                </a:solidFill>
              </a:rPr>
              <a:t>Lisa Wright, RN, BScN, CHPCN© </a:t>
            </a:r>
            <a:endParaRPr lang="en-CA" sz="1300" i="1" dirty="0">
              <a:solidFill>
                <a:schemeClr val="bg1"/>
              </a:solidFill>
            </a:endParaRPr>
          </a:p>
        </p:txBody>
      </p:sp>
      <p:sp>
        <p:nvSpPr>
          <p:cNvPr id="12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000"/>
                                  </p:stCondLst>
                                  <p:iterate>
                                    <p:tmPct val="10000"/>
                                  </p:iterate>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7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1000"/>
                                  </p:stCondLst>
                                  <p:iterate>
                                    <p:tmPct val="10000"/>
                                  </p:iterate>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67C1-C4D3-BFF8-1908-A95EA57CE3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C27F93-61B4-713A-9F12-886CB6569F2A}"/>
              </a:ext>
            </a:extLst>
          </p:cNvPr>
          <p:cNvSpPr>
            <a:spLocks noGrp="1"/>
          </p:cNvSpPr>
          <p:nvPr>
            <p:ph type="title"/>
          </p:nvPr>
        </p:nvSpPr>
        <p:spPr/>
        <p:txBody>
          <a:bodyPr/>
          <a:lstStyle/>
          <a:p>
            <a:r>
              <a:rPr lang="en-CA" dirty="0"/>
              <a:t>Creating Collaborative Partnerships</a:t>
            </a:r>
          </a:p>
        </p:txBody>
      </p:sp>
      <p:sp>
        <p:nvSpPr>
          <p:cNvPr id="3" name="Text Placeholder 2">
            <a:extLst>
              <a:ext uri="{FF2B5EF4-FFF2-40B4-BE49-F238E27FC236}">
                <a16:creationId xmlns:a16="http://schemas.microsoft.com/office/drawing/2014/main" id="{145718CD-3F2E-4C41-8DD4-CD9F6D506B02}"/>
              </a:ext>
            </a:extLst>
          </p:cNvPr>
          <p:cNvSpPr>
            <a:spLocks noGrp="1"/>
          </p:cNvSpPr>
          <p:nvPr>
            <p:ph type="body" idx="1"/>
          </p:nvPr>
        </p:nvSpPr>
        <p:spPr/>
        <p:txBody>
          <a:bodyPr/>
          <a:lstStyle/>
          <a:p>
            <a:r>
              <a:rPr lang="en-CA" dirty="0"/>
              <a:t>Ontario </a:t>
            </a:r>
            <a:r>
              <a:rPr lang="en-CA" dirty="0" err="1"/>
              <a:t>Health@Home</a:t>
            </a:r>
            <a:endParaRPr lang="en-CA" dirty="0"/>
          </a:p>
        </p:txBody>
      </p:sp>
      <p:graphicFrame>
        <p:nvGraphicFramePr>
          <p:cNvPr id="8" name="Content Placeholder 3">
            <a:extLst>
              <a:ext uri="{FF2B5EF4-FFF2-40B4-BE49-F238E27FC236}">
                <a16:creationId xmlns:a16="http://schemas.microsoft.com/office/drawing/2014/main" id="{5338F1F2-C8FB-2B5F-9039-F50A224E491C}"/>
              </a:ext>
            </a:extLst>
          </p:cNvPr>
          <p:cNvGraphicFramePr>
            <a:graphicFrameLocks noGrp="1"/>
          </p:cNvGraphicFramePr>
          <p:nvPr>
            <p:ph sz="half" idx="2"/>
          </p:nvPr>
        </p:nvGraphicFramePr>
        <p:xfrm>
          <a:off x="457200" y="2174875"/>
          <a:ext cx="4040188"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1BF82CF7-A226-E75C-BBD2-F04DEBFF4545}"/>
              </a:ext>
            </a:extLst>
          </p:cNvPr>
          <p:cNvSpPr>
            <a:spLocks noGrp="1"/>
          </p:cNvSpPr>
          <p:nvPr>
            <p:ph type="body" sz="quarter" idx="3"/>
          </p:nvPr>
        </p:nvSpPr>
        <p:spPr/>
        <p:txBody>
          <a:bodyPr/>
          <a:lstStyle/>
          <a:p>
            <a:r>
              <a:rPr lang="en-CA" dirty="0"/>
              <a:t>Service Provider Agencies</a:t>
            </a:r>
          </a:p>
        </p:txBody>
      </p:sp>
      <p:sp>
        <p:nvSpPr>
          <p:cNvPr id="6" name="Content Placeholder 5">
            <a:extLst>
              <a:ext uri="{FF2B5EF4-FFF2-40B4-BE49-F238E27FC236}">
                <a16:creationId xmlns:a16="http://schemas.microsoft.com/office/drawing/2014/main" id="{F8CA26B7-0FF6-D87A-C308-3D31480E39FF}"/>
              </a:ext>
            </a:extLst>
          </p:cNvPr>
          <p:cNvSpPr>
            <a:spLocks noGrp="1"/>
          </p:cNvSpPr>
          <p:nvPr>
            <p:ph sz="quarter" idx="4"/>
          </p:nvPr>
        </p:nvSpPr>
        <p:spPr/>
        <p:txBody>
          <a:bodyPr/>
          <a:lstStyle/>
          <a:p>
            <a:r>
              <a:rPr lang="en-CA" dirty="0"/>
              <a:t>Delegated act training</a:t>
            </a:r>
          </a:p>
          <a:p>
            <a:r>
              <a:rPr lang="en-CA" dirty="0"/>
              <a:t>Nursing visit 24/7 support</a:t>
            </a:r>
          </a:p>
          <a:p>
            <a:r>
              <a:rPr lang="en-CA" dirty="0"/>
              <a:t>Palliative nurse practitioner</a:t>
            </a:r>
          </a:p>
          <a:p>
            <a:r>
              <a:rPr lang="en-CA" dirty="0"/>
              <a:t>Coaching</a:t>
            </a:r>
          </a:p>
          <a:p>
            <a:endParaRPr lang="en-CA" dirty="0"/>
          </a:p>
          <a:p>
            <a:endParaRPr lang="en-CA" dirty="0"/>
          </a:p>
          <a:p>
            <a:endParaRPr lang="en-CA" dirty="0"/>
          </a:p>
        </p:txBody>
      </p:sp>
    </p:spTree>
    <p:extLst>
      <p:ext uri="{BB962C8B-B14F-4D97-AF65-F5344CB8AC3E}">
        <p14:creationId xmlns:p14="http://schemas.microsoft.com/office/powerpoint/2010/main" val="147875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Rectangle 4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Shape 5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Rectangle 5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CA" sz="3500" dirty="0">
                <a:solidFill>
                  <a:srgbClr val="FFFFFF"/>
                </a:solidFill>
              </a:rPr>
              <a:t>Process</a:t>
            </a:r>
          </a:p>
        </p:txBody>
      </p:sp>
      <p:pic>
        <p:nvPicPr>
          <p:cNvPr id="3" name="Content Placeholder 3">
            <a:extLst>
              <a:ext uri="{FF2B5EF4-FFF2-40B4-BE49-F238E27FC236}">
                <a16:creationId xmlns:a16="http://schemas.microsoft.com/office/drawing/2014/main" id="{B852CAC8-9E8A-747A-F9CB-166DCCA0D6FD}"/>
              </a:ext>
            </a:extLst>
          </p:cNvPr>
          <p:cNvPicPr>
            <a:picLocks noGrp="1" noChangeAspect="1"/>
          </p:cNvPicPr>
          <p:nvPr>
            <p:ph idx="1"/>
          </p:nvPr>
        </p:nvPicPr>
        <p:blipFill>
          <a:blip r:embed="rId3"/>
          <a:stretch>
            <a:fillRect/>
          </a:stretch>
        </p:blipFill>
        <p:spPr>
          <a:xfrm>
            <a:off x="3608388" y="987941"/>
            <a:ext cx="4916487" cy="4869418"/>
          </a:xfrm>
          <a:prstGeom prst="rect">
            <a:avLst/>
          </a:prstGeom>
        </p:spPr>
      </p:pic>
    </p:spTree>
    <p:extLst>
      <p:ext uri="{BB962C8B-B14F-4D97-AF65-F5344CB8AC3E}">
        <p14:creationId xmlns:p14="http://schemas.microsoft.com/office/powerpoint/2010/main" val="1664943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56995"/>
            <a:ext cx="7886700" cy="1133693"/>
          </a:xfrm>
        </p:spPr>
        <p:txBody>
          <a:bodyPr>
            <a:normAutofit/>
          </a:bodyPr>
          <a:lstStyle/>
          <a:p>
            <a:r>
              <a:rPr lang="en-CA" sz="4500" dirty="0"/>
              <a:t>Key QI Priorities</a:t>
            </a:r>
          </a:p>
        </p:txBody>
      </p:sp>
      <p:graphicFrame>
        <p:nvGraphicFramePr>
          <p:cNvPr id="11" name="Content Placeholder 2">
            <a:extLst>
              <a:ext uri="{FF2B5EF4-FFF2-40B4-BE49-F238E27FC236}">
                <a16:creationId xmlns:a16="http://schemas.microsoft.com/office/drawing/2014/main" id="{04385836-79CF-5F8E-B9D2-F0873F2DFC64}"/>
              </a:ext>
            </a:extLst>
          </p:cNvPr>
          <p:cNvGraphicFramePr>
            <a:graphicFrameLocks noGrp="1"/>
          </p:cNvGraphicFramePr>
          <p:nvPr>
            <p:ph idx="1"/>
            <p:extLst>
              <p:ext uri="{D42A27DB-BD31-4B8C-83A1-F6EECF244321}">
                <p14:modId xmlns:p14="http://schemas.microsoft.com/office/powerpoint/2010/main" val="55786190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5DDA2B8-894B-AEAB-7D82-20943D7FA810}"/>
              </a:ext>
            </a:extLst>
          </p:cNvPr>
          <p:cNvSpPr txBox="1"/>
          <p:nvPr/>
        </p:nvSpPr>
        <p:spPr>
          <a:xfrm>
            <a:off x="3799491" y="6147116"/>
            <a:ext cx="4715860" cy="307777"/>
          </a:xfrm>
          <a:prstGeom prst="rect">
            <a:avLst/>
          </a:prstGeom>
          <a:noFill/>
        </p:spPr>
        <p:txBody>
          <a:bodyPr wrap="square" rtlCol="0">
            <a:spAutoFit/>
          </a:bodyPr>
          <a:lstStyle/>
          <a:p>
            <a:r>
              <a:rPr lang="en-US" sz="1400" b="1" i="1" dirty="0">
                <a:solidFill>
                  <a:schemeClr val="accent1">
                    <a:lumMod val="75000"/>
                  </a:schemeClr>
                </a:solidFill>
              </a:rPr>
              <a:t>**Challenge: Standard validated tools do not translate well</a:t>
            </a:r>
            <a:endParaRPr lang="en-CA" sz="1400" b="1" i="1" dirty="0">
              <a:solidFill>
                <a:schemeClr val="accent1">
                  <a:lumMod val="7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 name="Rectangle 106">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12063" y="547712"/>
            <a:ext cx="2503286" cy="5577367"/>
          </a:xfrm>
        </p:spPr>
        <p:txBody>
          <a:bodyPr>
            <a:normAutofit/>
          </a:bodyPr>
          <a:lstStyle/>
          <a:p>
            <a:r>
              <a:rPr lang="en-CA" sz="2800"/>
              <a:t>Implementation Strategy </a:t>
            </a:r>
            <a:br>
              <a:rPr lang="en-CA" sz="2800"/>
            </a:br>
            <a:r>
              <a:rPr lang="en-CA" sz="2800"/>
              <a:t>&amp; </a:t>
            </a:r>
            <a:br>
              <a:rPr lang="en-CA" sz="2800"/>
            </a:br>
            <a:r>
              <a:rPr lang="en-CA" sz="2800"/>
              <a:t>Approach</a:t>
            </a:r>
          </a:p>
        </p:txBody>
      </p:sp>
      <p:graphicFrame>
        <p:nvGraphicFramePr>
          <p:cNvPr id="4" name="Content Placeholder 2">
            <a:extLst>
              <a:ext uri="{FF2B5EF4-FFF2-40B4-BE49-F238E27FC236}">
                <a16:creationId xmlns:a16="http://schemas.microsoft.com/office/drawing/2014/main" id="{EAD119C4-A567-613D-88B8-143AE94C95E2}"/>
              </a:ext>
            </a:extLst>
          </p:cNvPr>
          <p:cNvGraphicFramePr>
            <a:graphicFrameLocks noGrp="1"/>
          </p:cNvGraphicFramePr>
          <p:nvPr>
            <p:ph idx="1"/>
            <p:extLst>
              <p:ext uri="{D42A27DB-BD31-4B8C-83A1-F6EECF244321}">
                <p14:modId xmlns:p14="http://schemas.microsoft.com/office/powerpoint/2010/main" val="3074731607"/>
              </p:ext>
            </p:extLst>
          </p:nvPr>
        </p:nvGraphicFramePr>
        <p:xfrm>
          <a:off x="628650" y="620392"/>
          <a:ext cx="49726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anchor="b">
            <a:normAutofit/>
          </a:bodyPr>
          <a:lstStyle/>
          <a:p>
            <a:pPr algn="r"/>
            <a:r>
              <a:rPr lang="en-CA" sz="2700">
                <a:solidFill>
                  <a:srgbClr val="FFFFFF"/>
                </a:solidFill>
              </a:rPr>
              <a:t>SMART Goals &amp; Accountability</a:t>
            </a:r>
          </a:p>
        </p:txBody>
      </p:sp>
      <p:graphicFrame>
        <p:nvGraphicFramePr>
          <p:cNvPr id="3" name="Content Placeholder 2">
            <a:extLst>
              <a:ext uri="{FF2B5EF4-FFF2-40B4-BE49-F238E27FC236}">
                <a16:creationId xmlns:a16="http://schemas.microsoft.com/office/drawing/2014/main" id="{F84D6090-6F31-6274-FA5B-07D4D89ACDE3}"/>
              </a:ext>
            </a:extLst>
          </p:cNvPr>
          <p:cNvGraphicFramePr>
            <a:graphicFrameLocks/>
          </p:cNvGraphicFramePr>
          <p:nvPr>
            <p:extLst>
              <p:ext uri="{D42A27DB-BD31-4B8C-83A1-F6EECF244321}">
                <p14:modId xmlns:p14="http://schemas.microsoft.com/office/powerpoint/2010/main" val="1610271480"/>
              </p:ext>
            </p:extLst>
          </p:nvPr>
        </p:nvGraphicFramePr>
        <p:xfrm>
          <a:off x="3819906"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7" name="Rectangle 16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F90A949-502E-5A0F-B670-653E9ED32EF8}"/>
              </a:ext>
            </a:extLst>
          </p:cNvPr>
          <p:cNvPicPr>
            <a:picLocks noChangeAspect="1"/>
          </p:cNvPicPr>
          <p:nvPr/>
        </p:nvPicPr>
        <p:blipFill>
          <a:blip r:embed="rId3"/>
          <a:srcRect l="68" r="1" b="1"/>
          <a:stretch>
            <a:fillRect/>
          </a:stretch>
        </p:blipFill>
        <p:spPr>
          <a:xfrm>
            <a:off x="20" y="10"/>
            <a:ext cx="7252212" cy="6857990"/>
          </a:xfrm>
          <a:prstGeom prst="rect">
            <a:avLst/>
          </a:prstGeom>
        </p:spPr>
      </p:pic>
      <p:sp>
        <p:nvSpPr>
          <p:cNvPr id="169" name="Rectangle 16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951551" y="743447"/>
            <a:ext cx="2584324" cy="3692028"/>
          </a:xfrm>
          <a:noFill/>
        </p:spPr>
        <p:txBody>
          <a:bodyPr vert="horz" lIns="91440" tIns="45720" rIns="91440" bIns="45720" rtlCol="0" anchor="b">
            <a:normAutofit/>
          </a:bodyPr>
          <a:lstStyle/>
          <a:p>
            <a:pPr defTabSz="914400">
              <a:lnSpc>
                <a:spcPct val="90000"/>
              </a:lnSpc>
            </a:pPr>
            <a:br>
              <a:rPr lang="en-US" sz="2800"/>
            </a:br>
            <a:r>
              <a:rPr lang="en-US" sz="2800"/>
              <a:t>Integration and Quality Improvement Strategy</a:t>
            </a:r>
          </a:p>
        </p:txBody>
      </p:sp>
    </p:spTree>
    <p:extLst>
      <p:ext uri="{BB962C8B-B14F-4D97-AF65-F5344CB8AC3E}">
        <p14:creationId xmlns:p14="http://schemas.microsoft.com/office/powerpoint/2010/main" val="1035492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9" name="Rectangle 8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9" name="Rectangle 9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CA" sz="3500">
                <a:solidFill>
                  <a:srgbClr val="FFFFFF"/>
                </a:solidFill>
              </a:rPr>
              <a:t>Integrating Validated Assessment  Tools</a:t>
            </a:r>
            <a:br>
              <a:rPr lang="en-CA" sz="3500">
                <a:solidFill>
                  <a:srgbClr val="FFFFFF"/>
                </a:solidFill>
              </a:rPr>
            </a:br>
            <a:r>
              <a:rPr lang="en-CA" sz="3500" i="1">
                <a:solidFill>
                  <a:srgbClr val="FFFFFF"/>
                </a:solidFill>
              </a:rPr>
              <a:t>Early ID</a:t>
            </a:r>
          </a:p>
        </p:txBody>
      </p:sp>
      <p:sp>
        <p:nvSpPr>
          <p:cNvPr id="3" name="Content Placeholder 2"/>
          <p:cNvSpPr>
            <a:spLocks noGrp="1"/>
          </p:cNvSpPr>
          <p:nvPr>
            <p:ph idx="1"/>
          </p:nvPr>
        </p:nvSpPr>
        <p:spPr>
          <a:xfrm>
            <a:off x="3607694" y="649480"/>
            <a:ext cx="4916510" cy="5546047"/>
          </a:xfrm>
        </p:spPr>
        <p:txBody>
          <a:bodyPr anchor="ctr">
            <a:normAutofit/>
          </a:bodyPr>
          <a:lstStyle/>
          <a:p>
            <a:pPr marL="0" indent="0">
              <a:buNone/>
            </a:pPr>
            <a:r>
              <a:rPr lang="en-CA" sz="1700" dirty="0"/>
              <a:t>*Awaiting the release of the IDD-specific tools &amp; Resources…</a:t>
            </a:r>
          </a:p>
          <a:p>
            <a:pPr marL="0" indent="0">
              <a:buNone/>
            </a:pPr>
            <a:endParaRPr lang="en-CA" sz="1700" dirty="0"/>
          </a:p>
          <a:p>
            <a:pPr marL="0" indent="0">
              <a:buNone/>
            </a:pPr>
            <a:r>
              <a:rPr lang="en-CA" sz="1700" dirty="0"/>
              <a:t>Clinical Frailty Scale (CFS) </a:t>
            </a:r>
          </a:p>
          <a:p>
            <a:r>
              <a:rPr lang="en-CA" sz="1700" dirty="0"/>
              <a:t>Adapted use for the IDD Population</a:t>
            </a:r>
          </a:p>
          <a:p>
            <a:pPr marL="0" indent="0">
              <a:buNone/>
            </a:pPr>
            <a:endParaRPr lang="en-CA" sz="1700" dirty="0"/>
          </a:p>
          <a:p>
            <a:pPr marL="0" indent="0">
              <a:buNone/>
            </a:pPr>
            <a:r>
              <a:rPr lang="en-CA" sz="1700" dirty="0"/>
              <a:t>Timing: </a:t>
            </a:r>
          </a:p>
          <a:p>
            <a:r>
              <a:rPr lang="en-US" sz="1700" dirty="0"/>
              <a:t>Admission Assessment</a:t>
            </a:r>
          </a:p>
          <a:p>
            <a:r>
              <a:rPr lang="en-US" sz="1700" dirty="0"/>
              <a:t>Routine Assessments</a:t>
            </a:r>
          </a:p>
          <a:p>
            <a:r>
              <a:rPr lang="en-US" sz="1700" dirty="0"/>
              <a:t>Decision tree for care planning</a:t>
            </a:r>
          </a:p>
          <a:p>
            <a:pPr marL="0" indent="0">
              <a:buNone/>
            </a:pPr>
            <a:endParaRPr lang="en-CA" sz="1700" dirty="0"/>
          </a:p>
          <a:p>
            <a:pPr marL="0" indent="0">
              <a:buNone/>
            </a:pPr>
            <a:r>
              <a:rPr lang="en-CA" sz="1700" dirty="0"/>
              <a:t>Training &amp; Education: </a:t>
            </a:r>
          </a:p>
          <a:p>
            <a:r>
              <a:rPr lang="en-US" sz="1700" dirty="0"/>
              <a:t>Frailty Matters Training</a:t>
            </a:r>
          </a:p>
          <a:p>
            <a:r>
              <a:rPr lang="en-US" sz="1700" dirty="0"/>
              <a:t>Baseline frailty assessments completed with the clinical coach for all existing residents</a:t>
            </a:r>
          </a:p>
          <a:p>
            <a:endParaRPr lang="en-US" sz="1700" dirty="0"/>
          </a:p>
          <a:p>
            <a:pPr marL="0" indent="0">
              <a:buNone/>
            </a:pPr>
            <a:endParaRPr lang="en-US" sz="1700" dirty="0"/>
          </a:p>
          <a:p>
            <a:pPr marL="0" indent="0">
              <a:buNone/>
            </a:pPr>
            <a:r>
              <a:rPr lang="en-US" sz="1700" b="0" i="1" u="none" strike="noStrike" dirty="0">
                <a:effectLst/>
                <a:latin typeface="Glacial Indifference Italics"/>
                <a:hlinkClick r:id="rId2">
                  <a:extLst>
                    <a:ext uri="{A12FA001-AC4F-418D-AE19-62706E023703}">
                      <ahyp:hlinkClr xmlns:ahyp="http://schemas.microsoft.com/office/drawing/2018/hyperlinkcolor" val="tx"/>
                    </a:ext>
                  </a:extLst>
                </a:hlinkClick>
              </a:rPr>
              <a:t>Frailty Module</a:t>
            </a:r>
            <a:endParaRPr lang="en-CA" sz="1700" dirty="0"/>
          </a:p>
        </p:txBody>
      </p:sp>
    </p:spTree>
    <p:extLst>
      <p:ext uri="{BB962C8B-B14F-4D97-AF65-F5344CB8AC3E}">
        <p14:creationId xmlns:p14="http://schemas.microsoft.com/office/powerpoint/2010/main" val="3867967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DDE3-33D0-BDDE-A67A-775EED861452}"/>
              </a:ext>
            </a:extLst>
          </p:cNvPr>
          <p:cNvSpPr>
            <a:spLocks noGrp="1"/>
          </p:cNvSpPr>
          <p:nvPr>
            <p:ph type="title"/>
          </p:nvPr>
        </p:nvSpPr>
        <p:spPr/>
        <p:txBody>
          <a:bodyPr>
            <a:normAutofit/>
          </a:bodyPr>
          <a:lstStyle/>
          <a:p>
            <a:r>
              <a:rPr lang="en-CA" sz="5400" dirty="0"/>
              <a:t>Tools</a:t>
            </a:r>
          </a:p>
        </p:txBody>
      </p:sp>
      <p:graphicFrame>
        <p:nvGraphicFramePr>
          <p:cNvPr id="8" name="Content Placeholder 2">
            <a:extLst>
              <a:ext uri="{FF2B5EF4-FFF2-40B4-BE49-F238E27FC236}">
                <a16:creationId xmlns:a16="http://schemas.microsoft.com/office/drawing/2014/main" id="{69D2BC21-7655-F75C-D9D8-DF8E59849FD6}"/>
              </a:ext>
            </a:extLst>
          </p:cNvPr>
          <p:cNvGraphicFramePr>
            <a:graphicFrameLocks noGrp="1"/>
          </p:cNvGraphicFramePr>
          <p:nvPr>
            <p:ph idx="1"/>
          </p:nvPr>
        </p:nvGraphicFramePr>
        <p:xfrm>
          <a:off x="3575050" y="273050"/>
          <a:ext cx="5111750" cy="585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8085C73F-8BF4-7A0E-5980-7E69AB62A13A}"/>
              </a:ext>
            </a:extLst>
          </p:cNvPr>
          <p:cNvSpPr>
            <a:spLocks noGrp="1"/>
          </p:cNvSpPr>
          <p:nvPr>
            <p:ph type="body" sz="half" idx="2"/>
          </p:nvPr>
        </p:nvSpPr>
        <p:spPr>
          <a:xfrm>
            <a:off x="566737" y="1647114"/>
            <a:ext cx="3008313" cy="4691063"/>
          </a:xfrm>
        </p:spPr>
        <p:txBody>
          <a:bodyPr/>
          <a:lstStyle/>
          <a:p>
            <a:endParaRPr lang="en-CA" dirty="0"/>
          </a:p>
        </p:txBody>
      </p:sp>
      <p:pic>
        <p:nvPicPr>
          <p:cNvPr id="6" name="Picture 5" descr="A box and a pillow on a bed&#10;&#10;AI-generated content may be incorrect.">
            <a:extLst>
              <a:ext uri="{FF2B5EF4-FFF2-40B4-BE49-F238E27FC236}">
                <a16:creationId xmlns:a16="http://schemas.microsoft.com/office/drawing/2014/main" id="{BE51E7FA-7044-D8C3-DD6C-9D5022932B2F}"/>
              </a:ext>
            </a:extLst>
          </p:cNvPr>
          <p:cNvPicPr>
            <a:picLocks noChangeAspect="1"/>
          </p:cNvPicPr>
          <p:nvPr/>
        </p:nvPicPr>
        <p:blipFill>
          <a:blip r:embed="rId8"/>
          <a:stretch>
            <a:fillRect/>
          </a:stretch>
        </p:blipFill>
        <p:spPr>
          <a:xfrm rot="5400000">
            <a:off x="74055" y="1990844"/>
            <a:ext cx="3065154" cy="2298865"/>
          </a:xfrm>
          <a:prstGeom prst="rect">
            <a:avLst/>
          </a:prstGeom>
        </p:spPr>
      </p:pic>
    </p:spTree>
    <p:extLst>
      <p:ext uri="{BB962C8B-B14F-4D97-AF65-F5344CB8AC3E}">
        <p14:creationId xmlns:p14="http://schemas.microsoft.com/office/powerpoint/2010/main" val="4158590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22104C-2C77-0B5D-AD23-607D995D9CB2}"/>
              </a:ext>
            </a:extLst>
          </p:cNvPr>
          <p:cNvPicPr>
            <a:picLocks noChangeAspect="1"/>
          </p:cNvPicPr>
          <p:nvPr/>
        </p:nvPicPr>
        <p:blipFill>
          <a:blip r:embed="rId2"/>
          <a:stretch>
            <a:fillRect/>
          </a:stretch>
        </p:blipFill>
        <p:spPr>
          <a:xfrm>
            <a:off x="1941975" y="0"/>
            <a:ext cx="5260049" cy="6858000"/>
          </a:xfrm>
          <a:prstGeom prst="rect">
            <a:avLst/>
          </a:prstGeom>
        </p:spPr>
      </p:pic>
    </p:spTree>
    <p:extLst>
      <p:ext uri="{BB962C8B-B14F-4D97-AF65-F5344CB8AC3E}">
        <p14:creationId xmlns:p14="http://schemas.microsoft.com/office/powerpoint/2010/main" val="3680909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9" name="Rectangle 8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9" name="Rectangle 9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lnSpc>
                <a:spcPct val="90000"/>
              </a:lnSpc>
            </a:pPr>
            <a:r>
              <a:rPr lang="en-CA" sz="3000">
                <a:solidFill>
                  <a:srgbClr val="FFFFFF"/>
                </a:solidFill>
              </a:rPr>
              <a:t>Integrating Validated Assessment  Tools</a:t>
            </a:r>
            <a:br>
              <a:rPr lang="en-CA" sz="3000">
                <a:solidFill>
                  <a:srgbClr val="FFFFFF"/>
                </a:solidFill>
              </a:rPr>
            </a:br>
            <a:r>
              <a:rPr lang="en-CA" sz="3000" i="1">
                <a:solidFill>
                  <a:srgbClr val="FFFFFF"/>
                </a:solidFill>
              </a:rPr>
              <a:t>24/7 Pain and Symptom Management</a:t>
            </a:r>
          </a:p>
        </p:txBody>
      </p:sp>
      <p:sp>
        <p:nvSpPr>
          <p:cNvPr id="3" name="Content Placeholder 2"/>
          <p:cNvSpPr>
            <a:spLocks noGrp="1"/>
          </p:cNvSpPr>
          <p:nvPr>
            <p:ph idx="1"/>
          </p:nvPr>
        </p:nvSpPr>
        <p:spPr>
          <a:xfrm>
            <a:off x="3607694" y="649480"/>
            <a:ext cx="4916510" cy="5546047"/>
          </a:xfrm>
        </p:spPr>
        <p:txBody>
          <a:bodyPr anchor="ctr">
            <a:normAutofit/>
          </a:bodyPr>
          <a:lstStyle/>
          <a:p>
            <a:pPr marL="0" indent="0">
              <a:lnSpc>
                <a:spcPct val="90000"/>
              </a:lnSpc>
              <a:buNone/>
            </a:pPr>
            <a:endParaRPr lang="en-CA" sz="1600"/>
          </a:p>
          <a:p>
            <a:pPr marL="0" indent="0">
              <a:lnSpc>
                <a:spcPct val="90000"/>
              </a:lnSpc>
              <a:buNone/>
            </a:pPr>
            <a:r>
              <a:rPr lang="en-CA" sz="1600"/>
              <a:t>PPS, ESAS &amp;Pain Assessment</a:t>
            </a:r>
          </a:p>
          <a:p>
            <a:pPr marL="0" indent="0">
              <a:lnSpc>
                <a:spcPct val="90000"/>
              </a:lnSpc>
              <a:buNone/>
            </a:pPr>
            <a:endParaRPr lang="en-CA" sz="1600"/>
          </a:p>
          <a:p>
            <a:pPr marL="0" indent="0">
              <a:lnSpc>
                <a:spcPct val="90000"/>
              </a:lnSpc>
              <a:buNone/>
            </a:pPr>
            <a:r>
              <a:rPr lang="en-CA" sz="1600"/>
              <a:t>Palliative Performance Scale (PPS): </a:t>
            </a:r>
          </a:p>
          <a:p>
            <a:pPr>
              <a:lnSpc>
                <a:spcPct val="90000"/>
              </a:lnSpc>
            </a:pPr>
            <a:r>
              <a:rPr lang="en-US" sz="1600"/>
              <a:t>Used to Assess Functional Status of Palliative Residents</a:t>
            </a:r>
          </a:p>
          <a:p>
            <a:pPr>
              <a:lnSpc>
                <a:spcPct val="90000"/>
              </a:lnSpc>
            </a:pPr>
            <a:r>
              <a:rPr lang="en-US" sz="1600"/>
              <a:t>Routine Assessments</a:t>
            </a:r>
          </a:p>
          <a:p>
            <a:pPr>
              <a:lnSpc>
                <a:spcPct val="90000"/>
              </a:lnSpc>
            </a:pPr>
            <a:r>
              <a:rPr lang="en-US" sz="1600"/>
              <a:t>Guides Care Planning and Resource Needs</a:t>
            </a:r>
          </a:p>
          <a:p>
            <a:pPr marL="0" indent="0">
              <a:lnSpc>
                <a:spcPct val="90000"/>
              </a:lnSpc>
              <a:buNone/>
            </a:pPr>
            <a:endParaRPr lang="en-CA" sz="1600"/>
          </a:p>
          <a:p>
            <a:pPr marL="0" indent="0">
              <a:lnSpc>
                <a:spcPct val="90000"/>
              </a:lnSpc>
              <a:buNone/>
            </a:pPr>
            <a:r>
              <a:rPr lang="en-CA" sz="1600"/>
              <a:t>Edmonton Symptom Assessment Scale (ESAS): </a:t>
            </a:r>
          </a:p>
          <a:p>
            <a:pPr>
              <a:lnSpc>
                <a:spcPct val="90000"/>
              </a:lnSpc>
            </a:pPr>
            <a:r>
              <a:rPr lang="en-US" sz="1600"/>
              <a:t>Frailty Matters Training</a:t>
            </a:r>
          </a:p>
          <a:p>
            <a:pPr>
              <a:lnSpc>
                <a:spcPct val="90000"/>
              </a:lnSpc>
            </a:pPr>
            <a:r>
              <a:rPr lang="en-US" sz="1600"/>
              <a:t>Baseline frailty assessments completed with the clinical coach for all existing residents</a:t>
            </a:r>
          </a:p>
          <a:p>
            <a:pPr>
              <a:lnSpc>
                <a:spcPct val="90000"/>
              </a:lnSpc>
            </a:pPr>
            <a:endParaRPr lang="en-US" sz="1600"/>
          </a:p>
          <a:p>
            <a:pPr marL="0" indent="0">
              <a:lnSpc>
                <a:spcPct val="90000"/>
              </a:lnSpc>
              <a:buNone/>
            </a:pPr>
            <a:r>
              <a:rPr lang="en-CA" sz="1600"/>
              <a:t>Pain Scale: </a:t>
            </a:r>
          </a:p>
          <a:p>
            <a:pPr>
              <a:lnSpc>
                <a:spcPct val="90000"/>
              </a:lnSpc>
            </a:pPr>
            <a:r>
              <a:rPr lang="en-US" sz="1600"/>
              <a:t>Non-verbal pain scale for assessment of pain in developmentally delayed and non-verbal residents</a:t>
            </a:r>
          </a:p>
          <a:p>
            <a:pPr marL="0" indent="0">
              <a:lnSpc>
                <a:spcPct val="90000"/>
              </a:lnSpc>
              <a:buNone/>
            </a:pPr>
            <a:endParaRPr lang="en-US" sz="1600"/>
          </a:p>
          <a:p>
            <a:pPr>
              <a:lnSpc>
                <a:spcPct val="90000"/>
              </a:lnSpc>
            </a:pPr>
            <a:endParaRPr lang="en-US" sz="1600"/>
          </a:p>
          <a:p>
            <a:pPr marL="0" indent="0">
              <a:lnSpc>
                <a:spcPct val="90000"/>
              </a:lnSpc>
              <a:buNone/>
            </a:pPr>
            <a:endParaRPr lang="en-US" sz="1600"/>
          </a:p>
          <a:p>
            <a:pPr marL="0" indent="0">
              <a:lnSpc>
                <a:spcPct val="90000"/>
              </a:lnSpc>
              <a:buNone/>
            </a:pPr>
            <a:r>
              <a:rPr lang="en-US" sz="1600" b="0" i="1" u="sng" strike="noStrike">
                <a:effectLst/>
                <a:latin typeface="Glacial Indifference"/>
                <a:hlinkClick r:id="rId2">
                  <a:extLst>
                    <a:ext uri="{A12FA001-AC4F-418D-AE19-62706E023703}">
                      <ahyp:hlinkClr xmlns:ahyp="http://schemas.microsoft.com/office/drawing/2018/hyperlinkcolor" val="tx"/>
                    </a:ext>
                  </a:extLst>
                </a:hlinkClick>
              </a:rPr>
              <a:t>NSMHPCN Virtual Resource Binder</a:t>
            </a:r>
            <a:endParaRPr lang="en-CA" sz="1600" i="1"/>
          </a:p>
        </p:txBody>
      </p:sp>
    </p:spTree>
    <p:extLst>
      <p:ext uri="{BB962C8B-B14F-4D97-AF65-F5344CB8AC3E}">
        <p14:creationId xmlns:p14="http://schemas.microsoft.com/office/powerpoint/2010/main" val="2553931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1" name="Rectangle 16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3" name="Rectangle 16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ectangle 163">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CA1966B-5D6E-328F-26C8-27B4F498978E}"/>
              </a:ext>
            </a:extLst>
          </p:cNvPr>
          <p:cNvSpPr>
            <a:spLocks noGrp="1"/>
          </p:cNvSpPr>
          <p:nvPr>
            <p:ph type="ctrTitle"/>
          </p:nvPr>
        </p:nvSpPr>
        <p:spPr>
          <a:xfrm>
            <a:off x="524785" y="353160"/>
            <a:ext cx="5318475" cy="898581"/>
          </a:xfrm>
        </p:spPr>
        <p:txBody>
          <a:bodyPr anchor="ctr">
            <a:normAutofit/>
          </a:bodyPr>
          <a:lstStyle/>
          <a:p>
            <a:pPr algn="l">
              <a:lnSpc>
                <a:spcPct val="90000"/>
              </a:lnSpc>
            </a:pPr>
            <a:r>
              <a:rPr lang="en-CA" sz="2700">
                <a:solidFill>
                  <a:srgbClr val="FFFFFF"/>
                </a:solidFill>
              </a:rPr>
              <a:t>Enhancing Support</a:t>
            </a:r>
            <a:br>
              <a:rPr lang="en-CA" sz="2700">
                <a:solidFill>
                  <a:srgbClr val="FFFFFF"/>
                </a:solidFill>
              </a:rPr>
            </a:br>
            <a:r>
              <a:rPr lang="en-CA" sz="2700">
                <a:solidFill>
                  <a:srgbClr val="FFFFFF"/>
                </a:solidFill>
              </a:rPr>
              <a:t>at E3 Community Services</a:t>
            </a:r>
          </a:p>
        </p:txBody>
      </p:sp>
      <p:pic>
        <p:nvPicPr>
          <p:cNvPr id="8" name="Picture 7" descr="A diagram of a variety of black arrows&#10;&#10;AI-generated content may be incorrect.">
            <a:extLst>
              <a:ext uri="{FF2B5EF4-FFF2-40B4-BE49-F238E27FC236}">
                <a16:creationId xmlns:a16="http://schemas.microsoft.com/office/drawing/2014/main" id="{7F287E24-6D05-1986-2F23-26543316D212}"/>
              </a:ext>
            </a:extLst>
          </p:cNvPr>
          <p:cNvPicPr>
            <a:picLocks noChangeAspect="1"/>
          </p:cNvPicPr>
          <p:nvPr/>
        </p:nvPicPr>
        <p:blipFill>
          <a:blip r:embed="rId3"/>
          <a:stretch>
            <a:fillRect/>
          </a:stretch>
        </p:blipFill>
        <p:spPr>
          <a:xfrm>
            <a:off x="536811" y="3120110"/>
            <a:ext cx="3848316" cy="2120268"/>
          </a:xfrm>
          <a:prstGeom prst="rect">
            <a:avLst/>
          </a:prstGeom>
        </p:spPr>
      </p:pic>
      <p:pic>
        <p:nvPicPr>
          <p:cNvPr id="2" name="Picture 1" descr="A white circle with a blue and red circle with a white letter e and colorful text&#10;&#10;AI-generated content may be incorrect.">
            <a:extLst>
              <a:ext uri="{FF2B5EF4-FFF2-40B4-BE49-F238E27FC236}">
                <a16:creationId xmlns:a16="http://schemas.microsoft.com/office/drawing/2014/main" id="{402A9550-C5BC-0E1A-788B-64EAE1C20D6A}"/>
              </a:ext>
            </a:extLst>
          </p:cNvPr>
          <p:cNvPicPr>
            <a:picLocks noChangeAspect="1"/>
          </p:cNvPicPr>
          <p:nvPr/>
        </p:nvPicPr>
        <p:blipFill>
          <a:blip r:embed="rId4"/>
          <a:stretch>
            <a:fillRect/>
          </a:stretch>
        </p:blipFill>
        <p:spPr>
          <a:xfrm>
            <a:off x="4758873" y="2292572"/>
            <a:ext cx="3848316" cy="3848316"/>
          </a:xfrm>
          <a:prstGeom prst="rect">
            <a:avLst/>
          </a:prstGeom>
        </p:spPr>
      </p:pic>
    </p:spTree>
    <p:extLst>
      <p:ext uri="{BB962C8B-B14F-4D97-AF65-F5344CB8AC3E}">
        <p14:creationId xmlns:p14="http://schemas.microsoft.com/office/powerpoint/2010/main" val="2189715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lnSpc>
                <a:spcPct val="90000"/>
              </a:lnSpc>
            </a:pPr>
            <a:r>
              <a:rPr lang="en-CA" sz="3000">
                <a:solidFill>
                  <a:srgbClr val="FFFFFF"/>
                </a:solidFill>
              </a:rPr>
              <a:t>Integrating Grief &amp; Bereavement Support</a:t>
            </a:r>
            <a:br>
              <a:rPr lang="en-CA" sz="3000">
                <a:solidFill>
                  <a:srgbClr val="FFFFFF"/>
                </a:solidFill>
              </a:rPr>
            </a:br>
            <a:br>
              <a:rPr lang="en-CA" sz="3000">
                <a:solidFill>
                  <a:srgbClr val="FFFFFF"/>
                </a:solidFill>
              </a:rPr>
            </a:br>
            <a:r>
              <a:rPr lang="en-CA" sz="3000" i="1">
                <a:solidFill>
                  <a:srgbClr val="FFFFFF"/>
                </a:solidFill>
              </a:rPr>
              <a:t>Care Coordination from ID through Grief and Bereavement</a:t>
            </a:r>
          </a:p>
        </p:txBody>
      </p:sp>
      <p:sp>
        <p:nvSpPr>
          <p:cNvPr id="3" name="Content Placeholder 2"/>
          <p:cNvSpPr>
            <a:spLocks noGrp="1"/>
          </p:cNvSpPr>
          <p:nvPr>
            <p:ph idx="1"/>
          </p:nvPr>
        </p:nvSpPr>
        <p:spPr>
          <a:xfrm>
            <a:off x="4877368" y="649480"/>
            <a:ext cx="3646835" cy="5546047"/>
          </a:xfrm>
        </p:spPr>
        <p:txBody>
          <a:bodyPr anchor="ctr">
            <a:normAutofit/>
          </a:bodyPr>
          <a:lstStyle/>
          <a:p>
            <a:pPr marL="0" indent="0">
              <a:buNone/>
            </a:pPr>
            <a:endParaRPr lang="en-CA" sz="1700"/>
          </a:p>
          <a:p>
            <a:pPr marL="0" indent="0">
              <a:buNone/>
            </a:pPr>
            <a:r>
              <a:rPr lang="en-CA" sz="1700" dirty="0"/>
              <a:t>Grief &amp; Bereavement</a:t>
            </a:r>
            <a:endParaRPr lang="en-CA" sz="1700"/>
          </a:p>
          <a:p>
            <a:pPr marL="0" indent="0">
              <a:buNone/>
            </a:pPr>
            <a:endParaRPr lang="en-CA" sz="1700"/>
          </a:p>
          <a:p>
            <a:pPr marL="0" indent="0">
              <a:buNone/>
            </a:pPr>
            <a:r>
              <a:rPr lang="en-CA" sz="1700" dirty="0"/>
              <a:t>Team Debriefing:  </a:t>
            </a:r>
            <a:endParaRPr lang="en-CA" sz="1700"/>
          </a:p>
          <a:p>
            <a:r>
              <a:rPr lang="en-US" sz="1700" dirty="0"/>
              <a:t>Team debriefing after all cases and loss</a:t>
            </a:r>
            <a:endParaRPr lang="en-US" sz="1700"/>
          </a:p>
          <a:p>
            <a:pPr marL="0" indent="0">
              <a:buNone/>
            </a:pPr>
            <a:endParaRPr lang="en-CA" sz="1700"/>
          </a:p>
          <a:p>
            <a:pPr marL="0" indent="0">
              <a:buNone/>
            </a:pPr>
            <a:r>
              <a:rPr lang="en-CA" sz="1700" dirty="0"/>
              <a:t>Grief &amp; Bereavement Support</a:t>
            </a:r>
            <a:endParaRPr lang="en-CA" sz="1700"/>
          </a:p>
          <a:p>
            <a:r>
              <a:rPr lang="en-CA" sz="1700" dirty="0"/>
              <a:t>For Staff</a:t>
            </a:r>
            <a:endParaRPr lang="en-CA" sz="1700"/>
          </a:p>
          <a:p>
            <a:r>
              <a:rPr lang="en-CA" sz="1700" dirty="0"/>
              <a:t>For People</a:t>
            </a:r>
            <a:endParaRPr lang="en-CA" sz="1700"/>
          </a:p>
          <a:p>
            <a:r>
              <a:rPr lang="en-CA" sz="1700" dirty="0"/>
              <a:t>For Family Members and Housemates</a:t>
            </a:r>
            <a:endParaRPr lang="en-CA" sz="1700"/>
          </a:p>
          <a:p>
            <a:pPr marL="0" indent="0">
              <a:buNone/>
            </a:pPr>
            <a:endParaRPr lang="en-CA" sz="1700"/>
          </a:p>
          <a:p>
            <a:pPr marL="0" indent="0">
              <a:buNone/>
            </a:pPr>
            <a:r>
              <a:rPr lang="en-CA" sz="1700" dirty="0"/>
              <a:t>Training &amp; Education: </a:t>
            </a:r>
            <a:endParaRPr lang="en-CA" sz="1700"/>
          </a:p>
          <a:p>
            <a:r>
              <a:rPr lang="en-US" sz="1700" dirty="0"/>
              <a:t>Hospice Georgian Triangle G&amp;B</a:t>
            </a:r>
            <a:endParaRPr lang="en-US" sz="1700"/>
          </a:p>
          <a:p>
            <a:r>
              <a:rPr lang="en-US" sz="1700" dirty="0"/>
              <a:t>Navigating Loss and Grief with People with Intellectual Disabilities</a:t>
            </a:r>
            <a:endParaRPr lang="en-US" sz="1700"/>
          </a:p>
          <a:p>
            <a:r>
              <a:rPr lang="en-US" sz="1700" dirty="0"/>
              <a:t>Dr. </a:t>
            </a:r>
            <a:r>
              <a:rPr lang="en-US" sz="1700"/>
              <a:t>Wolfett</a:t>
            </a:r>
          </a:p>
          <a:p>
            <a:pPr marL="0" indent="0">
              <a:buNone/>
            </a:pPr>
            <a:endParaRPr lang="en-US" sz="1700"/>
          </a:p>
          <a:p>
            <a:pPr marL="0" indent="0">
              <a:buNone/>
            </a:pPr>
            <a:endParaRPr lang="en-US" sz="1700"/>
          </a:p>
        </p:txBody>
      </p:sp>
    </p:spTree>
    <p:extLst>
      <p:ext uri="{BB962C8B-B14F-4D97-AF65-F5344CB8AC3E}">
        <p14:creationId xmlns:p14="http://schemas.microsoft.com/office/powerpoint/2010/main" val="969666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85800"/>
            <a:ext cx="7879842" cy="1157005"/>
          </a:xfrm>
        </p:spPr>
        <p:txBody>
          <a:bodyPr anchor="b">
            <a:normAutofit/>
          </a:bodyPr>
          <a:lstStyle/>
          <a:p>
            <a:r>
              <a:rPr lang="en-CA" sz="4200" dirty="0"/>
              <a:t>E3 Palliative Support Program</a:t>
            </a:r>
          </a:p>
        </p:txBody>
      </p:sp>
      <p:sp>
        <p:nvSpPr>
          <p:cNvPr id="72" name="Rectangle 71">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122104"/>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95805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DEE622A5-3586-F3A1-9E02-7C0414F96641}"/>
              </a:ext>
            </a:extLst>
          </p:cNvPr>
          <p:cNvGraphicFramePr>
            <a:graphicFrameLocks noGrp="1"/>
          </p:cNvGraphicFramePr>
          <p:nvPr>
            <p:ph idx="1"/>
            <p:extLst>
              <p:ext uri="{D42A27DB-BD31-4B8C-83A1-F6EECF244321}">
                <p14:modId xmlns:p14="http://schemas.microsoft.com/office/powerpoint/2010/main" val="2162430405"/>
              </p:ext>
            </p:extLst>
          </p:nvPr>
        </p:nvGraphicFramePr>
        <p:xfrm>
          <a:off x="628650" y="2295252"/>
          <a:ext cx="7879842" cy="3876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8870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2" name="Rectangle 7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reeform: Shape 7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Rectangle 8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CA" sz="3500" dirty="0">
                <a:solidFill>
                  <a:srgbClr val="FFFFFF"/>
                </a:solidFill>
              </a:rPr>
              <a:t>Key Education and Resources</a:t>
            </a:r>
          </a:p>
        </p:txBody>
      </p:sp>
      <p:sp>
        <p:nvSpPr>
          <p:cNvPr id="4" name="Text Placeholder 2">
            <a:extLst>
              <a:ext uri="{FF2B5EF4-FFF2-40B4-BE49-F238E27FC236}">
                <a16:creationId xmlns:a16="http://schemas.microsoft.com/office/drawing/2014/main" id="{0C32AA99-AD8D-276C-0421-17A1BBC6D7F0}"/>
              </a:ext>
            </a:extLst>
          </p:cNvPr>
          <p:cNvSpPr>
            <a:spLocks noGrp="1"/>
          </p:cNvSpPr>
          <p:nvPr>
            <p:ph idx="1"/>
          </p:nvPr>
        </p:nvSpPr>
        <p:spPr>
          <a:xfrm>
            <a:off x="3607694" y="649480"/>
            <a:ext cx="4916510" cy="5546047"/>
          </a:xfrm>
        </p:spPr>
        <p:txBody>
          <a:bodyPr vert="horz" lIns="91440" tIns="45720" rIns="91440" bIns="45720" rtlCol="0" anchor="ctr">
            <a:normAutofit/>
          </a:bodyPr>
          <a:lstStyle/>
          <a:p>
            <a:pPr defTabSz="914400">
              <a:spcBef>
                <a:spcPts val="1000"/>
              </a:spcBef>
            </a:pPr>
            <a:r>
              <a:rPr lang="en-US" sz="1700" kern="1200">
                <a:latin typeface="+mn-lt"/>
                <a:ea typeface="+mn-ea"/>
                <a:cs typeface="+mn-cs"/>
              </a:rPr>
              <a:t>NSMHPCN Education Portal &amp; Virtual Resource Binder</a:t>
            </a:r>
          </a:p>
          <a:p>
            <a:pPr defTabSz="914400">
              <a:spcBef>
                <a:spcPts val="1000"/>
              </a:spcBef>
            </a:pPr>
            <a:r>
              <a:rPr lang="en-US" sz="1700" kern="1200">
                <a:latin typeface="+mn-lt"/>
                <a:ea typeface="+mn-ea"/>
                <a:cs typeface="+mn-cs"/>
              </a:rPr>
              <a:t>ACP Canada</a:t>
            </a:r>
          </a:p>
          <a:p>
            <a:pPr defTabSz="914400">
              <a:spcBef>
                <a:spcPts val="1000"/>
              </a:spcBef>
            </a:pPr>
            <a:r>
              <a:rPr lang="en-US" sz="1700" kern="1200">
                <a:latin typeface="+mn-lt"/>
                <a:ea typeface="+mn-ea"/>
                <a:cs typeface="+mn-cs"/>
              </a:rPr>
              <a:t>Clinical Coach</a:t>
            </a:r>
          </a:p>
          <a:p>
            <a:pPr defTabSz="914400">
              <a:spcBef>
                <a:spcPts val="1000"/>
              </a:spcBef>
            </a:pPr>
            <a:r>
              <a:rPr lang="en-US" sz="1700" kern="1200">
                <a:latin typeface="+mn-lt"/>
                <a:ea typeface="+mn-ea"/>
                <a:cs typeface="+mn-cs"/>
              </a:rPr>
              <a:t>Community Resource List</a:t>
            </a:r>
          </a:p>
          <a:p>
            <a:pPr defTabSz="914400">
              <a:spcBef>
                <a:spcPts val="1000"/>
              </a:spcBef>
            </a:pPr>
            <a:r>
              <a:rPr lang="en-US" sz="1700" kern="1200">
                <a:latin typeface="+mn-lt"/>
                <a:ea typeface="+mn-ea"/>
                <a:cs typeface="+mn-cs"/>
              </a:rPr>
              <a:t>Fundamentals of Palliative Care</a:t>
            </a:r>
          </a:p>
          <a:p>
            <a:pPr defTabSz="914400">
              <a:spcBef>
                <a:spcPts val="1000"/>
              </a:spcBef>
            </a:pPr>
            <a:r>
              <a:rPr lang="en-US" sz="1700" kern="1200">
                <a:latin typeface="+mn-lt"/>
                <a:ea typeface="+mn-ea"/>
                <a:cs typeface="+mn-cs"/>
              </a:rPr>
              <a:t>Grief and Bereavement</a:t>
            </a:r>
          </a:p>
          <a:p>
            <a:pPr defTabSz="914400">
              <a:spcBef>
                <a:spcPts val="1000"/>
              </a:spcBef>
            </a:pPr>
            <a:r>
              <a:rPr lang="en-US" sz="1700" kern="1200">
                <a:latin typeface="+mn-lt"/>
                <a:ea typeface="+mn-ea"/>
                <a:cs typeface="+mn-cs"/>
              </a:rPr>
              <a:t>Frailty Matters</a:t>
            </a:r>
          </a:p>
          <a:p>
            <a:pPr defTabSz="914400">
              <a:spcBef>
                <a:spcPts val="1000"/>
              </a:spcBef>
            </a:pPr>
            <a:r>
              <a:rPr lang="en-US" sz="1700" kern="1200">
                <a:latin typeface="+mn-lt"/>
                <a:ea typeface="+mn-ea"/>
                <a:cs typeface="+mn-cs"/>
              </a:rPr>
              <a:t>Accessing Your Care Team Communication Tool</a:t>
            </a:r>
          </a:p>
          <a:p>
            <a:pPr defTabSz="914400">
              <a:spcBef>
                <a:spcPts val="1000"/>
              </a:spcBef>
            </a:pPr>
            <a:r>
              <a:rPr lang="en-US" sz="1700" kern="1200">
                <a:latin typeface="+mn-lt"/>
                <a:ea typeface="+mn-ea"/>
                <a:cs typeface="+mn-cs"/>
              </a:rPr>
              <a:t>PPS &amp; ESAS</a:t>
            </a:r>
          </a:p>
          <a:p>
            <a:pPr defTabSz="914400">
              <a:spcBef>
                <a:spcPts val="1000"/>
              </a:spcBef>
            </a:pPr>
            <a:r>
              <a:rPr lang="en-US" sz="1700" kern="1200">
                <a:latin typeface="+mn-lt"/>
                <a:ea typeface="+mn-ea"/>
                <a:cs typeface="+mn-cs"/>
              </a:rPr>
              <a:t>Non-Verbal Pain Scale</a:t>
            </a:r>
          </a:p>
          <a:p>
            <a:pPr marL="0" indent="0" defTabSz="914400">
              <a:spcBef>
                <a:spcPts val="1000"/>
              </a:spcBef>
              <a:buNone/>
            </a:pPr>
            <a:endParaRPr lang="en-US" sz="1700"/>
          </a:p>
          <a:p>
            <a:pPr marL="0" indent="0" defTabSz="914400">
              <a:spcBef>
                <a:spcPts val="1000"/>
              </a:spcBef>
              <a:buNone/>
            </a:pPr>
            <a:r>
              <a:rPr lang="en-US" sz="1700"/>
              <a:t>***Future partnership with IDDPCN</a:t>
            </a:r>
            <a:endParaRPr lang="en-US" sz="1700" kern="1200">
              <a:latin typeface="+mn-lt"/>
              <a:ea typeface="+mn-ea"/>
              <a:cs typeface="+mn-cs"/>
            </a:endParaRPr>
          </a:p>
          <a:p>
            <a:pPr defTabSz="914400">
              <a:spcBef>
                <a:spcPts val="1000"/>
              </a:spcBef>
            </a:pPr>
            <a:endParaRPr lang="en-US" sz="1700" kern="1200">
              <a:latin typeface="+mn-lt"/>
              <a:ea typeface="+mn-ea"/>
              <a:cs typeface="+mn-cs"/>
            </a:endParaRPr>
          </a:p>
        </p:txBody>
      </p:sp>
      <p:sp>
        <p:nvSpPr>
          <p:cNvPr id="3" name="Text Placeholder 2">
            <a:extLst>
              <a:ext uri="{FF2B5EF4-FFF2-40B4-BE49-F238E27FC236}">
                <a16:creationId xmlns:a16="http://schemas.microsoft.com/office/drawing/2014/main" id="{831AC5A4-8EC8-FF25-BC70-866BBA96FE91}"/>
              </a:ext>
            </a:extLst>
          </p:cNvPr>
          <p:cNvSpPr txBox="1">
            <a:spLocks/>
          </p:cNvSpPr>
          <p:nvPr/>
        </p:nvSpPr>
        <p:spPr>
          <a:xfrm>
            <a:off x="4613724" y="902774"/>
            <a:ext cx="3650704" cy="5156800"/>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lnSpc>
                <a:spcPct val="90000"/>
              </a:lnSpc>
              <a:spcBef>
                <a:spcPts val="1000"/>
              </a:spcBef>
            </a:pPr>
            <a:endParaRPr lang="en-US" sz="1700" dirty="0">
              <a:solidFill>
                <a:schemeClr val="tx2"/>
              </a:solidFill>
            </a:endParaRPr>
          </a:p>
        </p:txBody>
      </p:sp>
    </p:spTree>
    <p:extLst>
      <p:ext uri="{BB962C8B-B14F-4D97-AF65-F5344CB8AC3E}">
        <p14:creationId xmlns:p14="http://schemas.microsoft.com/office/powerpoint/2010/main" val="3811609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85800"/>
            <a:ext cx="7879842" cy="1157005"/>
          </a:xfrm>
        </p:spPr>
        <p:txBody>
          <a:bodyPr anchor="b">
            <a:normAutofit/>
          </a:bodyPr>
          <a:lstStyle/>
          <a:p>
            <a:r>
              <a:rPr lang="en-CA" sz="4200"/>
              <a:t>Quality Assurance</a:t>
            </a:r>
          </a:p>
        </p:txBody>
      </p:sp>
      <p:sp>
        <p:nvSpPr>
          <p:cNvPr id="73" name="Rectangle 72">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122104"/>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95805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831AC5A4-8EC8-FF25-BC70-866BBA96FE91}"/>
              </a:ext>
            </a:extLst>
          </p:cNvPr>
          <p:cNvSpPr txBox="1">
            <a:spLocks/>
          </p:cNvSpPr>
          <p:nvPr/>
        </p:nvSpPr>
        <p:spPr>
          <a:xfrm>
            <a:off x="4613724" y="902774"/>
            <a:ext cx="3650704" cy="5156800"/>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lnSpc>
                <a:spcPct val="90000"/>
              </a:lnSpc>
              <a:spcBef>
                <a:spcPts val="1000"/>
              </a:spcBef>
            </a:pPr>
            <a:endParaRPr lang="en-US" sz="1700" dirty="0">
              <a:solidFill>
                <a:schemeClr val="tx2"/>
              </a:solidFill>
            </a:endParaRPr>
          </a:p>
        </p:txBody>
      </p:sp>
      <p:graphicFrame>
        <p:nvGraphicFramePr>
          <p:cNvPr id="67" name="Text Placeholder 2">
            <a:extLst>
              <a:ext uri="{FF2B5EF4-FFF2-40B4-BE49-F238E27FC236}">
                <a16:creationId xmlns:a16="http://schemas.microsoft.com/office/drawing/2014/main" id="{D7AEEBA9-8A56-B5AC-A189-1BFC79D78A23}"/>
              </a:ext>
            </a:extLst>
          </p:cNvPr>
          <p:cNvGraphicFramePr>
            <a:graphicFrameLocks noGrp="1"/>
          </p:cNvGraphicFramePr>
          <p:nvPr>
            <p:ph idx="1"/>
            <p:extLst>
              <p:ext uri="{D42A27DB-BD31-4B8C-83A1-F6EECF244321}">
                <p14:modId xmlns:p14="http://schemas.microsoft.com/office/powerpoint/2010/main" val="1571311464"/>
              </p:ext>
            </p:extLst>
          </p:nvPr>
        </p:nvGraphicFramePr>
        <p:xfrm>
          <a:off x="628650" y="2295252"/>
          <a:ext cx="7879842" cy="3876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4441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person holding a hand&#10;&#10;AI-generated content may be incorrect.">
            <a:extLst>
              <a:ext uri="{FF2B5EF4-FFF2-40B4-BE49-F238E27FC236}">
                <a16:creationId xmlns:a16="http://schemas.microsoft.com/office/drawing/2014/main" id="{793E8425-A44C-A5B4-A44D-5A1E55FAF119}"/>
              </a:ext>
            </a:extLst>
          </p:cNvPr>
          <p:cNvPicPr>
            <a:picLocks noChangeAspect="1"/>
          </p:cNvPicPr>
          <p:nvPr/>
        </p:nvPicPr>
        <p:blipFill>
          <a:blip r:embed="rId3">
            <a:extLst>
              <a:ext uri="{837473B0-CC2E-450A-ABE3-18F120FF3D39}">
                <a1611:picAttrSrcUrl xmlns:a1611="http://schemas.microsoft.com/office/drawing/2016/11/main" r:id="rId4"/>
              </a:ext>
            </a:extLst>
          </a:blip>
          <a:srcRect l="8200" r="21477"/>
          <a:stretch>
            <a:fillRect/>
          </a:stretch>
        </p:blipFill>
        <p:spPr>
          <a:xfrm>
            <a:off x="1891767" y="10"/>
            <a:ext cx="7252231" cy="6857990"/>
          </a:xfrm>
          <a:prstGeom prst="rect">
            <a:avLst/>
          </a:prstGeom>
        </p:spPr>
      </p:pic>
      <p:sp>
        <p:nvSpPr>
          <p:cNvPr id="87" name="Rectangle 8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2866641" cy="1899912"/>
          </a:xfrm>
        </p:spPr>
        <p:txBody>
          <a:bodyPr>
            <a:normAutofit/>
          </a:bodyPr>
          <a:lstStyle/>
          <a:p>
            <a:r>
              <a:rPr lang="en-CA" sz="3500" dirty="0"/>
              <a:t>Reflective Study</a:t>
            </a:r>
          </a:p>
        </p:txBody>
      </p:sp>
      <p:sp>
        <p:nvSpPr>
          <p:cNvPr id="4" name="Text Placeholder 2">
            <a:extLst>
              <a:ext uri="{FF2B5EF4-FFF2-40B4-BE49-F238E27FC236}">
                <a16:creationId xmlns:a16="http://schemas.microsoft.com/office/drawing/2014/main" id="{0C32AA99-AD8D-276C-0421-17A1BBC6D7F0}"/>
              </a:ext>
            </a:extLst>
          </p:cNvPr>
          <p:cNvSpPr>
            <a:spLocks noGrp="1"/>
          </p:cNvSpPr>
          <p:nvPr>
            <p:ph idx="1"/>
          </p:nvPr>
        </p:nvSpPr>
        <p:spPr>
          <a:xfrm>
            <a:off x="628650" y="2434201"/>
            <a:ext cx="2866641" cy="3742762"/>
          </a:xfrm>
        </p:spPr>
        <p:txBody>
          <a:bodyPr vert="horz" lIns="91440" tIns="45720" rIns="91440" bIns="45720" rtlCol="0">
            <a:normAutofit/>
          </a:bodyPr>
          <a:lstStyle/>
          <a:p>
            <a:pPr marL="0" indent="0" defTabSz="914400">
              <a:spcBef>
                <a:spcPts val="1000"/>
              </a:spcBef>
              <a:buNone/>
            </a:pPr>
            <a:r>
              <a:rPr lang="en-US" sz="8800" i="1" kern="1200" dirty="0">
                <a:latin typeface="Edwardian Script ITC" panose="030303020407070D0804" pitchFamily="66" charset="0"/>
                <a:cs typeface="Dreaming Outloud Script Pro" panose="020F0502020204030204" pitchFamily="66" charset="0"/>
              </a:rPr>
              <a:t>John</a:t>
            </a:r>
          </a:p>
          <a:p>
            <a:pPr marL="0" indent="0" defTabSz="914400">
              <a:spcBef>
                <a:spcPts val="1000"/>
              </a:spcBef>
              <a:buNone/>
            </a:pPr>
            <a:endParaRPr lang="en-US" sz="1700" kern="1200" dirty="0">
              <a:latin typeface="+mn-lt"/>
              <a:ea typeface="+mn-ea"/>
              <a:cs typeface="+mn-cs"/>
            </a:endParaRPr>
          </a:p>
        </p:txBody>
      </p:sp>
      <p:sp>
        <p:nvSpPr>
          <p:cNvPr id="3" name="Text Placeholder 2">
            <a:extLst>
              <a:ext uri="{FF2B5EF4-FFF2-40B4-BE49-F238E27FC236}">
                <a16:creationId xmlns:a16="http://schemas.microsoft.com/office/drawing/2014/main" id="{831AC5A4-8EC8-FF25-BC70-866BBA96FE91}"/>
              </a:ext>
            </a:extLst>
          </p:cNvPr>
          <p:cNvSpPr txBox="1">
            <a:spLocks/>
          </p:cNvSpPr>
          <p:nvPr/>
        </p:nvSpPr>
        <p:spPr>
          <a:xfrm>
            <a:off x="4613724" y="902774"/>
            <a:ext cx="3650704" cy="5156800"/>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lnSpc>
                <a:spcPct val="90000"/>
              </a:lnSpc>
              <a:spcBef>
                <a:spcPts val="1000"/>
              </a:spcBef>
            </a:pPr>
            <a:endParaRPr lang="en-US" sz="1700" dirty="0">
              <a:solidFill>
                <a:schemeClr val="tx2"/>
              </a:solidFill>
            </a:endParaRPr>
          </a:p>
        </p:txBody>
      </p:sp>
    </p:spTree>
    <p:extLst>
      <p:ext uri="{BB962C8B-B14F-4D97-AF65-F5344CB8AC3E}">
        <p14:creationId xmlns:p14="http://schemas.microsoft.com/office/powerpoint/2010/main" val="568335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lose-up of raised hands at office training with speaker out of focus in background">
            <a:extLst>
              <a:ext uri="{FF2B5EF4-FFF2-40B4-BE49-F238E27FC236}">
                <a16:creationId xmlns:a16="http://schemas.microsoft.com/office/drawing/2014/main" id="{33CEBA20-1FD6-3D2A-84A7-2DE68037B6EF}"/>
              </a:ext>
            </a:extLst>
          </p:cNvPr>
          <p:cNvPicPr>
            <a:picLocks noChangeAspect="1"/>
          </p:cNvPicPr>
          <p:nvPr/>
        </p:nvPicPr>
        <p:blipFill>
          <a:blip r:embed="rId3"/>
          <a:srcRect l="5026" r="5972" b="-1"/>
          <a:stretch>
            <a:fillRect/>
          </a:stretch>
        </p:blipFill>
        <p:spPr>
          <a:xfrm>
            <a:off x="20" y="10"/>
            <a:ext cx="9143980" cy="6857990"/>
          </a:xfrm>
          <a:prstGeom prst="rect">
            <a:avLst/>
          </a:prstGeom>
        </p:spPr>
      </p:pic>
      <p:sp>
        <p:nvSpPr>
          <p:cNvPr id="41" name="Rectangle 40">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3031" y="1885950"/>
            <a:ext cx="6379369"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239FF73-0209-F5AF-7275-0D5F177A90DD}"/>
              </a:ext>
            </a:extLst>
          </p:cNvPr>
          <p:cNvSpPr txBox="1"/>
          <p:nvPr/>
        </p:nvSpPr>
        <p:spPr>
          <a:xfrm>
            <a:off x="1707356" y="2247900"/>
            <a:ext cx="5686425" cy="251460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5700">
                <a:solidFill>
                  <a:schemeClr val="tx1">
                    <a:lumMod val="75000"/>
                    <a:lumOff val="25000"/>
                  </a:schemeClr>
                </a:solidFill>
                <a:latin typeface="+mj-lt"/>
                <a:ea typeface="+mj-ea"/>
                <a:cs typeface="+mj-cs"/>
              </a:rPr>
              <a:t>Questions?</a:t>
            </a:r>
          </a:p>
        </p:txBody>
      </p:sp>
    </p:spTree>
    <p:extLst>
      <p:ext uri="{BB962C8B-B14F-4D97-AF65-F5344CB8AC3E}">
        <p14:creationId xmlns:p14="http://schemas.microsoft.com/office/powerpoint/2010/main" val="707483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 name="Rectangle 183">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6" name="Freeform: Shape 185">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656480"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3" name="Freeform: Shape 182">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2493"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1717870-69D8-0A1A-DA9B-8E0175781305}"/>
              </a:ext>
            </a:extLst>
          </p:cNvPr>
          <p:cNvSpPr txBox="1"/>
          <p:nvPr/>
        </p:nvSpPr>
        <p:spPr>
          <a:xfrm>
            <a:off x="366823" y="1106034"/>
            <a:ext cx="3764306"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700">
                <a:latin typeface="+mj-lt"/>
                <a:ea typeface="+mj-ea"/>
                <a:cs typeface="+mj-cs"/>
              </a:rPr>
              <a:t>Thank You!</a:t>
            </a:r>
          </a:p>
        </p:txBody>
      </p:sp>
      <p:sp>
        <p:nvSpPr>
          <p:cNvPr id="3" name="TextBox 2">
            <a:extLst>
              <a:ext uri="{FF2B5EF4-FFF2-40B4-BE49-F238E27FC236}">
                <a16:creationId xmlns:a16="http://schemas.microsoft.com/office/drawing/2014/main" id="{8239FF73-0209-F5AF-7275-0D5F177A90DD}"/>
              </a:ext>
            </a:extLst>
          </p:cNvPr>
          <p:cNvSpPr txBox="1"/>
          <p:nvPr/>
        </p:nvSpPr>
        <p:spPr>
          <a:xfrm>
            <a:off x="370593" y="4872922"/>
            <a:ext cx="3760273" cy="1208141"/>
          </a:xfrm>
          <a:prstGeom prst="rect">
            <a:avLst/>
          </a:prstGeom>
        </p:spPr>
        <p:txBody>
          <a:bodyPr vert="horz" lIns="91440" tIns="45720" rIns="91440" bIns="45720" rtlCol="0">
            <a:normAutofit/>
          </a:bodyPr>
          <a:lstStyle/>
          <a:p>
            <a:pPr defTabSz="914400">
              <a:lnSpc>
                <a:spcPct val="90000"/>
              </a:lnSpc>
              <a:spcBef>
                <a:spcPts val="1000"/>
              </a:spcBef>
              <a:spcAft>
                <a:spcPts val="600"/>
              </a:spcAft>
            </a:pPr>
            <a:r>
              <a:rPr lang="en-US" sz="2400"/>
              <a:t>Choices at End of Life: Essential Partnerships and Knowledge for a Quality Life</a:t>
            </a:r>
            <a:endParaRPr lang="en-US" sz="2400" i="1"/>
          </a:p>
        </p:txBody>
      </p:sp>
      <p:sp>
        <p:nvSpPr>
          <p:cNvPr id="185" name="Rectangle 18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3" name="Picture 12" descr="A white circle with a blue and red circle with a white letter and a colorful circle with a black background&#10;&#10;AI-generated content may be incorrect.">
            <a:extLst>
              <a:ext uri="{FF2B5EF4-FFF2-40B4-BE49-F238E27FC236}">
                <a16:creationId xmlns:a16="http://schemas.microsoft.com/office/drawing/2014/main" id="{D37AD53D-3DCB-50E9-2DC2-0A3FEEEFBBD0}"/>
              </a:ext>
            </a:extLst>
          </p:cNvPr>
          <p:cNvPicPr>
            <a:picLocks noChangeAspect="1"/>
          </p:cNvPicPr>
          <p:nvPr/>
        </p:nvPicPr>
        <p:blipFill>
          <a:blip r:embed="rId3"/>
          <a:srcRect t="1405" b="1379"/>
          <a:stretch>
            <a:fillRect/>
          </a:stretch>
        </p:blipFill>
        <p:spPr>
          <a:xfrm>
            <a:off x="5607540" y="625683"/>
            <a:ext cx="2807648" cy="2743200"/>
          </a:xfrm>
          <a:prstGeom prst="rect">
            <a:avLst/>
          </a:prstGeom>
        </p:spPr>
      </p:pic>
      <p:sp>
        <p:nvSpPr>
          <p:cNvPr id="187" name="Rectangle 18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546920"/>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Owls bonding together">
            <a:extLst>
              <a:ext uri="{FF2B5EF4-FFF2-40B4-BE49-F238E27FC236}">
                <a16:creationId xmlns:a16="http://schemas.microsoft.com/office/drawing/2014/main" id="{682D7B18-8B78-D14E-F24B-E1377333629B}"/>
              </a:ext>
            </a:extLst>
          </p:cNvPr>
          <p:cNvPicPr>
            <a:picLocks noChangeAspect="1"/>
          </p:cNvPicPr>
          <p:nvPr/>
        </p:nvPicPr>
        <p:blipFill>
          <a:blip r:embed="rId4"/>
          <a:stretch>
            <a:fillRect/>
          </a:stretch>
        </p:blipFill>
        <p:spPr>
          <a:xfrm>
            <a:off x="5245553" y="3743229"/>
            <a:ext cx="3531625" cy="2357359"/>
          </a:xfrm>
          <a:prstGeom prst="roundRect">
            <a:avLst>
              <a:gd name="adj" fmla="val 8594"/>
            </a:avLst>
          </a:prstGeom>
          <a:solidFill>
            <a:srgbClr val="FFFFFF">
              <a:shade val="85000"/>
            </a:srgbClr>
          </a:solidFill>
          <a:ln>
            <a:noFill/>
          </a:ln>
          <a:effectLst>
            <a:reflection blurRad="12700" stA="49000" endPos="28000" dist="5000" dir="5400000" sy="-100000" algn="bl" rotWithShape="0"/>
            <a:softEdge rad="139700"/>
          </a:effectLst>
        </p:spPr>
      </p:pic>
    </p:spTree>
    <p:extLst>
      <p:ext uri="{BB962C8B-B14F-4D97-AF65-F5344CB8AC3E}">
        <p14:creationId xmlns:p14="http://schemas.microsoft.com/office/powerpoint/2010/main" val="2073054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Rectangle 4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Shape 5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Rectangle 5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lnSpc>
                <a:spcPct val="90000"/>
              </a:lnSpc>
            </a:pPr>
            <a:r>
              <a:rPr lang="en-CA" sz="2500" dirty="0">
                <a:solidFill>
                  <a:srgbClr val="FFFFFF"/>
                </a:solidFill>
              </a:rPr>
              <a:t>Who We Are…</a:t>
            </a:r>
            <a:br>
              <a:rPr lang="en-CA" sz="2500" dirty="0">
                <a:solidFill>
                  <a:srgbClr val="FFFFFF"/>
                </a:solidFill>
              </a:rPr>
            </a:br>
            <a:br>
              <a:rPr lang="en-CA" sz="2500" dirty="0">
                <a:solidFill>
                  <a:srgbClr val="FFFFFF"/>
                </a:solidFill>
              </a:rPr>
            </a:br>
            <a:r>
              <a:rPr lang="en-CA" sz="2500" dirty="0">
                <a:solidFill>
                  <a:srgbClr val="FFFFFF"/>
                </a:solidFill>
              </a:rPr>
              <a:t>E3 Community Services</a:t>
            </a:r>
            <a:br>
              <a:rPr lang="en-CA" sz="2500" dirty="0">
                <a:solidFill>
                  <a:srgbClr val="FFFFFF"/>
                </a:solidFill>
              </a:rPr>
            </a:br>
            <a:br>
              <a:rPr lang="en-CA" sz="2500" dirty="0">
                <a:solidFill>
                  <a:srgbClr val="FFFFFF"/>
                </a:solidFill>
              </a:rPr>
            </a:br>
            <a:r>
              <a:rPr lang="en-CA" sz="2500" dirty="0">
                <a:solidFill>
                  <a:srgbClr val="FFFFFF"/>
                </a:solidFill>
              </a:rPr>
              <a:t>Our Mission and Services</a:t>
            </a:r>
            <a:br>
              <a:rPr lang="en-CA" sz="2500" dirty="0">
                <a:solidFill>
                  <a:srgbClr val="FFFFFF"/>
                </a:solidFill>
              </a:rPr>
            </a:br>
            <a:br>
              <a:rPr lang="en-CA" sz="2500" dirty="0">
                <a:solidFill>
                  <a:srgbClr val="FFFFFF"/>
                </a:solidFill>
              </a:rPr>
            </a:br>
            <a:endParaRPr lang="en-CA" sz="2500" dirty="0">
              <a:solidFill>
                <a:srgbClr val="FFFFFF"/>
              </a:solidFill>
            </a:endParaRPr>
          </a:p>
        </p:txBody>
      </p:sp>
      <p:sp>
        <p:nvSpPr>
          <p:cNvPr id="3" name="Content Placeholder 2"/>
          <p:cNvSpPr>
            <a:spLocks noGrp="1"/>
          </p:cNvSpPr>
          <p:nvPr>
            <p:ph idx="1"/>
          </p:nvPr>
        </p:nvSpPr>
        <p:spPr>
          <a:xfrm>
            <a:off x="3607694" y="649480"/>
            <a:ext cx="4916510" cy="5546047"/>
          </a:xfrm>
        </p:spPr>
        <p:txBody>
          <a:bodyPr anchor="ctr">
            <a:normAutofit/>
          </a:bodyPr>
          <a:lstStyle/>
          <a:p>
            <a:pPr marL="0" indent="0">
              <a:buNone/>
            </a:pPr>
            <a:r>
              <a:rPr lang="en-US" sz="1800" b="0" i="0" dirty="0">
                <a:solidFill>
                  <a:srgbClr val="3C3B3C"/>
                </a:solidFill>
                <a:effectLst/>
                <a:latin typeface="+mj-lt"/>
              </a:rPr>
              <a:t>E3 Community Services is dedicated to empowering people with developmental disabilities through high-quality support, inclusive programs, and strong advocacy. Our team is committed to fostering a community where everyone can thrive.</a:t>
            </a:r>
          </a:p>
          <a:p>
            <a:pPr marL="0" indent="0">
              <a:buNone/>
            </a:pPr>
            <a:endParaRPr lang="en-US" sz="1800" dirty="0">
              <a:solidFill>
                <a:srgbClr val="3C3B3C"/>
              </a:solidFill>
              <a:latin typeface="+mj-lt"/>
            </a:endParaRPr>
          </a:p>
          <a:p>
            <a:pPr marL="0" indent="0" algn="l">
              <a:buNone/>
            </a:pPr>
            <a:r>
              <a:rPr lang="en-US" sz="1800" b="0" i="0" dirty="0">
                <a:solidFill>
                  <a:srgbClr val="3C3B3C"/>
                </a:solidFill>
                <a:effectLst/>
                <a:latin typeface="+mj-lt"/>
              </a:rPr>
              <a:t>We believe that each person deserves individualized support tailored to their strengths, choices, and goals. Over the years, E3 has transitioned from structured programs to flexible, person-centered supports that empower independence and enhance quality of life. Our comprehensive offerings range from integrated child care services and supported living to social engagement opportunities, all designed to enable individuals and families.</a:t>
            </a:r>
          </a:p>
          <a:p>
            <a:pPr marL="0" indent="0">
              <a:buNone/>
            </a:pPr>
            <a:endParaRPr lang="en-CA" sz="1800" dirty="0">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r>
              <a:rPr lang="en-CA" sz="3500">
                <a:solidFill>
                  <a:srgbClr val="FFFFFF"/>
                </a:solidFill>
              </a:rPr>
              <a:t>Why a Palliative Approach Matters…</a:t>
            </a:r>
          </a:p>
        </p:txBody>
      </p:sp>
      <p:sp>
        <p:nvSpPr>
          <p:cNvPr id="3" name="Content Placeholder 2"/>
          <p:cNvSpPr>
            <a:spLocks noGrp="1"/>
          </p:cNvSpPr>
          <p:nvPr>
            <p:ph idx="1"/>
          </p:nvPr>
        </p:nvSpPr>
        <p:spPr>
          <a:xfrm>
            <a:off x="4877368" y="649480"/>
            <a:ext cx="3646835" cy="5546047"/>
          </a:xfrm>
        </p:spPr>
        <p:txBody>
          <a:bodyPr anchor="ctr">
            <a:normAutofit/>
          </a:bodyPr>
          <a:lstStyle/>
          <a:p>
            <a:pPr marL="0" marR="0" lvl="0" indent="0" defTabSz="914400" rtl="0" eaLnBrk="0" fontAlgn="base" latinLnBrk="0" hangingPunct="0">
              <a:spcBef>
                <a:spcPct val="0"/>
              </a:spcBef>
              <a:spcAft>
                <a:spcPct val="0"/>
              </a:spcAft>
              <a:buClrTx/>
              <a:buSzTx/>
              <a:buNone/>
              <a:tabLst/>
            </a:pPr>
            <a:r>
              <a:rPr kumimoji="0" lang="en-US" altLang="en-US" sz="1700" b="0" i="0" u="none" strike="noStrike" cap="none" normalizeH="0" baseline="0">
                <a:ln>
                  <a:noFill/>
                </a:ln>
                <a:effectLst/>
                <a:latin typeface="Arial" panose="020B0604020202020204" pitchFamily="34" charset="0"/>
              </a:rPr>
              <a:t>Aging population with complex health and communication needs</a:t>
            </a:r>
          </a:p>
          <a:p>
            <a:pPr marL="0" marR="0" lvl="0" indent="0" defTabSz="914400" rtl="0" eaLnBrk="0" fontAlgn="base" latinLnBrk="0" hangingPunct="0">
              <a:spcBef>
                <a:spcPct val="0"/>
              </a:spcBef>
              <a:spcAft>
                <a:spcPct val="0"/>
              </a:spcAft>
              <a:buClrTx/>
              <a:buSzTx/>
              <a:buNone/>
              <a:tabLst/>
            </a:pPr>
            <a:endParaRPr kumimoji="0" lang="en-US" altLang="en-US" sz="17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ct val="0"/>
              </a:spcAft>
              <a:buClrTx/>
              <a:buSzTx/>
              <a:buNone/>
              <a:tabLst/>
            </a:pPr>
            <a:r>
              <a:rPr kumimoji="0" lang="en-US" altLang="en-US" sz="1700" b="0" i="0" u="none" strike="noStrike" cap="none" normalizeH="0" baseline="0">
                <a:ln>
                  <a:noFill/>
                </a:ln>
                <a:effectLst/>
                <a:latin typeface="Arial" panose="020B0604020202020204" pitchFamily="34" charset="0"/>
              </a:rPr>
              <a:t>Historical trauma and institutionalization impacts</a:t>
            </a:r>
          </a:p>
          <a:p>
            <a:pPr marL="0" marR="0" lvl="0" indent="0" defTabSz="914400" rtl="0" eaLnBrk="0" fontAlgn="base" latinLnBrk="0" hangingPunct="0">
              <a:spcBef>
                <a:spcPct val="0"/>
              </a:spcBef>
              <a:spcAft>
                <a:spcPct val="0"/>
              </a:spcAft>
              <a:buClrTx/>
              <a:buSzTx/>
              <a:buFontTx/>
              <a:buChar char="•"/>
              <a:tabLst/>
            </a:pPr>
            <a:endParaRPr kumimoji="0" lang="en-US" altLang="en-US" sz="17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ct val="0"/>
              </a:spcAft>
              <a:buClrTx/>
              <a:buSzTx/>
              <a:buNone/>
              <a:tabLst/>
            </a:pPr>
            <a:r>
              <a:rPr kumimoji="0" lang="en-US" altLang="en-US" sz="1700" b="0" i="0" u="none" strike="noStrike" cap="none" normalizeH="0" baseline="0">
                <a:ln>
                  <a:noFill/>
                </a:ln>
                <a:effectLst/>
                <a:latin typeface="Arial" panose="020B0604020202020204" pitchFamily="34" charset="0"/>
              </a:rPr>
              <a:t>Barriers to accessing quality health care</a:t>
            </a:r>
          </a:p>
          <a:p>
            <a:pPr marL="0" marR="0" lvl="0" indent="0" defTabSz="914400" rtl="0" eaLnBrk="0" fontAlgn="base" latinLnBrk="0" hangingPunct="0">
              <a:spcBef>
                <a:spcPct val="0"/>
              </a:spcBef>
              <a:spcAft>
                <a:spcPct val="0"/>
              </a:spcAft>
              <a:buClrTx/>
              <a:buSzTx/>
              <a:buNone/>
              <a:tabLst/>
            </a:pPr>
            <a:endParaRPr kumimoji="0" lang="en-US" altLang="en-US" sz="1700" b="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ct val="0"/>
              </a:spcAft>
              <a:buClrTx/>
              <a:buSzTx/>
              <a:buNone/>
              <a:tabLst/>
            </a:pPr>
            <a:r>
              <a:rPr kumimoji="0" lang="en-US" altLang="en-US" sz="1700" b="0" i="0" u="none" strike="noStrike" cap="none" normalizeH="0" baseline="0">
                <a:ln>
                  <a:noFill/>
                </a:ln>
                <a:effectLst/>
                <a:latin typeface="Arial" panose="020B0604020202020204" pitchFamily="34" charset="0"/>
              </a:rPr>
              <a:t>Goal: Empower people to age and die in place, with comfort and respect</a:t>
            </a:r>
          </a:p>
          <a:p>
            <a:pPr marL="0" indent="0">
              <a:buNone/>
            </a:pPr>
            <a:endParaRPr lang="en-CA" sz="1700"/>
          </a:p>
        </p:txBody>
      </p:sp>
    </p:spTree>
    <p:extLst>
      <p:ext uri="{BB962C8B-B14F-4D97-AF65-F5344CB8AC3E}">
        <p14:creationId xmlns:p14="http://schemas.microsoft.com/office/powerpoint/2010/main" val="2107464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Rectangle 5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anchor="b">
            <a:normAutofit/>
          </a:bodyPr>
          <a:lstStyle/>
          <a:p>
            <a:pPr algn="r"/>
            <a:r>
              <a:rPr lang="en-CA" sz="3500">
                <a:solidFill>
                  <a:srgbClr val="FFFFFF"/>
                </a:solidFill>
              </a:rPr>
              <a:t>Partnering for Impact…</a:t>
            </a:r>
          </a:p>
        </p:txBody>
      </p:sp>
      <p:graphicFrame>
        <p:nvGraphicFramePr>
          <p:cNvPr id="45" name="Content Placeholder 2">
            <a:extLst>
              <a:ext uri="{FF2B5EF4-FFF2-40B4-BE49-F238E27FC236}">
                <a16:creationId xmlns:a16="http://schemas.microsoft.com/office/drawing/2014/main" id="{C03607A9-3D30-B834-CE55-D971A2A391BF}"/>
              </a:ext>
            </a:extLst>
          </p:cNvPr>
          <p:cNvGraphicFramePr>
            <a:graphicFrameLocks noGrp="1"/>
          </p:cNvGraphicFramePr>
          <p:nvPr>
            <p:ph idx="1"/>
            <p:extLst>
              <p:ext uri="{D42A27DB-BD31-4B8C-83A1-F6EECF244321}">
                <p14:modId xmlns:p14="http://schemas.microsoft.com/office/powerpoint/2010/main" val="3587320839"/>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4176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ea of hands in the middle">
            <a:extLst>
              <a:ext uri="{FF2B5EF4-FFF2-40B4-BE49-F238E27FC236}">
                <a16:creationId xmlns:a16="http://schemas.microsoft.com/office/drawing/2014/main" id="{D835FA3E-16EB-74E7-B356-63FAB666722D}"/>
              </a:ext>
            </a:extLst>
          </p:cNvPr>
          <p:cNvPicPr>
            <a:picLocks noChangeAspect="1"/>
          </p:cNvPicPr>
          <p:nvPr/>
        </p:nvPicPr>
        <p:blipFill>
          <a:blip r:embed="rId2">
            <a:alphaModFix amt="50000"/>
          </a:blip>
          <a:srcRect l="7683" r="3316" b="-2"/>
          <a:stretch>
            <a:fillRect/>
          </a:stretch>
        </p:blipFill>
        <p:spPr>
          <a:xfrm>
            <a:off x="20" y="1"/>
            <a:ext cx="9143980" cy="6857999"/>
          </a:xfrm>
          <a:prstGeom prst="rect">
            <a:avLst/>
          </a:prstGeom>
        </p:spPr>
      </p:pic>
      <p:sp>
        <p:nvSpPr>
          <p:cNvPr id="2" name="Title 1"/>
          <p:cNvSpPr>
            <a:spLocks noGrp="1"/>
          </p:cNvSpPr>
          <p:nvPr>
            <p:ph type="title"/>
          </p:nvPr>
        </p:nvSpPr>
        <p:spPr>
          <a:xfrm>
            <a:off x="1143000" y="1122362"/>
            <a:ext cx="6858000" cy="2900518"/>
          </a:xfrm>
        </p:spPr>
        <p:txBody>
          <a:bodyPr vert="horz" lIns="91440" tIns="45720" rIns="91440" bIns="45720" rtlCol="0" anchor="b">
            <a:normAutofit/>
          </a:bodyPr>
          <a:lstStyle/>
          <a:p>
            <a:pPr algn="ctr" defTabSz="914400">
              <a:lnSpc>
                <a:spcPct val="90000"/>
              </a:lnSpc>
            </a:pPr>
            <a:r>
              <a:rPr lang="en-US" sz="6000">
                <a:solidFill>
                  <a:srgbClr val="FFFFFF"/>
                </a:solidFill>
              </a:rPr>
              <a:t>Project Overview</a:t>
            </a:r>
          </a:p>
        </p:txBody>
      </p:sp>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Rectangle 4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Shape 5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Rectangle 5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CA" sz="2500">
                <a:solidFill>
                  <a:srgbClr val="FFFFFF"/>
                </a:solidFill>
              </a:rPr>
              <a:t>Model of Care </a:t>
            </a:r>
            <a:br>
              <a:rPr lang="en-CA" sz="2500">
                <a:solidFill>
                  <a:srgbClr val="FFFFFF"/>
                </a:solidFill>
              </a:rPr>
            </a:br>
            <a:r>
              <a:rPr lang="en-CA" sz="2500">
                <a:solidFill>
                  <a:srgbClr val="FFFFFF"/>
                </a:solidFill>
              </a:rPr>
              <a:t>&amp; Implementation</a:t>
            </a:r>
          </a:p>
        </p:txBody>
      </p:sp>
      <p:pic>
        <p:nvPicPr>
          <p:cNvPr id="4" name="Picture 3" descr="A close-up of a computer screen&#10;&#10;AI-generated content may be incorrect.">
            <a:extLst>
              <a:ext uri="{FF2B5EF4-FFF2-40B4-BE49-F238E27FC236}">
                <a16:creationId xmlns:a16="http://schemas.microsoft.com/office/drawing/2014/main" id="{57BB3ECA-3457-8F73-8BB6-0FB6D14AAC43}"/>
              </a:ext>
            </a:extLst>
          </p:cNvPr>
          <p:cNvPicPr>
            <a:picLocks noChangeAspect="1"/>
          </p:cNvPicPr>
          <p:nvPr/>
        </p:nvPicPr>
        <p:blipFill>
          <a:blip r:embed="rId3"/>
          <a:srcRect t="7994" r="-1" b="3662"/>
          <a:stretch>
            <a:fillRect/>
          </a:stretch>
        </p:blipFill>
        <p:spPr>
          <a:xfrm>
            <a:off x="3028370" y="1251786"/>
            <a:ext cx="5810032" cy="3965059"/>
          </a:xfrm>
          <a:prstGeom prst="rect">
            <a:avLst/>
          </a:prstGeom>
        </p:spPr>
      </p:pic>
    </p:spTree>
    <p:extLst>
      <p:ext uri="{BB962C8B-B14F-4D97-AF65-F5344CB8AC3E}">
        <p14:creationId xmlns:p14="http://schemas.microsoft.com/office/powerpoint/2010/main" val="142953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Rectangle 4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Shape 5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Rectangle 5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CA" sz="3500">
                <a:solidFill>
                  <a:srgbClr val="FFFFFF"/>
                </a:solidFill>
              </a:rPr>
              <a:t>Building a </a:t>
            </a:r>
            <a:br>
              <a:rPr lang="en-CA" sz="3500">
                <a:solidFill>
                  <a:srgbClr val="FFFFFF"/>
                </a:solidFill>
              </a:rPr>
            </a:br>
            <a:r>
              <a:rPr lang="en-CA" sz="3500">
                <a:solidFill>
                  <a:srgbClr val="FFFFFF"/>
                </a:solidFill>
              </a:rPr>
              <a:t>Home Hospice Program</a:t>
            </a:r>
          </a:p>
        </p:txBody>
      </p:sp>
      <p:sp>
        <p:nvSpPr>
          <p:cNvPr id="5" name="Rectangle 2">
            <a:extLst>
              <a:ext uri="{FF2B5EF4-FFF2-40B4-BE49-F238E27FC236}">
                <a16:creationId xmlns:a16="http://schemas.microsoft.com/office/drawing/2014/main" id="{365AF6E7-6B63-EA31-C3D3-639A2981E6E9}"/>
              </a:ext>
            </a:extLst>
          </p:cNvPr>
          <p:cNvSpPr>
            <a:spLocks noGrp="1" noChangeArrowheads="1"/>
          </p:cNvSpPr>
          <p:nvPr>
            <p:ph idx="1"/>
          </p:nvPr>
        </p:nvSpPr>
        <p:spPr bwMode="auto">
          <a:xfrm>
            <a:off x="3607694" y="649480"/>
            <a:ext cx="4916510" cy="55460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None/>
              <a:tabLst/>
            </a:pPr>
            <a:endParaRPr kumimoji="0" lang="en-US" altLang="en-US" sz="17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None/>
              <a:tabLst/>
            </a:pPr>
            <a:r>
              <a:rPr kumimoji="0" lang="en-US" altLang="en-US" sz="1700" b="0" i="0" u="none" strike="noStrike" cap="none" normalizeH="0" baseline="0" dirty="0">
                <a:ln>
                  <a:noFill/>
                </a:ln>
                <a:effectLst/>
                <a:latin typeface="Arial" panose="020B0604020202020204" pitchFamily="34" charset="0"/>
              </a:rPr>
              <a:t>Vision: Individuals die in their preferred location, with dignity</a:t>
            </a:r>
          </a:p>
          <a:p>
            <a:pPr marL="0" marR="0" lvl="0" indent="0" defTabSz="914400" rtl="0" eaLnBrk="0" fontAlgn="base" latinLnBrk="0" hangingPunct="0">
              <a:spcBef>
                <a:spcPct val="0"/>
              </a:spcBef>
              <a:spcAft>
                <a:spcPts val="600"/>
              </a:spcAft>
              <a:buClrTx/>
              <a:buSzTx/>
              <a:buNone/>
              <a:tabLst/>
            </a:pPr>
            <a:endParaRPr lang="en-US" altLang="en-US" sz="1700" dirty="0">
              <a:latin typeface="Arial" panose="020B0604020202020204" pitchFamily="34" charset="0"/>
            </a:endParaRPr>
          </a:p>
          <a:p>
            <a:pPr marL="0" indent="0" defTabSz="914400" eaLnBrk="0" fontAlgn="base" hangingPunct="0">
              <a:spcBef>
                <a:spcPct val="0"/>
              </a:spcBef>
              <a:spcAft>
                <a:spcPts val="600"/>
              </a:spcAft>
              <a:buNone/>
            </a:pPr>
            <a:r>
              <a:rPr lang="en-US" altLang="en-US" sz="1700" dirty="0">
                <a:latin typeface="Arial" panose="020B0604020202020204" pitchFamily="34" charset="0"/>
              </a:rPr>
              <a:t>A dedicated Palliative Care Support Team</a:t>
            </a:r>
          </a:p>
          <a:p>
            <a:pPr marL="0" marR="0" lvl="0" indent="0" defTabSz="914400" rtl="0" eaLnBrk="0" fontAlgn="base" latinLnBrk="0" hangingPunct="0">
              <a:spcBef>
                <a:spcPct val="0"/>
              </a:spcBef>
              <a:spcAft>
                <a:spcPts val="600"/>
              </a:spcAft>
              <a:buClrTx/>
              <a:buSzTx/>
              <a:buNone/>
              <a:tabLst/>
            </a:pPr>
            <a:endParaRPr kumimoji="0" lang="en-US" altLang="en-US" sz="17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None/>
              <a:tabLst/>
            </a:pPr>
            <a:r>
              <a:rPr kumimoji="0" lang="en-US" altLang="en-US" sz="1700" b="0" i="0" u="none" strike="noStrike" cap="none" normalizeH="0" baseline="0" dirty="0">
                <a:ln>
                  <a:noFill/>
                </a:ln>
                <a:effectLst/>
                <a:latin typeface="Arial" panose="020B0604020202020204" pitchFamily="34" charset="0"/>
              </a:rPr>
              <a:t>Staff growth and development in end-of-life care</a:t>
            </a:r>
          </a:p>
          <a:p>
            <a:pPr marL="0" marR="0" lvl="0" indent="0" defTabSz="914400" rtl="0" eaLnBrk="0" fontAlgn="base" latinLnBrk="0" hangingPunct="0">
              <a:spcBef>
                <a:spcPct val="0"/>
              </a:spcBef>
              <a:spcAft>
                <a:spcPts val="600"/>
              </a:spcAft>
              <a:buClrTx/>
              <a:buSzTx/>
              <a:buNone/>
              <a:tabLst/>
            </a:pPr>
            <a:endParaRPr kumimoji="0" lang="en-US" altLang="en-US" sz="17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None/>
              <a:tabLst/>
            </a:pPr>
            <a:r>
              <a:rPr kumimoji="0" lang="en-US" altLang="en-US" sz="1700" b="0" i="0" u="none" strike="noStrike" cap="none" normalizeH="0" baseline="0" dirty="0">
                <a:ln>
                  <a:noFill/>
                </a:ln>
                <a:effectLst/>
                <a:latin typeface="Arial" panose="020B0604020202020204" pitchFamily="34" charset="0"/>
              </a:rPr>
              <a:t>Laying the foundation for a compassionate, person-</a:t>
            </a:r>
            <a:r>
              <a:rPr kumimoji="0" lang="en-US" altLang="en-US" sz="1700" b="0" i="0" u="none" strike="noStrike" cap="none" normalizeH="0" baseline="0" dirty="0" err="1">
                <a:ln>
                  <a:noFill/>
                </a:ln>
                <a:effectLst/>
                <a:latin typeface="Arial" panose="020B0604020202020204" pitchFamily="34" charset="0"/>
              </a:rPr>
              <a:t>centred</a:t>
            </a:r>
            <a:r>
              <a:rPr kumimoji="0" lang="en-US" altLang="en-US" sz="1700" b="0" i="0" u="none" strike="noStrike" cap="none" normalizeH="0" baseline="0" dirty="0">
                <a:ln>
                  <a:noFill/>
                </a:ln>
                <a:effectLst/>
                <a:latin typeface="Arial" panose="020B0604020202020204" pitchFamily="34" charset="0"/>
              </a:rPr>
              <a:t> model</a:t>
            </a:r>
          </a:p>
        </p:txBody>
      </p:sp>
    </p:spTree>
    <p:extLst>
      <p:ext uri="{BB962C8B-B14F-4D97-AF65-F5344CB8AC3E}">
        <p14:creationId xmlns:p14="http://schemas.microsoft.com/office/powerpoint/2010/main" val="2721261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3F1EB-2085-75B2-14F2-A9FBBE328919}"/>
              </a:ext>
            </a:extLst>
          </p:cNvPr>
          <p:cNvSpPr>
            <a:spLocks noGrp="1"/>
          </p:cNvSpPr>
          <p:nvPr>
            <p:ph type="title"/>
          </p:nvPr>
        </p:nvSpPr>
        <p:spPr/>
        <p:txBody>
          <a:bodyPr/>
          <a:lstStyle/>
          <a:p>
            <a:r>
              <a:rPr lang="en-CA" dirty="0"/>
              <a:t>Creating Collaborative Partnerships</a:t>
            </a:r>
          </a:p>
        </p:txBody>
      </p:sp>
      <p:sp>
        <p:nvSpPr>
          <p:cNvPr id="3" name="Text Placeholder 2">
            <a:extLst>
              <a:ext uri="{FF2B5EF4-FFF2-40B4-BE49-F238E27FC236}">
                <a16:creationId xmlns:a16="http://schemas.microsoft.com/office/drawing/2014/main" id="{910AF565-14BA-6B23-DC4C-89346A02C925}"/>
              </a:ext>
            </a:extLst>
          </p:cNvPr>
          <p:cNvSpPr>
            <a:spLocks noGrp="1"/>
          </p:cNvSpPr>
          <p:nvPr>
            <p:ph type="body" idx="1"/>
          </p:nvPr>
        </p:nvSpPr>
        <p:spPr/>
        <p:txBody>
          <a:bodyPr/>
          <a:lstStyle/>
          <a:p>
            <a:r>
              <a:rPr lang="en-CA" dirty="0"/>
              <a:t>Network</a:t>
            </a:r>
          </a:p>
        </p:txBody>
      </p:sp>
      <p:graphicFrame>
        <p:nvGraphicFramePr>
          <p:cNvPr id="10" name="Content Placeholder 3">
            <a:extLst>
              <a:ext uri="{FF2B5EF4-FFF2-40B4-BE49-F238E27FC236}">
                <a16:creationId xmlns:a16="http://schemas.microsoft.com/office/drawing/2014/main" id="{42A18520-1AAB-2875-2526-47F12988A1F3}"/>
              </a:ext>
            </a:extLst>
          </p:cNvPr>
          <p:cNvGraphicFramePr>
            <a:graphicFrameLocks noGrp="1"/>
          </p:cNvGraphicFramePr>
          <p:nvPr>
            <p:ph sz="half" idx="2"/>
          </p:nvPr>
        </p:nvGraphicFramePr>
        <p:xfrm>
          <a:off x="457200" y="2174875"/>
          <a:ext cx="4040188"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3168D0F0-255D-5472-98F4-4094914E82E5}"/>
              </a:ext>
            </a:extLst>
          </p:cNvPr>
          <p:cNvSpPr>
            <a:spLocks noGrp="1"/>
          </p:cNvSpPr>
          <p:nvPr>
            <p:ph type="body" sz="quarter" idx="3"/>
          </p:nvPr>
        </p:nvSpPr>
        <p:spPr/>
        <p:txBody>
          <a:bodyPr/>
          <a:lstStyle/>
          <a:p>
            <a:r>
              <a:rPr lang="en-CA" dirty="0"/>
              <a:t>Local Hospice</a:t>
            </a:r>
          </a:p>
        </p:txBody>
      </p:sp>
      <p:sp>
        <p:nvSpPr>
          <p:cNvPr id="6" name="Content Placeholder 5">
            <a:extLst>
              <a:ext uri="{FF2B5EF4-FFF2-40B4-BE49-F238E27FC236}">
                <a16:creationId xmlns:a16="http://schemas.microsoft.com/office/drawing/2014/main" id="{F02DECD2-6A47-E3F1-9FF5-EB97F68E2D37}"/>
              </a:ext>
            </a:extLst>
          </p:cNvPr>
          <p:cNvSpPr>
            <a:spLocks noGrp="1"/>
          </p:cNvSpPr>
          <p:nvPr>
            <p:ph sz="quarter" idx="4"/>
          </p:nvPr>
        </p:nvSpPr>
        <p:spPr/>
        <p:txBody>
          <a:bodyPr/>
          <a:lstStyle/>
          <a:p>
            <a:r>
              <a:rPr lang="en-CA" dirty="0"/>
              <a:t>Volunteers</a:t>
            </a:r>
          </a:p>
          <a:p>
            <a:r>
              <a:rPr lang="en-CA" dirty="0"/>
              <a:t>Grief and bereavement</a:t>
            </a:r>
          </a:p>
          <a:p>
            <a:r>
              <a:rPr lang="en-CA" dirty="0"/>
              <a:t>Debriefing- train the trainer</a:t>
            </a:r>
          </a:p>
          <a:p>
            <a:r>
              <a:rPr lang="en-CA" dirty="0"/>
              <a:t>Residential hospice- a choice</a:t>
            </a:r>
          </a:p>
          <a:p>
            <a:endParaRPr lang="en-CA" dirty="0"/>
          </a:p>
          <a:p>
            <a:endParaRPr lang="en-CA" dirty="0"/>
          </a:p>
          <a:p>
            <a:endParaRPr lang="en-CA" dirty="0"/>
          </a:p>
          <a:p>
            <a:endParaRPr lang="en-CA" dirty="0"/>
          </a:p>
        </p:txBody>
      </p:sp>
    </p:spTree>
    <p:extLst>
      <p:ext uri="{BB962C8B-B14F-4D97-AF65-F5344CB8AC3E}">
        <p14:creationId xmlns:p14="http://schemas.microsoft.com/office/powerpoint/2010/main" val="1965275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76CBED8F37C1459559812AE366E1D3" ma:contentTypeVersion="19" ma:contentTypeDescription="Create a new document." ma:contentTypeScope="" ma:versionID="376b98856725ec28194255099271d2f1">
  <xsd:schema xmlns:xsd="http://www.w3.org/2001/XMLSchema" xmlns:xs="http://www.w3.org/2001/XMLSchema" xmlns:p="http://schemas.microsoft.com/office/2006/metadata/properties" xmlns:ns2="fce1c6e8-d98c-447e-a5ca-18a6c4647bf8" xmlns:ns3="1923a834-cab8-488a-9543-8780285323d3" targetNamespace="http://schemas.microsoft.com/office/2006/metadata/properties" ma:root="true" ma:fieldsID="fb56995a2b97fadbed3a4a950214260f" ns2:_="" ns3:_="">
    <xsd:import namespace="fce1c6e8-d98c-447e-a5ca-18a6c4647bf8"/>
    <xsd:import namespace="1923a834-cab8-488a-9543-8780285323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e1c6e8-d98c-447e-a5ca-18a6c4647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453e1ed-539c-4243-80d5-f1e12081a6b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23a834-cab8-488a-9543-8780285323d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ed22909-0c32-4d03-a847-10aacab6155a}" ma:internalName="TaxCatchAll" ma:showField="CatchAllData" ma:web="1923a834-cab8-488a-9543-8780285323d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ce1c6e8-d98c-447e-a5ca-18a6c4647bf8">
      <Terms xmlns="http://schemas.microsoft.com/office/infopath/2007/PartnerControls"/>
    </lcf76f155ced4ddcb4097134ff3c332f>
    <TaxCatchAll xmlns="1923a834-cab8-488a-9543-8780285323d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8A915C-52FD-4625-A229-2B9C042594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e1c6e8-d98c-447e-a5ca-18a6c4647bf8"/>
    <ds:schemaRef ds:uri="1923a834-cab8-488a-9543-8780285323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6CBBF7-5303-4890-891B-07D99A44C45A}">
  <ds:schemaRefs>
    <ds:schemaRef ds:uri="http://schemas.microsoft.com/office/2006/metadata/properties"/>
    <ds:schemaRef ds:uri="http://schemas.microsoft.com/office/infopath/2007/PartnerControls"/>
    <ds:schemaRef ds:uri="fce1c6e8-d98c-447e-a5ca-18a6c4647bf8"/>
    <ds:schemaRef ds:uri="1923a834-cab8-488a-9543-8780285323d3"/>
  </ds:schemaRefs>
</ds:datastoreItem>
</file>

<file path=customXml/itemProps3.xml><?xml version="1.0" encoding="utf-8"?>
<ds:datastoreItem xmlns:ds="http://schemas.openxmlformats.org/officeDocument/2006/customXml" ds:itemID="{2A3C1F35-81CC-41EF-8B1C-D9FBDB097C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17702</TotalTime>
  <Words>885</Words>
  <Application>Microsoft Office PowerPoint</Application>
  <PresentationFormat>On-screen Show (4:3)</PresentationFormat>
  <Paragraphs>216</Paragraphs>
  <Slides>26</Slides>
  <Notes>16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Choices at End of Life: Essential Partnerships and Knowledge for a Quality Life</vt:lpstr>
      <vt:lpstr>Enhancing Support at E3 Community Services</vt:lpstr>
      <vt:lpstr>Who We Are…  E3 Community Services  Our Mission and Services  </vt:lpstr>
      <vt:lpstr>Why a Palliative Approach Matters…</vt:lpstr>
      <vt:lpstr>Partnering for Impact…</vt:lpstr>
      <vt:lpstr>Project Overview</vt:lpstr>
      <vt:lpstr>Model of Care  &amp; Implementation</vt:lpstr>
      <vt:lpstr>Building a  Home Hospice Program</vt:lpstr>
      <vt:lpstr>Creating Collaborative Partnerships</vt:lpstr>
      <vt:lpstr>Creating Collaborative Partnerships</vt:lpstr>
      <vt:lpstr>Process</vt:lpstr>
      <vt:lpstr>Key QI Priorities</vt:lpstr>
      <vt:lpstr>Implementation Strategy  &amp;  Approach</vt:lpstr>
      <vt:lpstr>SMART Goals &amp; Accountability</vt:lpstr>
      <vt:lpstr> Integration and Quality Improvement Strategy</vt:lpstr>
      <vt:lpstr>Integrating Validated Assessment  Tools Early ID</vt:lpstr>
      <vt:lpstr>Tools</vt:lpstr>
      <vt:lpstr>PowerPoint Presentation</vt:lpstr>
      <vt:lpstr>Integrating Validated Assessment  Tools 24/7 Pain and Symptom Management</vt:lpstr>
      <vt:lpstr>Integrating Grief &amp; Bereavement Support  Care Coordination from ID through Grief and Bereavement</vt:lpstr>
      <vt:lpstr>E3 Palliative Support Program</vt:lpstr>
      <vt:lpstr>Key Education and Resources</vt:lpstr>
      <vt:lpstr>Quality Assurance</vt:lpstr>
      <vt:lpstr>Reflective Study</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Wright, Lisa</dc:creator>
  <cp:keywords/>
  <dc:description>generated using python-pptx</dc:description>
  <cp:lastModifiedBy>Christine Vallis-Page</cp:lastModifiedBy>
  <cp:revision>18</cp:revision>
  <dcterms:created xsi:type="dcterms:W3CDTF">2013-01-27T09:14:16Z</dcterms:created>
  <dcterms:modified xsi:type="dcterms:W3CDTF">2025-10-10T16:37:09Z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0x0101000576CBED8F37C1459559812AE366E1D3</vt:lpwstr>
  </property>
</Properties>
</file>