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FD517-5ED8-2487-2DB0-40AAA83FD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3FC005-090E-1C15-860B-1D7FD3952A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AF086-E8F5-B175-3A8F-F48462BF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08DF6-3EAC-CF2E-A351-18B793CA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81125-06E9-250A-8B8D-152F4FCD2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201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662B-6925-30A6-F6A5-3429B3C58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DA10E-9ECC-536C-F852-3EA7F5636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B8CB4-C1BD-A058-005C-4B5D18D51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8FED6-2C72-08A1-0E97-8BED4C24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24827-ED9E-81BF-B8EC-64EF032AC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937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6D125C-07E9-E3E7-B7F1-D25F886E2D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214E9-BF4B-1611-D2FB-3C50A83DB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2059F-3900-9586-491C-F936CF32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07455-7203-B5EE-D891-9CCEC631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AC3A9-FE80-FAD3-DB8E-0844B0343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31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4988E-F78D-3345-ACF7-CF9B25DB6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8B907-9D1E-8A34-6889-F2B4CB932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EB89C-475D-32B0-862C-65641213C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431C2-8AEB-2FD9-8122-0F267870C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EB03D-FDEA-2B07-F98D-A848CAC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040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F3CF-B96B-E753-9627-1B786E02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D6104-AB3B-1103-091E-58C6574B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70D93-49DF-0C98-5BCA-FB052738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54221-15A1-408C-598E-EAE1FDDF2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70ED3-3F50-F291-3539-58217B3B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17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A9E2E-0BA2-E34C-6F65-720ABD1E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FEEA-57DD-3483-8B32-B2CB3CF78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CBA1C2-9789-4346-4FA8-C31D5777C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C3099-2160-E6EA-D553-DC42B8712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1A3BD-4BE5-3D8D-D2A5-4E84756A7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3E21F-4B57-A439-A1EF-74FA618F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733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EF90F-4889-9E5A-CD76-2168D17C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438FF3-2907-73A6-3A70-47BEBB1B1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33E09-1BBF-C1AA-8E47-DC5A967E1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F25737-576F-BE2D-82C9-A4ACA6BF79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2C3767-FB9C-001F-2B2D-43389B5E81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E80FAE-910F-6915-62B1-F37AA4CCD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F373D1-D73A-BE02-6DEF-27D0965B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02B285-0977-5691-97A3-883C50FC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086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FE2E-B3C3-0259-F2F5-D0470556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EE7139-C895-07FC-A7CF-151C75F8E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B049F4-2C3B-5B26-7C72-152C447B5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DC39C1-AEED-F4C3-6AAD-01847A26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55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0A33F9-B6A9-EE02-5C7F-E877645A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7501CA-66F4-E7A2-1A6E-EDE8B8AC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90D1B-8CBF-9712-9CFA-32A98CC8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830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1B771-D1A4-94F5-34C6-DA2FDAD9D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36F39-D4C3-EDB1-81C2-9649A24A4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ECC5B4-A2D0-EB86-6420-4E88D2608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A7D96-8CC5-096D-E911-6F4A4C74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EF542-EE80-7380-1927-7CFC395C3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D1945-F256-E468-8EBB-4E103C6D1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827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2FA74-7A0E-1A87-9D60-C26296365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3731F-EB86-5867-199E-6A8F88C349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762C8-E215-057E-03B7-B80FE85D2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18995-B959-EE74-38AC-24713E97C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136B9-A673-5AA2-F605-37A4430F9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587EA-2D50-149D-FB0D-20D70338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12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0195C9-02CE-05CE-7024-DFD3E3631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023F2-21C3-298B-080B-7A3647544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519AD-C730-FF4B-B42D-D5A20036C2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4DC22-3E36-4087-BC4E-0E5A97A8C6DF}" type="datetimeFigureOut">
              <a:rPr lang="en-CA" smtClean="0"/>
              <a:t>2026-03-04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F333-4ABB-820B-FC61-B76CE445A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676B3-56BF-2C23-E9DE-F075E9814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93974C-F0E2-4B55-A7CD-27669F1C0C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302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614680" y="2571157"/>
            <a:ext cx="7106920" cy="3940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  <a:sym typeface="Canva Sans Bold"/>
              </a:rPr>
              <a:t>1. Who do I naturally gravitate toward?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  <a:sym typeface="Canva Sans Bold"/>
              </a:rPr>
              <a:t>2. Who do I unintentionally overlook or find challenging to connect with?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  <a:sym typeface="Canva Sans Bold"/>
              </a:rPr>
              <a:t>3. Have I ever made assumptions based on someone’s accent, tone, appearance, age, gender or background? What was the impact?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b="1" dirty="0">
              <a:sym typeface="Canva Sans Bold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C5F747-58C5-6420-99A5-B718F1CE7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436891"/>
            <a:ext cx="3995928" cy="1460876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>
            <a:off x="7863840" y="1237019"/>
            <a:ext cx="4014158" cy="1614297"/>
            <a:chOff x="0" y="0"/>
            <a:chExt cx="3519297" cy="1415288"/>
          </a:xfrm>
        </p:grpSpPr>
        <p:sp>
          <p:nvSpPr>
            <p:cNvPr id="3" name="Freeform 3" descr="image.png"/>
            <p:cNvSpPr/>
            <p:nvPr/>
          </p:nvSpPr>
          <p:spPr>
            <a:xfrm>
              <a:off x="0" y="0"/>
              <a:ext cx="3519297" cy="1415288"/>
            </a:xfrm>
            <a:custGeom>
              <a:avLst/>
              <a:gdLst/>
              <a:ahLst/>
              <a:cxnLst/>
              <a:rect l="l" t="t" r="r" b="b"/>
              <a:pathLst>
                <a:path w="3519297" h="1415288">
                  <a:moveTo>
                    <a:pt x="0" y="0"/>
                  </a:moveTo>
                  <a:lnTo>
                    <a:pt x="3519297" y="0"/>
                  </a:lnTo>
                  <a:lnTo>
                    <a:pt x="3519297" y="1415288"/>
                  </a:lnTo>
                  <a:lnTo>
                    <a:pt x="0" y="14152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44" r="-45"/>
              </a:stretch>
            </a:blipFill>
          </p:spPr>
          <p:txBody>
            <a:bodyPr/>
            <a:lstStyle/>
            <a:p>
              <a:endParaRPr lang="en-CA" sz="12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Canva Sans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Mclean</dc:creator>
  <cp:lastModifiedBy>Alison Mclean</cp:lastModifiedBy>
  <cp:revision>1</cp:revision>
  <dcterms:created xsi:type="dcterms:W3CDTF">2026-03-04T21:35:50Z</dcterms:created>
  <dcterms:modified xsi:type="dcterms:W3CDTF">2026-03-04T21:39:58Z</dcterms:modified>
</cp:coreProperties>
</file>