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modernComment_14A_3AEC9EC9.xml" ContentType="application/vnd.ms-powerpoint.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4"/>
  </p:sldMasterIdLst>
  <p:notesMasterIdLst>
    <p:notesMasterId r:id="rId33"/>
  </p:notesMasterIdLst>
  <p:handoutMasterIdLst>
    <p:handoutMasterId r:id="rId34"/>
  </p:handoutMasterIdLst>
  <p:sldIdLst>
    <p:sldId id="282" r:id="rId5"/>
    <p:sldId id="393" r:id="rId6"/>
    <p:sldId id="307" r:id="rId7"/>
    <p:sldId id="309" r:id="rId8"/>
    <p:sldId id="310" r:id="rId9"/>
    <p:sldId id="397" r:id="rId10"/>
    <p:sldId id="311" r:id="rId11"/>
    <p:sldId id="312" r:id="rId12"/>
    <p:sldId id="318" r:id="rId13"/>
    <p:sldId id="319" r:id="rId14"/>
    <p:sldId id="320" r:id="rId15"/>
    <p:sldId id="321" r:id="rId16"/>
    <p:sldId id="322" r:id="rId17"/>
    <p:sldId id="323" r:id="rId18"/>
    <p:sldId id="326" r:id="rId19"/>
    <p:sldId id="394" r:id="rId20"/>
    <p:sldId id="404" r:id="rId21"/>
    <p:sldId id="407" r:id="rId22"/>
    <p:sldId id="324" r:id="rId23"/>
    <p:sldId id="316" r:id="rId24"/>
    <p:sldId id="330" r:id="rId25"/>
    <p:sldId id="327" r:id="rId26"/>
    <p:sldId id="408" r:id="rId27"/>
    <p:sldId id="395" r:id="rId28"/>
    <p:sldId id="402" r:id="rId29"/>
    <p:sldId id="317" r:id="rId30"/>
    <p:sldId id="403" r:id="rId31"/>
    <p:sldId id="291" r:id="rId32"/>
  </p:sldIdLst>
  <p:sldSz cx="12192000" cy="6858000"/>
  <p:notesSz cx="6858000" cy="9144000"/>
  <p:custDataLst>
    <p:tags r:id="rId3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864" userDrawn="1">
          <p15:clr>
            <a:srgbClr val="A4A3A4"/>
          </p15:clr>
        </p15:guide>
        <p15:guide id="3" pos="39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2E22BA4-A65A-3749-E1AB-7DC8E003C85E}" name="Kajany Gunarajan" initials="KG" userId="S::kajany.gunarajan@surreyplace.ca::84853148-be3b-436e-b9ce-577ee348f9b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B04B"/>
    <a:srgbClr val="302D79"/>
    <a:srgbClr val="EEEEF8"/>
    <a:srgbClr val="EEF4DC"/>
    <a:srgbClr val="F9F9FD"/>
    <a:srgbClr val="F9FBF3"/>
    <a:srgbClr val="D62056"/>
    <a:srgbClr val="8FB04A"/>
    <a:srgbClr val="53C1B2"/>
    <a:srgbClr val="0000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0961" autoAdjust="0"/>
  </p:normalViewPr>
  <p:slideViewPr>
    <p:cSldViewPr snapToGrid="0">
      <p:cViewPr varScale="1">
        <p:scale>
          <a:sx n="89" d="100"/>
          <a:sy n="89" d="100"/>
        </p:scale>
        <p:origin x="3018" y="300"/>
      </p:cViewPr>
      <p:guideLst>
        <p:guide orient="horz" pos="2160"/>
        <p:guide pos="864"/>
        <p:guide pos="39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gs" Target="tags/tag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jany Gunarajan" userId="84853148-be3b-436e-b9ce-577ee348f9b1" providerId="ADAL" clId="{465178D4-A6E2-4615-9EA5-29EBAA558258}"/>
    <pc:docChg chg="custSel modSld">
      <pc:chgData name="Kajany Gunarajan" userId="84853148-be3b-436e-b9ce-577ee348f9b1" providerId="ADAL" clId="{465178D4-A6E2-4615-9EA5-29EBAA558258}" dt="2026-03-09T19:26:22.829" v="94" actId="20577"/>
      <pc:docMkLst>
        <pc:docMk/>
      </pc:docMkLst>
      <pc:sldChg chg="modSp mod modNotesTx">
        <pc:chgData name="Kajany Gunarajan" userId="84853148-be3b-436e-b9ce-577ee348f9b1" providerId="ADAL" clId="{465178D4-A6E2-4615-9EA5-29EBAA558258}" dt="2026-03-09T19:24:08.254" v="29" actId="20577"/>
        <pc:sldMkLst>
          <pc:docMk/>
          <pc:sldMk cId="3536894852" sldId="307"/>
        </pc:sldMkLst>
        <pc:spChg chg="mod">
          <ac:chgData name="Kajany Gunarajan" userId="84853148-be3b-436e-b9ce-577ee348f9b1" providerId="ADAL" clId="{465178D4-A6E2-4615-9EA5-29EBAA558258}" dt="2026-03-09T19:23:14.842" v="20" actId="20577"/>
          <ac:spMkLst>
            <pc:docMk/>
            <pc:sldMk cId="3536894852" sldId="307"/>
            <ac:spMk id="8" creationId="{5F3FE18C-580D-5D1D-78B8-A2FCFF7D4AFF}"/>
          </ac:spMkLst>
        </pc:spChg>
      </pc:sldChg>
      <pc:sldChg chg="modNotesTx">
        <pc:chgData name="Kajany Gunarajan" userId="84853148-be3b-436e-b9ce-577ee348f9b1" providerId="ADAL" clId="{465178D4-A6E2-4615-9EA5-29EBAA558258}" dt="2026-03-09T19:24:12.118" v="30" actId="20577"/>
        <pc:sldMkLst>
          <pc:docMk/>
          <pc:sldMk cId="3130919115" sldId="309"/>
        </pc:sldMkLst>
      </pc:sldChg>
      <pc:sldChg chg="modNotesTx">
        <pc:chgData name="Kajany Gunarajan" userId="84853148-be3b-436e-b9ce-577ee348f9b1" providerId="ADAL" clId="{465178D4-A6E2-4615-9EA5-29EBAA558258}" dt="2026-03-09T19:24:16.877" v="33" actId="20577"/>
        <pc:sldMkLst>
          <pc:docMk/>
          <pc:sldMk cId="2699249042" sldId="310"/>
        </pc:sldMkLst>
      </pc:sldChg>
      <pc:sldChg chg="modNotesTx">
        <pc:chgData name="Kajany Gunarajan" userId="84853148-be3b-436e-b9ce-577ee348f9b1" providerId="ADAL" clId="{465178D4-A6E2-4615-9EA5-29EBAA558258}" dt="2026-03-09T19:24:34.374" v="39" actId="20577"/>
        <pc:sldMkLst>
          <pc:docMk/>
          <pc:sldMk cId="3087348198" sldId="311"/>
        </pc:sldMkLst>
      </pc:sldChg>
      <pc:sldChg chg="modNotesTx">
        <pc:chgData name="Kajany Gunarajan" userId="84853148-be3b-436e-b9ce-577ee348f9b1" providerId="ADAL" clId="{465178D4-A6E2-4615-9EA5-29EBAA558258}" dt="2026-03-09T19:24:40.867" v="40" actId="20577"/>
        <pc:sldMkLst>
          <pc:docMk/>
          <pc:sldMk cId="4228209807" sldId="312"/>
        </pc:sldMkLst>
      </pc:sldChg>
      <pc:sldChg chg="modNotesTx">
        <pc:chgData name="Kajany Gunarajan" userId="84853148-be3b-436e-b9ce-577ee348f9b1" providerId="ADAL" clId="{465178D4-A6E2-4615-9EA5-29EBAA558258}" dt="2026-03-09T19:25:52.367" v="83" actId="20577"/>
        <pc:sldMkLst>
          <pc:docMk/>
          <pc:sldMk cId="2232096452" sldId="316"/>
        </pc:sldMkLst>
      </pc:sldChg>
      <pc:sldChg chg="modNotesTx">
        <pc:chgData name="Kajany Gunarajan" userId="84853148-be3b-436e-b9ce-577ee348f9b1" providerId="ADAL" clId="{465178D4-A6E2-4615-9EA5-29EBAA558258}" dt="2026-03-09T19:26:22.829" v="94" actId="20577"/>
        <pc:sldMkLst>
          <pc:docMk/>
          <pc:sldMk cId="370205102" sldId="317"/>
        </pc:sldMkLst>
      </pc:sldChg>
      <pc:sldChg chg="modNotesTx">
        <pc:chgData name="Kajany Gunarajan" userId="84853148-be3b-436e-b9ce-577ee348f9b1" providerId="ADAL" clId="{465178D4-A6E2-4615-9EA5-29EBAA558258}" dt="2026-03-09T19:24:44.698" v="41" actId="20577"/>
        <pc:sldMkLst>
          <pc:docMk/>
          <pc:sldMk cId="1385768679" sldId="318"/>
        </pc:sldMkLst>
      </pc:sldChg>
      <pc:sldChg chg="modNotesTx">
        <pc:chgData name="Kajany Gunarajan" userId="84853148-be3b-436e-b9ce-577ee348f9b1" providerId="ADAL" clId="{465178D4-A6E2-4615-9EA5-29EBAA558258}" dt="2026-03-09T19:24:49.855" v="47" actId="20577"/>
        <pc:sldMkLst>
          <pc:docMk/>
          <pc:sldMk cId="993374464" sldId="319"/>
        </pc:sldMkLst>
      </pc:sldChg>
      <pc:sldChg chg="modNotesTx">
        <pc:chgData name="Kajany Gunarajan" userId="84853148-be3b-436e-b9ce-577ee348f9b1" providerId="ADAL" clId="{465178D4-A6E2-4615-9EA5-29EBAA558258}" dt="2026-03-09T19:24:57.328" v="57" actId="20577"/>
        <pc:sldMkLst>
          <pc:docMk/>
          <pc:sldMk cId="222894425" sldId="320"/>
        </pc:sldMkLst>
      </pc:sldChg>
      <pc:sldChg chg="modNotesTx">
        <pc:chgData name="Kajany Gunarajan" userId="84853148-be3b-436e-b9ce-577ee348f9b1" providerId="ADAL" clId="{465178D4-A6E2-4615-9EA5-29EBAA558258}" dt="2026-03-09T19:25:01.486" v="63" actId="20577"/>
        <pc:sldMkLst>
          <pc:docMk/>
          <pc:sldMk cId="1398525606" sldId="321"/>
        </pc:sldMkLst>
      </pc:sldChg>
      <pc:sldChg chg="modNotesTx">
        <pc:chgData name="Kajany Gunarajan" userId="84853148-be3b-436e-b9ce-577ee348f9b1" providerId="ADAL" clId="{465178D4-A6E2-4615-9EA5-29EBAA558258}" dt="2026-03-09T19:25:05.023" v="69" actId="20577"/>
        <pc:sldMkLst>
          <pc:docMk/>
          <pc:sldMk cId="940544109" sldId="322"/>
        </pc:sldMkLst>
      </pc:sldChg>
      <pc:sldChg chg="modNotesTx">
        <pc:chgData name="Kajany Gunarajan" userId="84853148-be3b-436e-b9ce-577ee348f9b1" providerId="ADAL" clId="{465178D4-A6E2-4615-9EA5-29EBAA558258}" dt="2026-03-09T19:25:12.006" v="77" actId="20577"/>
        <pc:sldMkLst>
          <pc:docMk/>
          <pc:sldMk cId="3009259988" sldId="323"/>
        </pc:sldMkLst>
      </pc:sldChg>
      <pc:sldChg chg="modNotesTx">
        <pc:chgData name="Kajany Gunarajan" userId="84853148-be3b-436e-b9ce-577ee348f9b1" providerId="ADAL" clId="{465178D4-A6E2-4615-9EA5-29EBAA558258}" dt="2026-03-09T19:25:46.529" v="82" actId="20577"/>
        <pc:sldMkLst>
          <pc:docMk/>
          <pc:sldMk cId="3614426153" sldId="324"/>
        </pc:sldMkLst>
      </pc:sldChg>
      <pc:sldChg chg="modNotesTx">
        <pc:chgData name="Kajany Gunarajan" userId="84853148-be3b-436e-b9ce-577ee348f9b1" providerId="ADAL" clId="{465178D4-A6E2-4615-9EA5-29EBAA558258}" dt="2026-03-09T19:25:16.578" v="78" actId="20577"/>
        <pc:sldMkLst>
          <pc:docMk/>
          <pc:sldMk cId="2927088770" sldId="326"/>
        </pc:sldMkLst>
      </pc:sldChg>
      <pc:sldChg chg="modNotesTx">
        <pc:chgData name="Kajany Gunarajan" userId="84853148-be3b-436e-b9ce-577ee348f9b1" providerId="ADAL" clId="{465178D4-A6E2-4615-9EA5-29EBAA558258}" dt="2026-03-09T19:26:01.592" v="87" actId="20577"/>
        <pc:sldMkLst>
          <pc:docMk/>
          <pc:sldMk cId="486579911" sldId="327"/>
        </pc:sldMkLst>
      </pc:sldChg>
      <pc:sldChg chg="modNotesTx">
        <pc:chgData name="Kajany Gunarajan" userId="84853148-be3b-436e-b9ce-577ee348f9b1" providerId="ADAL" clId="{465178D4-A6E2-4615-9EA5-29EBAA558258}" dt="2026-03-09T19:25:57.300" v="84" actId="20577"/>
        <pc:sldMkLst>
          <pc:docMk/>
          <pc:sldMk cId="988585673" sldId="330"/>
        </pc:sldMkLst>
      </pc:sldChg>
      <pc:sldChg chg="modNotesTx">
        <pc:chgData name="Kajany Gunarajan" userId="84853148-be3b-436e-b9ce-577ee348f9b1" providerId="ADAL" clId="{465178D4-A6E2-4615-9EA5-29EBAA558258}" dt="2026-03-09T19:24:05.367" v="26" actId="20577"/>
        <pc:sldMkLst>
          <pc:docMk/>
          <pc:sldMk cId="1062739855" sldId="393"/>
        </pc:sldMkLst>
      </pc:sldChg>
      <pc:sldChg chg="modNotesTx">
        <pc:chgData name="Kajany Gunarajan" userId="84853148-be3b-436e-b9ce-577ee348f9b1" providerId="ADAL" clId="{465178D4-A6E2-4615-9EA5-29EBAA558258}" dt="2026-03-09T19:25:21.949" v="79" actId="20577"/>
        <pc:sldMkLst>
          <pc:docMk/>
          <pc:sldMk cId="4279510210" sldId="394"/>
        </pc:sldMkLst>
      </pc:sldChg>
      <pc:sldChg chg="modSp mod">
        <pc:chgData name="Kajany Gunarajan" userId="84853148-be3b-436e-b9ce-577ee348f9b1" providerId="ADAL" clId="{465178D4-A6E2-4615-9EA5-29EBAA558258}" dt="2026-03-09T19:26:14.861" v="92" actId="1076"/>
        <pc:sldMkLst>
          <pc:docMk/>
          <pc:sldMk cId="1476091143" sldId="395"/>
        </pc:sldMkLst>
        <pc:spChg chg="mod">
          <ac:chgData name="Kajany Gunarajan" userId="84853148-be3b-436e-b9ce-577ee348f9b1" providerId="ADAL" clId="{465178D4-A6E2-4615-9EA5-29EBAA558258}" dt="2026-03-09T19:26:11.977" v="91" actId="1076"/>
          <ac:spMkLst>
            <pc:docMk/>
            <pc:sldMk cId="1476091143" sldId="395"/>
            <ac:spMk id="2" creationId="{EE9483B7-ABBB-F8AC-E5B9-9593E42EC263}"/>
          </ac:spMkLst>
        </pc:spChg>
        <pc:spChg chg="mod">
          <ac:chgData name="Kajany Gunarajan" userId="84853148-be3b-436e-b9ce-577ee348f9b1" providerId="ADAL" clId="{465178D4-A6E2-4615-9EA5-29EBAA558258}" dt="2026-03-09T19:26:14.861" v="92" actId="1076"/>
          <ac:spMkLst>
            <pc:docMk/>
            <pc:sldMk cId="1476091143" sldId="395"/>
            <ac:spMk id="3" creationId="{B735C1E6-E867-EA03-0E12-2296D2E3D20A}"/>
          </ac:spMkLst>
        </pc:spChg>
      </pc:sldChg>
      <pc:sldChg chg="delSp mod modNotesTx">
        <pc:chgData name="Kajany Gunarajan" userId="84853148-be3b-436e-b9ce-577ee348f9b1" providerId="ADAL" clId="{465178D4-A6E2-4615-9EA5-29EBAA558258}" dt="2026-03-09T19:24:22.950" v="36" actId="20577"/>
        <pc:sldMkLst>
          <pc:docMk/>
          <pc:sldMk cId="3179546955" sldId="397"/>
        </pc:sldMkLst>
        <pc:picChg chg="del">
          <ac:chgData name="Kajany Gunarajan" userId="84853148-be3b-436e-b9ce-577ee348f9b1" providerId="ADAL" clId="{465178D4-A6E2-4615-9EA5-29EBAA558258}" dt="2026-03-09T19:23:47.216" v="23" actId="478"/>
          <ac:picMkLst>
            <pc:docMk/>
            <pc:sldMk cId="3179546955" sldId="397"/>
            <ac:picMk id="5" creationId="{02D3C61A-49B0-CC6C-3D90-D5A5859E17A0}"/>
          </ac:picMkLst>
        </pc:picChg>
      </pc:sldChg>
      <pc:sldChg chg="modNotesTx">
        <pc:chgData name="Kajany Gunarajan" userId="84853148-be3b-436e-b9ce-577ee348f9b1" providerId="ADAL" clId="{465178D4-A6E2-4615-9EA5-29EBAA558258}" dt="2026-03-09T19:26:18.769" v="93" actId="20577"/>
        <pc:sldMkLst>
          <pc:docMk/>
          <pc:sldMk cId="1747783824" sldId="402"/>
        </pc:sldMkLst>
      </pc:sldChg>
      <pc:sldChg chg="modNotesTx">
        <pc:chgData name="Kajany Gunarajan" userId="84853148-be3b-436e-b9ce-577ee348f9b1" providerId="ADAL" clId="{465178D4-A6E2-4615-9EA5-29EBAA558258}" dt="2026-03-09T19:25:25.499" v="80" actId="20577"/>
        <pc:sldMkLst>
          <pc:docMk/>
          <pc:sldMk cId="434911081" sldId="404"/>
        </pc:sldMkLst>
      </pc:sldChg>
      <pc:sldChg chg="modNotesTx">
        <pc:chgData name="Kajany Gunarajan" userId="84853148-be3b-436e-b9ce-577ee348f9b1" providerId="ADAL" clId="{465178D4-A6E2-4615-9EA5-29EBAA558258}" dt="2026-03-09T19:25:40.202" v="81" actId="20577"/>
        <pc:sldMkLst>
          <pc:docMk/>
          <pc:sldMk cId="502731939" sldId="407"/>
        </pc:sldMkLst>
      </pc:sldChg>
      <pc:sldChg chg="modNotesTx">
        <pc:chgData name="Kajany Gunarajan" userId="84853148-be3b-436e-b9ce-577ee348f9b1" providerId="ADAL" clId="{465178D4-A6E2-4615-9EA5-29EBAA558258}" dt="2026-03-09T19:26:08.155" v="90" actId="20577"/>
        <pc:sldMkLst>
          <pc:docMk/>
          <pc:sldMk cId="650142391" sldId="408"/>
        </pc:sldMkLst>
      </pc:sldChg>
    </pc:docChg>
  </pc:docChgLst>
</pc:chgInfo>
</file>

<file path=ppt/comments/modernComment_14A_3AEC9EC9.xml><?xml version="1.0" encoding="utf-8"?>
<p188:cmLst xmlns:a="http://schemas.openxmlformats.org/drawingml/2006/main" xmlns:r="http://schemas.openxmlformats.org/officeDocument/2006/relationships" xmlns:p188="http://schemas.microsoft.com/office/powerpoint/2018/8/main">
  <p188:cm id="{9429B4BD-E168-4080-ABA9-449978D0CAC9}" authorId="{32E22BA4-A65A-3749-E1AB-7DC8E003C85E}" status="resolved" created="2026-02-23T16:16:07.744" complete="100000">
    <pc:sldMkLst xmlns:pc="http://schemas.microsoft.com/office/powerpoint/2013/main/command">
      <pc:docMk/>
      <pc:sldMk cId="988585673" sldId="330"/>
    </pc:sldMkLst>
    <p188:txBody>
      <a:bodyPr/>
      <a:lstStyle/>
      <a:p>
        <a:r>
          <a:rPr lang="en-US"/>
          <a:t>Should we include the full list of questions here. And not for the survey? </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249E810-DAFE-4B9D-B9E1-3C58553E099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23C7F31-01F2-4BB4-8F59-E9FB209934B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489F5B9-745A-45D3-9FA1-7F26AD233E62}" type="datetimeFigureOut">
              <a:rPr lang="en-US" smtClean="0"/>
              <a:t>3/9/2026</a:t>
            </a:fld>
            <a:endParaRPr lang="en-US"/>
          </a:p>
        </p:txBody>
      </p:sp>
      <p:sp>
        <p:nvSpPr>
          <p:cNvPr id="4" name="Footer Placeholder 3">
            <a:extLst>
              <a:ext uri="{FF2B5EF4-FFF2-40B4-BE49-F238E27FC236}">
                <a16:creationId xmlns:a16="http://schemas.microsoft.com/office/drawing/2014/main" id="{680B8ECD-D279-4106-A218-7262E06C017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2AAB30B-E18A-46A8-B426-008BF33230D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B2DB610-16E2-43C3-ABDC-7840A83843B6}" type="slidenum">
              <a:rPr lang="en-US" smtClean="0"/>
              <a:t>‹#›</a:t>
            </a:fld>
            <a:endParaRPr lang="en-US"/>
          </a:p>
        </p:txBody>
      </p:sp>
    </p:spTree>
    <p:extLst>
      <p:ext uri="{BB962C8B-B14F-4D97-AF65-F5344CB8AC3E}">
        <p14:creationId xmlns:p14="http://schemas.microsoft.com/office/powerpoint/2010/main" val="21693820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DDD0B0-4A3B-4F6F-A21F-6A5BE12A1DA4}" type="datetimeFigureOut">
              <a:rPr lang="en-US" smtClean="0"/>
              <a:t>3/9/2026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C1A9CE-CB3F-4D01-9E48-E20FEE0ADC7D}" type="slidenum">
              <a:rPr lang="en-US" smtClean="0"/>
              <a:t>‹#›</a:t>
            </a:fld>
            <a:endParaRPr lang="en-US"/>
          </a:p>
        </p:txBody>
      </p:sp>
    </p:spTree>
    <p:extLst>
      <p:ext uri="{BB962C8B-B14F-4D97-AF65-F5344CB8AC3E}">
        <p14:creationId xmlns:p14="http://schemas.microsoft.com/office/powerpoint/2010/main" val="38247699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Strengthening our Organization with Intention: A Process for Gathering Socio-Demographic data using an Equity, Diversity, Inclusion, and Accessibility (EDIA) Approach</a:t>
            </a:r>
            <a:endParaRPr lang="en-US"/>
          </a:p>
        </p:txBody>
      </p:sp>
      <p:sp>
        <p:nvSpPr>
          <p:cNvPr id="4" name="Slide Number Placeholder 3"/>
          <p:cNvSpPr>
            <a:spLocks noGrp="1"/>
          </p:cNvSpPr>
          <p:nvPr>
            <p:ph type="sldNum" sz="quarter" idx="5"/>
          </p:nvPr>
        </p:nvSpPr>
        <p:spPr/>
        <p:txBody>
          <a:bodyPr/>
          <a:lstStyle/>
          <a:p>
            <a:fld id="{68C1A9CE-CB3F-4D01-9E48-E20FEE0ADC7D}" type="slidenum">
              <a:rPr lang="en-US" smtClean="0"/>
              <a:t>1</a:t>
            </a:fld>
            <a:endParaRPr lang="en-US"/>
          </a:p>
        </p:txBody>
      </p:sp>
    </p:spTree>
    <p:extLst>
      <p:ext uri="{BB962C8B-B14F-4D97-AF65-F5344CB8AC3E}">
        <p14:creationId xmlns:p14="http://schemas.microsoft.com/office/powerpoint/2010/main" val="35916045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Kajany</a:t>
            </a:r>
          </a:p>
        </p:txBody>
      </p:sp>
      <p:sp>
        <p:nvSpPr>
          <p:cNvPr id="4" name="Slide Number Placeholder 3"/>
          <p:cNvSpPr>
            <a:spLocks noGrp="1"/>
          </p:cNvSpPr>
          <p:nvPr>
            <p:ph type="sldNum" sz="quarter" idx="5"/>
          </p:nvPr>
        </p:nvSpPr>
        <p:spPr/>
        <p:txBody>
          <a:bodyPr/>
          <a:lstStyle/>
          <a:p>
            <a:fld id="{68C1A9CE-CB3F-4D01-9E48-E20FEE0ADC7D}" type="slidenum">
              <a:rPr lang="en-US" smtClean="0"/>
              <a:t>10</a:t>
            </a:fld>
            <a:endParaRPr lang="en-US"/>
          </a:p>
        </p:txBody>
      </p:sp>
    </p:spTree>
    <p:extLst>
      <p:ext uri="{BB962C8B-B14F-4D97-AF65-F5344CB8AC3E}">
        <p14:creationId xmlns:p14="http://schemas.microsoft.com/office/powerpoint/2010/main" val="40725603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Kajany</a:t>
            </a:r>
          </a:p>
        </p:txBody>
      </p:sp>
      <p:sp>
        <p:nvSpPr>
          <p:cNvPr id="4" name="Slide Number Placeholder 3"/>
          <p:cNvSpPr>
            <a:spLocks noGrp="1"/>
          </p:cNvSpPr>
          <p:nvPr>
            <p:ph type="sldNum" sz="quarter" idx="5"/>
          </p:nvPr>
        </p:nvSpPr>
        <p:spPr/>
        <p:txBody>
          <a:bodyPr/>
          <a:lstStyle/>
          <a:p>
            <a:fld id="{68C1A9CE-CB3F-4D01-9E48-E20FEE0ADC7D}" type="slidenum">
              <a:rPr lang="en-US" smtClean="0"/>
              <a:t>11</a:t>
            </a:fld>
            <a:endParaRPr lang="en-US"/>
          </a:p>
        </p:txBody>
      </p:sp>
    </p:spTree>
    <p:extLst>
      <p:ext uri="{BB962C8B-B14F-4D97-AF65-F5344CB8AC3E}">
        <p14:creationId xmlns:p14="http://schemas.microsoft.com/office/powerpoint/2010/main" val="13214872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Kajany</a:t>
            </a:r>
          </a:p>
        </p:txBody>
      </p:sp>
      <p:sp>
        <p:nvSpPr>
          <p:cNvPr id="4" name="Slide Number Placeholder 3"/>
          <p:cNvSpPr>
            <a:spLocks noGrp="1"/>
          </p:cNvSpPr>
          <p:nvPr>
            <p:ph type="sldNum" sz="quarter" idx="5"/>
          </p:nvPr>
        </p:nvSpPr>
        <p:spPr/>
        <p:txBody>
          <a:bodyPr/>
          <a:lstStyle/>
          <a:p>
            <a:fld id="{68C1A9CE-CB3F-4D01-9E48-E20FEE0ADC7D}" type="slidenum">
              <a:rPr lang="en-US" smtClean="0"/>
              <a:t>12</a:t>
            </a:fld>
            <a:endParaRPr lang="en-US"/>
          </a:p>
        </p:txBody>
      </p:sp>
    </p:spTree>
    <p:extLst>
      <p:ext uri="{BB962C8B-B14F-4D97-AF65-F5344CB8AC3E}">
        <p14:creationId xmlns:p14="http://schemas.microsoft.com/office/powerpoint/2010/main" val="31678202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Kajany</a:t>
            </a:r>
          </a:p>
        </p:txBody>
      </p:sp>
      <p:sp>
        <p:nvSpPr>
          <p:cNvPr id="4" name="Slide Number Placeholder 3"/>
          <p:cNvSpPr>
            <a:spLocks noGrp="1"/>
          </p:cNvSpPr>
          <p:nvPr>
            <p:ph type="sldNum" sz="quarter" idx="5"/>
          </p:nvPr>
        </p:nvSpPr>
        <p:spPr/>
        <p:txBody>
          <a:bodyPr/>
          <a:lstStyle/>
          <a:p>
            <a:fld id="{68C1A9CE-CB3F-4D01-9E48-E20FEE0ADC7D}" type="slidenum">
              <a:rPr lang="en-US" smtClean="0"/>
              <a:t>13</a:t>
            </a:fld>
            <a:endParaRPr lang="en-US"/>
          </a:p>
        </p:txBody>
      </p:sp>
    </p:spTree>
    <p:extLst>
      <p:ext uri="{BB962C8B-B14F-4D97-AF65-F5344CB8AC3E}">
        <p14:creationId xmlns:p14="http://schemas.microsoft.com/office/powerpoint/2010/main" val="10576418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Kajany</a:t>
            </a:r>
          </a:p>
          <a:p>
            <a:endParaRPr lang="en-US" dirty="0"/>
          </a:p>
        </p:txBody>
      </p:sp>
      <p:sp>
        <p:nvSpPr>
          <p:cNvPr id="4" name="Slide Number Placeholder 3"/>
          <p:cNvSpPr>
            <a:spLocks noGrp="1"/>
          </p:cNvSpPr>
          <p:nvPr>
            <p:ph type="sldNum" sz="quarter" idx="5"/>
          </p:nvPr>
        </p:nvSpPr>
        <p:spPr/>
        <p:txBody>
          <a:bodyPr/>
          <a:lstStyle/>
          <a:p>
            <a:fld id="{68C1A9CE-CB3F-4D01-9E48-E20FEE0ADC7D}" type="slidenum">
              <a:rPr lang="en-US" smtClean="0"/>
              <a:t>14</a:t>
            </a:fld>
            <a:endParaRPr lang="en-US"/>
          </a:p>
        </p:txBody>
      </p:sp>
    </p:spTree>
    <p:extLst>
      <p:ext uri="{BB962C8B-B14F-4D97-AF65-F5344CB8AC3E}">
        <p14:creationId xmlns:p14="http://schemas.microsoft.com/office/powerpoint/2010/main" val="36228947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solidFill>
                  <a:srgbClr val="000033"/>
                </a:solidFill>
              </a:rPr>
              <a:t>Kajany</a:t>
            </a:r>
          </a:p>
          <a:p>
            <a:r>
              <a:rPr lang="en-US" dirty="0">
                <a:solidFill>
                  <a:srgbClr val="000033"/>
                </a:solidFill>
              </a:rPr>
              <a:t> </a:t>
            </a:r>
          </a:p>
          <a:p>
            <a:endParaRPr lang="en-US" dirty="0">
              <a:solidFill>
                <a:srgbClr val="000000"/>
              </a:solidFill>
              <a:latin typeface="Aptos"/>
              <a:ea typeface="Calibri"/>
              <a:cs typeface="Calibri"/>
            </a:endParaRPr>
          </a:p>
          <a:p>
            <a:endParaRPr lang="en-US" dirty="0">
              <a:solidFill>
                <a:srgbClr val="000033"/>
              </a:solidFill>
              <a:latin typeface="Aptos"/>
              <a:ea typeface="Calibri"/>
              <a:cs typeface="Calibri"/>
            </a:endParaRP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68C1A9CE-CB3F-4D01-9E48-E20FEE0ADC7D}" type="slidenum">
              <a:rPr lang="en-US" smtClean="0"/>
              <a:t>15</a:t>
            </a:fld>
            <a:endParaRPr lang="en-US"/>
          </a:p>
        </p:txBody>
      </p:sp>
    </p:spTree>
    <p:extLst>
      <p:ext uri="{BB962C8B-B14F-4D97-AF65-F5344CB8AC3E}">
        <p14:creationId xmlns:p14="http://schemas.microsoft.com/office/powerpoint/2010/main" val="16685444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Petula </a:t>
            </a:r>
          </a:p>
          <a:p>
            <a:endParaRPr lang="en-US" dirty="0"/>
          </a:p>
          <a:p>
            <a:endParaRPr lang="en-US" dirty="0"/>
          </a:p>
        </p:txBody>
      </p:sp>
      <p:sp>
        <p:nvSpPr>
          <p:cNvPr id="4" name="Slide Number Placeholder 3"/>
          <p:cNvSpPr>
            <a:spLocks noGrp="1"/>
          </p:cNvSpPr>
          <p:nvPr>
            <p:ph type="sldNum" sz="quarter" idx="5"/>
          </p:nvPr>
        </p:nvSpPr>
        <p:spPr/>
        <p:txBody>
          <a:bodyPr/>
          <a:lstStyle/>
          <a:p>
            <a:fld id="{68C1A9CE-CB3F-4D01-9E48-E20FEE0ADC7D}" type="slidenum">
              <a:rPr lang="en-US" smtClean="0"/>
              <a:t>16</a:t>
            </a:fld>
            <a:endParaRPr lang="en-US"/>
          </a:p>
        </p:txBody>
      </p:sp>
    </p:spTree>
    <p:extLst>
      <p:ext uri="{BB962C8B-B14F-4D97-AF65-F5344CB8AC3E}">
        <p14:creationId xmlns:p14="http://schemas.microsoft.com/office/powerpoint/2010/main" val="41573724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Petula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8C1A9CE-CB3F-4D01-9E48-E20FEE0ADC7D}" type="slidenum">
              <a:rPr lang="en-US" smtClean="0"/>
              <a:t>17</a:t>
            </a:fld>
            <a:endParaRPr lang="en-US"/>
          </a:p>
        </p:txBody>
      </p:sp>
    </p:spTree>
    <p:extLst>
      <p:ext uri="{BB962C8B-B14F-4D97-AF65-F5344CB8AC3E}">
        <p14:creationId xmlns:p14="http://schemas.microsoft.com/office/powerpoint/2010/main" val="27852404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Petula </a:t>
            </a:r>
          </a:p>
        </p:txBody>
      </p:sp>
      <p:sp>
        <p:nvSpPr>
          <p:cNvPr id="4" name="Slide Number Placeholder 3"/>
          <p:cNvSpPr>
            <a:spLocks noGrp="1"/>
          </p:cNvSpPr>
          <p:nvPr>
            <p:ph type="sldNum" sz="quarter" idx="5"/>
          </p:nvPr>
        </p:nvSpPr>
        <p:spPr/>
        <p:txBody>
          <a:bodyPr/>
          <a:lstStyle/>
          <a:p>
            <a:fld id="{68C1A9CE-CB3F-4D01-9E48-E20FEE0ADC7D}" type="slidenum">
              <a:rPr lang="en-US" smtClean="0"/>
              <a:t>18</a:t>
            </a:fld>
            <a:endParaRPr lang="en-US"/>
          </a:p>
        </p:txBody>
      </p:sp>
    </p:spTree>
    <p:extLst>
      <p:ext uri="{BB962C8B-B14F-4D97-AF65-F5344CB8AC3E}">
        <p14:creationId xmlns:p14="http://schemas.microsoft.com/office/powerpoint/2010/main" val="37872738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Petula </a:t>
            </a:r>
          </a:p>
          <a:p>
            <a:endParaRPr lang="en-US" dirty="0"/>
          </a:p>
          <a:p>
            <a:endParaRPr lang="en-US" i="0" dirty="0"/>
          </a:p>
        </p:txBody>
      </p:sp>
      <p:sp>
        <p:nvSpPr>
          <p:cNvPr id="4" name="Slide Number Placeholder 3"/>
          <p:cNvSpPr>
            <a:spLocks noGrp="1"/>
          </p:cNvSpPr>
          <p:nvPr>
            <p:ph type="sldNum" sz="quarter" idx="5"/>
          </p:nvPr>
        </p:nvSpPr>
        <p:spPr/>
        <p:txBody>
          <a:bodyPr/>
          <a:lstStyle/>
          <a:p>
            <a:fld id="{68C1A9CE-CB3F-4D01-9E48-E20FEE0ADC7D}" type="slidenum">
              <a:rPr lang="en-US" smtClean="0"/>
              <a:t>19</a:t>
            </a:fld>
            <a:endParaRPr lang="en-US"/>
          </a:p>
        </p:txBody>
      </p:sp>
    </p:spTree>
    <p:extLst>
      <p:ext uri="{BB962C8B-B14F-4D97-AF65-F5344CB8AC3E}">
        <p14:creationId xmlns:p14="http://schemas.microsoft.com/office/powerpoint/2010/main" val="3331458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E01E4-5441-A341-CC4E-4FA1B313D8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24E5F7-38EA-F398-8020-8E8C0F1287F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757033A-AEF0-C11D-9AD3-1957AAE3F8CC}"/>
              </a:ext>
            </a:extLst>
          </p:cNvPr>
          <p:cNvSpPr>
            <a:spLocks noGrp="1"/>
          </p:cNvSpPr>
          <p:nvPr>
            <p:ph type="body" idx="1"/>
          </p:nvPr>
        </p:nvSpPr>
        <p:spPr/>
        <p:txBody>
          <a:bodyPr/>
          <a:lstStyle/>
          <a:p>
            <a:r>
              <a:rPr lang="en-US" dirty="0"/>
              <a:t>Kim</a:t>
            </a:r>
          </a:p>
        </p:txBody>
      </p:sp>
      <p:sp>
        <p:nvSpPr>
          <p:cNvPr id="4" name="Slide Number Placeholder 3">
            <a:extLst>
              <a:ext uri="{FF2B5EF4-FFF2-40B4-BE49-F238E27FC236}">
                <a16:creationId xmlns:a16="http://schemas.microsoft.com/office/drawing/2014/main" id="{A2A0A132-2B85-D2EE-BC99-812AF100B63F}"/>
              </a:ext>
            </a:extLst>
          </p:cNvPr>
          <p:cNvSpPr>
            <a:spLocks noGrp="1"/>
          </p:cNvSpPr>
          <p:nvPr>
            <p:ph type="sldNum" sz="quarter" idx="5"/>
          </p:nvPr>
        </p:nvSpPr>
        <p:spPr/>
        <p:txBody>
          <a:bodyPr/>
          <a:lstStyle/>
          <a:p>
            <a:fld id="{70220360-935F-4279-8419-F1ED8F74B3EC}" type="slidenum">
              <a:rPr lang="en-US" smtClean="0"/>
              <a:t>2</a:t>
            </a:fld>
            <a:endParaRPr lang="en-US"/>
          </a:p>
        </p:txBody>
      </p:sp>
    </p:spTree>
    <p:extLst>
      <p:ext uri="{BB962C8B-B14F-4D97-AF65-F5344CB8AC3E}">
        <p14:creationId xmlns:p14="http://schemas.microsoft.com/office/powerpoint/2010/main" val="37671849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latin typeface="Calibri"/>
                <a:ea typeface="Calibri"/>
                <a:cs typeface="Calibri"/>
              </a:rPr>
              <a:t>Kajany</a:t>
            </a: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68C1A9CE-CB3F-4D01-9E48-E20FEE0ADC7D}" type="slidenum">
              <a:rPr lang="en-US" smtClean="0"/>
              <a:t>20</a:t>
            </a:fld>
            <a:endParaRPr lang="en-US"/>
          </a:p>
        </p:txBody>
      </p:sp>
    </p:spTree>
    <p:extLst>
      <p:ext uri="{BB962C8B-B14F-4D97-AF65-F5344CB8AC3E}">
        <p14:creationId xmlns:p14="http://schemas.microsoft.com/office/powerpoint/2010/main" val="36163723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latin typeface="Calibri"/>
                <a:ea typeface="Calibri"/>
                <a:cs typeface="Calibri"/>
              </a:rPr>
              <a:t>Kajany</a:t>
            </a:r>
          </a:p>
        </p:txBody>
      </p:sp>
      <p:sp>
        <p:nvSpPr>
          <p:cNvPr id="4" name="Slide Number Placeholder 3"/>
          <p:cNvSpPr>
            <a:spLocks noGrp="1"/>
          </p:cNvSpPr>
          <p:nvPr>
            <p:ph type="sldNum" sz="quarter" idx="5"/>
          </p:nvPr>
        </p:nvSpPr>
        <p:spPr/>
        <p:txBody>
          <a:bodyPr/>
          <a:lstStyle/>
          <a:p>
            <a:fld id="{68C1A9CE-CB3F-4D01-9E48-E20FEE0ADC7D}" type="slidenum">
              <a:rPr lang="en-US" smtClean="0"/>
              <a:t>21</a:t>
            </a:fld>
            <a:endParaRPr lang="en-US"/>
          </a:p>
        </p:txBody>
      </p:sp>
    </p:spTree>
    <p:extLst>
      <p:ext uri="{BB962C8B-B14F-4D97-AF65-F5344CB8AC3E}">
        <p14:creationId xmlns:p14="http://schemas.microsoft.com/office/powerpoint/2010/main" val="28834079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latin typeface="Calibri"/>
                <a:ea typeface="Calibri"/>
                <a:cs typeface="Calibri"/>
              </a:rPr>
              <a:t>Kajany </a:t>
            </a:r>
          </a:p>
        </p:txBody>
      </p:sp>
      <p:sp>
        <p:nvSpPr>
          <p:cNvPr id="4" name="Slide Number Placeholder 3"/>
          <p:cNvSpPr>
            <a:spLocks noGrp="1"/>
          </p:cNvSpPr>
          <p:nvPr>
            <p:ph type="sldNum" sz="quarter" idx="5"/>
          </p:nvPr>
        </p:nvSpPr>
        <p:spPr/>
        <p:txBody>
          <a:bodyPr/>
          <a:lstStyle/>
          <a:p>
            <a:fld id="{68C1A9CE-CB3F-4D01-9E48-E20FEE0ADC7D}" type="slidenum">
              <a:rPr lang="en-US" smtClean="0"/>
              <a:t>22</a:t>
            </a:fld>
            <a:endParaRPr lang="en-US"/>
          </a:p>
        </p:txBody>
      </p:sp>
    </p:spTree>
    <p:extLst>
      <p:ext uri="{BB962C8B-B14F-4D97-AF65-F5344CB8AC3E}">
        <p14:creationId xmlns:p14="http://schemas.microsoft.com/office/powerpoint/2010/main" val="9196396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Kim</a:t>
            </a:r>
          </a:p>
          <a:p>
            <a:endParaRPr lang="en-US" dirty="0"/>
          </a:p>
        </p:txBody>
      </p:sp>
      <p:sp>
        <p:nvSpPr>
          <p:cNvPr id="4" name="Slide Number Placeholder 3"/>
          <p:cNvSpPr>
            <a:spLocks noGrp="1"/>
          </p:cNvSpPr>
          <p:nvPr>
            <p:ph type="sldNum" sz="quarter" idx="5"/>
          </p:nvPr>
        </p:nvSpPr>
        <p:spPr/>
        <p:txBody>
          <a:bodyPr/>
          <a:lstStyle/>
          <a:p>
            <a:fld id="{68C1A9CE-CB3F-4D01-9E48-E20FEE0ADC7D}" type="slidenum">
              <a:rPr lang="en-US" smtClean="0"/>
              <a:t>23</a:t>
            </a:fld>
            <a:endParaRPr lang="en-US"/>
          </a:p>
        </p:txBody>
      </p:sp>
    </p:spTree>
    <p:extLst>
      <p:ext uri="{BB962C8B-B14F-4D97-AF65-F5344CB8AC3E}">
        <p14:creationId xmlns:p14="http://schemas.microsoft.com/office/powerpoint/2010/main" val="22600292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Kim</a:t>
            </a:r>
          </a:p>
        </p:txBody>
      </p:sp>
      <p:sp>
        <p:nvSpPr>
          <p:cNvPr id="4" name="Slide Number Placeholder 3"/>
          <p:cNvSpPr>
            <a:spLocks noGrp="1"/>
          </p:cNvSpPr>
          <p:nvPr>
            <p:ph type="sldNum" sz="quarter" idx="5"/>
          </p:nvPr>
        </p:nvSpPr>
        <p:spPr/>
        <p:txBody>
          <a:bodyPr/>
          <a:lstStyle/>
          <a:p>
            <a:fld id="{68C1A9CE-CB3F-4D01-9E48-E20FEE0ADC7D}" type="slidenum">
              <a:rPr lang="en-US" smtClean="0"/>
              <a:t>24</a:t>
            </a:fld>
            <a:endParaRPr lang="en-US"/>
          </a:p>
        </p:txBody>
      </p:sp>
    </p:spTree>
    <p:extLst>
      <p:ext uri="{BB962C8B-B14F-4D97-AF65-F5344CB8AC3E}">
        <p14:creationId xmlns:p14="http://schemas.microsoft.com/office/powerpoint/2010/main" val="4284435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Kim</a:t>
            </a:r>
          </a:p>
          <a:p>
            <a:endParaRPr lang="en-US" dirty="0"/>
          </a:p>
          <a:p>
            <a:endParaRPr lang="en-US" dirty="0"/>
          </a:p>
        </p:txBody>
      </p:sp>
      <p:sp>
        <p:nvSpPr>
          <p:cNvPr id="4" name="Slide Number Placeholder 3"/>
          <p:cNvSpPr>
            <a:spLocks noGrp="1"/>
          </p:cNvSpPr>
          <p:nvPr>
            <p:ph type="sldNum" sz="quarter" idx="5"/>
          </p:nvPr>
        </p:nvSpPr>
        <p:spPr/>
        <p:txBody>
          <a:bodyPr/>
          <a:lstStyle/>
          <a:p>
            <a:fld id="{68C1A9CE-CB3F-4D01-9E48-E20FEE0ADC7D}" type="slidenum">
              <a:rPr lang="en-US" smtClean="0"/>
              <a:t>25</a:t>
            </a:fld>
            <a:endParaRPr lang="en-US"/>
          </a:p>
        </p:txBody>
      </p:sp>
    </p:spTree>
    <p:extLst>
      <p:ext uri="{BB962C8B-B14F-4D97-AF65-F5344CB8AC3E}">
        <p14:creationId xmlns:p14="http://schemas.microsoft.com/office/powerpoint/2010/main" val="1703955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latin typeface="Calibri"/>
                <a:ea typeface="Calibri"/>
                <a:cs typeface="Calibri"/>
              </a:rPr>
              <a:t>Kim</a:t>
            </a: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68C1A9CE-CB3F-4D01-9E48-E20FEE0ADC7D}" type="slidenum">
              <a:rPr lang="en-US" smtClean="0"/>
              <a:t>26</a:t>
            </a:fld>
            <a:endParaRPr lang="en-US"/>
          </a:p>
        </p:txBody>
      </p:sp>
    </p:spTree>
    <p:extLst>
      <p:ext uri="{BB962C8B-B14F-4D97-AF65-F5344CB8AC3E}">
        <p14:creationId xmlns:p14="http://schemas.microsoft.com/office/powerpoint/2010/main" val="16572429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Kim</a:t>
            </a:r>
          </a:p>
        </p:txBody>
      </p:sp>
      <p:sp>
        <p:nvSpPr>
          <p:cNvPr id="4" name="Slide Number Placeholder 3"/>
          <p:cNvSpPr>
            <a:spLocks noGrp="1"/>
          </p:cNvSpPr>
          <p:nvPr>
            <p:ph type="sldNum" sz="quarter" idx="5"/>
          </p:nvPr>
        </p:nvSpPr>
        <p:spPr/>
        <p:txBody>
          <a:bodyPr/>
          <a:lstStyle/>
          <a:p>
            <a:fld id="{68C1A9CE-CB3F-4D01-9E48-E20FEE0ADC7D}" type="slidenum">
              <a:rPr lang="en-US" smtClean="0"/>
              <a:t>27</a:t>
            </a:fld>
            <a:endParaRPr lang="en-US"/>
          </a:p>
        </p:txBody>
      </p:sp>
    </p:spTree>
    <p:extLst>
      <p:ext uri="{BB962C8B-B14F-4D97-AF65-F5344CB8AC3E}">
        <p14:creationId xmlns:p14="http://schemas.microsoft.com/office/powerpoint/2010/main" val="2515650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latin typeface="Calibri"/>
                <a:ea typeface="Calibri"/>
                <a:cs typeface="Calibri"/>
              </a:rPr>
              <a:t>Kim</a:t>
            </a:r>
          </a:p>
        </p:txBody>
      </p:sp>
      <p:sp>
        <p:nvSpPr>
          <p:cNvPr id="4" name="Slide Number Placeholder 3"/>
          <p:cNvSpPr>
            <a:spLocks noGrp="1"/>
          </p:cNvSpPr>
          <p:nvPr>
            <p:ph type="sldNum" sz="quarter" idx="5"/>
          </p:nvPr>
        </p:nvSpPr>
        <p:spPr/>
        <p:txBody>
          <a:bodyPr/>
          <a:lstStyle/>
          <a:p>
            <a:fld id="{68C1A9CE-CB3F-4D01-9E48-E20FEE0ADC7D}" type="slidenum">
              <a:rPr lang="en-US" smtClean="0"/>
              <a:t>3</a:t>
            </a:fld>
            <a:endParaRPr lang="en-US"/>
          </a:p>
        </p:txBody>
      </p:sp>
    </p:spTree>
    <p:extLst>
      <p:ext uri="{BB962C8B-B14F-4D97-AF65-F5344CB8AC3E}">
        <p14:creationId xmlns:p14="http://schemas.microsoft.com/office/powerpoint/2010/main" val="27664330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indent="0">
              <a:lnSpc>
                <a:spcPct val="110000"/>
              </a:lnSpc>
              <a:spcBef>
                <a:spcPts val="1000"/>
              </a:spcBef>
              <a:buFont typeface="Arial"/>
              <a:buNone/>
            </a:pPr>
            <a:r>
              <a:rPr lang="en-US" dirty="0">
                <a:solidFill>
                  <a:srgbClr val="000033"/>
                </a:solidFill>
              </a:rPr>
              <a:t>Kim</a:t>
            </a:r>
          </a:p>
        </p:txBody>
      </p:sp>
      <p:sp>
        <p:nvSpPr>
          <p:cNvPr id="4" name="Slide Number Placeholder 3"/>
          <p:cNvSpPr>
            <a:spLocks noGrp="1"/>
          </p:cNvSpPr>
          <p:nvPr>
            <p:ph type="sldNum" sz="quarter" idx="5"/>
          </p:nvPr>
        </p:nvSpPr>
        <p:spPr/>
        <p:txBody>
          <a:bodyPr/>
          <a:lstStyle/>
          <a:p>
            <a:fld id="{68C1A9CE-CB3F-4D01-9E48-E20FEE0ADC7D}" type="slidenum">
              <a:rPr lang="en-US" smtClean="0"/>
              <a:t>4</a:t>
            </a:fld>
            <a:endParaRPr lang="en-US"/>
          </a:p>
        </p:txBody>
      </p:sp>
    </p:spTree>
    <p:extLst>
      <p:ext uri="{BB962C8B-B14F-4D97-AF65-F5344CB8AC3E}">
        <p14:creationId xmlns:p14="http://schemas.microsoft.com/office/powerpoint/2010/main" val="11581834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Kim</a:t>
            </a:r>
          </a:p>
        </p:txBody>
      </p:sp>
      <p:sp>
        <p:nvSpPr>
          <p:cNvPr id="4" name="Slide Number Placeholder 3"/>
          <p:cNvSpPr>
            <a:spLocks noGrp="1"/>
          </p:cNvSpPr>
          <p:nvPr>
            <p:ph type="sldNum" sz="quarter" idx="5"/>
          </p:nvPr>
        </p:nvSpPr>
        <p:spPr/>
        <p:txBody>
          <a:bodyPr/>
          <a:lstStyle/>
          <a:p>
            <a:fld id="{68C1A9CE-CB3F-4D01-9E48-E20FEE0ADC7D}" type="slidenum">
              <a:rPr lang="en-US" smtClean="0"/>
              <a:t>5</a:t>
            </a:fld>
            <a:endParaRPr lang="en-US"/>
          </a:p>
        </p:txBody>
      </p:sp>
    </p:spTree>
    <p:extLst>
      <p:ext uri="{BB962C8B-B14F-4D97-AF65-F5344CB8AC3E}">
        <p14:creationId xmlns:p14="http://schemas.microsoft.com/office/powerpoint/2010/main" val="3382544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Kim</a:t>
            </a:r>
          </a:p>
        </p:txBody>
      </p:sp>
      <p:sp>
        <p:nvSpPr>
          <p:cNvPr id="4" name="Slide Number Placeholder 3"/>
          <p:cNvSpPr>
            <a:spLocks noGrp="1"/>
          </p:cNvSpPr>
          <p:nvPr>
            <p:ph type="sldNum" sz="quarter" idx="5"/>
          </p:nvPr>
        </p:nvSpPr>
        <p:spPr/>
        <p:txBody>
          <a:bodyPr/>
          <a:lstStyle/>
          <a:p>
            <a:fld id="{68C1A9CE-CB3F-4D01-9E48-E20FEE0ADC7D}" type="slidenum">
              <a:rPr lang="en-US" smtClean="0"/>
              <a:t>6</a:t>
            </a:fld>
            <a:endParaRPr lang="en-US"/>
          </a:p>
        </p:txBody>
      </p:sp>
    </p:spTree>
    <p:extLst>
      <p:ext uri="{BB962C8B-B14F-4D97-AF65-F5344CB8AC3E}">
        <p14:creationId xmlns:p14="http://schemas.microsoft.com/office/powerpoint/2010/main" val="459497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Kim</a:t>
            </a:r>
          </a:p>
        </p:txBody>
      </p:sp>
      <p:sp>
        <p:nvSpPr>
          <p:cNvPr id="4" name="Slide Number Placeholder 3"/>
          <p:cNvSpPr>
            <a:spLocks noGrp="1"/>
          </p:cNvSpPr>
          <p:nvPr>
            <p:ph type="sldNum" sz="quarter" idx="5"/>
          </p:nvPr>
        </p:nvSpPr>
        <p:spPr/>
        <p:txBody>
          <a:bodyPr/>
          <a:lstStyle/>
          <a:p>
            <a:fld id="{68C1A9CE-CB3F-4D01-9E48-E20FEE0ADC7D}" type="slidenum">
              <a:rPr lang="en-US" smtClean="0"/>
              <a:t>7</a:t>
            </a:fld>
            <a:endParaRPr lang="en-US"/>
          </a:p>
        </p:txBody>
      </p:sp>
    </p:spTree>
    <p:extLst>
      <p:ext uri="{BB962C8B-B14F-4D97-AF65-F5344CB8AC3E}">
        <p14:creationId xmlns:p14="http://schemas.microsoft.com/office/powerpoint/2010/main" val="40269728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Kajany</a:t>
            </a:r>
          </a:p>
          <a:p>
            <a:endParaRPr lang="en-US" dirty="0"/>
          </a:p>
          <a:p>
            <a:endParaRPr lang="en-US" dirty="0"/>
          </a:p>
        </p:txBody>
      </p:sp>
      <p:sp>
        <p:nvSpPr>
          <p:cNvPr id="4" name="Slide Number Placeholder 3"/>
          <p:cNvSpPr>
            <a:spLocks noGrp="1"/>
          </p:cNvSpPr>
          <p:nvPr>
            <p:ph type="sldNum" sz="quarter" idx="5"/>
          </p:nvPr>
        </p:nvSpPr>
        <p:spPr/>
        <p:txBody>
          <a:bodyPr/>
          <a:lstStyle/>
          <a:p>
            <a:fld id="{68C1A9CE-CB3F-4D01-9E48-E20FEE0ADC7D}" type="slidenum">
              <a:rPr lang="en-US" smtClean="0"/>
              <a:t>8</a:t>
            </a:fld>
            <a:endParaRPr lang="en-US"/>
          </a:p>
        </p:txBody>
      </p:sp>
    </p:spTree>
    <p:extLst>
      <p:ext uri="{BB962C8B-B14F-4D97-AF65-F5344CB8AC3E}">
        <p14:creationId xmlns:p14="http://schemas.microsoft.com/office/powerpoint/2010/main" val="17456777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Kajany</a:t>
            </a:r>
          </a:p>
          <a:p>
            <a:endParaRPr lang="en-US" dirty="0"/>
          </a:p>
        </p:txBody>
      </p:sp>
      <p:sp>
        <p:nvSpPr>
          <p:cNvPr id="4" name="Slide Number Placeholder 3"/>
          <p:cNvSpPr>
            <a:spLocks noGrp="1"/>
          </p:cNvSpPr>
          <p:nvPr>
            <p:ph type="sldNum" sz="quarter" idx="5"/>
          </p:nvPr>
        </p:nvSpPr>
        <p:spPr/>
        <p:txBody>
          <a:bodyPr/>
          <a:lstStyle/>
          <a:p>
            <a:fld id="{68C1A9CE-CB3F-4D01-9E48-E20FEE0ADC7D}" type="slidenum">
              <a:rPr lang="en-US" smtClean="0"/>
              <a:t>9</a:t>
            </a:fld>
            <a:endParaRPr lang="en-US"/>
          </a:p>
        </p:txBody>
      </p:sp>
    </p:spTree>
    <p:extLst>
      <p:ext uri="{BB962C8B-B14F-4D97-AF65-F5344CB8AC3E}">
        <p14:creationId xmlns:p14="http://schemas.microsoft.com/office/powerpoint/2010/main" val="33529284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4.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svg"/><Relationship Id="rId3" Type="http://schemas.openxmlformats.org/officeDocument/2006/relationships/image" Target="../media/image16.sv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png"/><Relationship Id="rId9" Type="http://schemas.openxmlformats.org/officeDocument/2006/relationships/image" Target="../media/image22.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svg"/><Relationship Id="rId3" Type="http://schemas.openxmlformats.org/officeDocument/2006/relationships/image" Target="../media/image16.sv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png"/><Relationship Id="rId9" Type="http://schemas.openxmlformats.org/officeDocument/2006/relationships/image" Target="../media/image22.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15.png"/><Relationship Id="rId7" Type="http://schemas.openxmlformats.org/officeDocument/2006/relationships/image" Target="../media/image25.png"/><Relationship Id="rId2"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6.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1.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Header S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F0D4A-975B-4D4B-8DB6-797F3E23E272}"/>
              </a:ext>
            </a:extLst>
          </p:cNvPr>
          <p:cNvSpPr>
            <a:spLocks noGrp="1"/>
          </p:cNvSpPr>
          <p:nvPr>
            <p:ph type="title" hasCustomPrompt="1"/>
          </p:nvPr>
        </p:nvSpPr>
        <p:spPr>
          <a:xfrm>
            <a:off x="831850" y="1709738"/>
            <a:ext cx="5607050" cy="2852737"/>
          </a:xfrm>
        </p:spPr>
        <p:txBody>
          <a:bodyPr anchor="b">
            <a:normAutofit/>
          </a:bodyPr>
          <a:lstStyle>
            <a:lvl1pPr>
              <a:defRPr sz="4000" b="0" cap="all" baseline="0">
                <a:latin typeface="Montserrat ExtraBold" panose="00000900000000000000" pitchFamily="50" charset="0"/>
              </a:defRPr>
            </a:lvl1pPr>
          </a:lstStyle>
          <a:p>
            <a:r>
              <a:rPr lang="en-US"/>
              <a:t>Titles are always in caps</a:t>
            </a:r>
          </a:p>
        </p:txBody>
      </p:sp>
      <p:sp>
        <p:nvSpPr>
          <p:cNvPr id="3" name="Text Placeholder 2">
            <a:extLst>
              <a:ext uri="{FF2B5EF4-FFF2-40B4-BE49-F238E27FC236}">
                <a16:creationId xmlns:a16="http://schemas.microsoft.com/office/drawing/2014/main" id="{E1560B58-C314-4B43-8A93-DFE99D1E50EA}"/>
              </a:ext>
            </a:extLst>
          </p:cNvPr>
          <p:cNvSpPr>
            <a:spLocks noGrp="1"/>
          </p:cNvSpPr>
          <p:nvPr>
            <p:ph type="body" idx="1"/>
          </p:nvPr>
        </p:nvSpPr>
        <p:spPr>
          <a:xfrm>
            <a:off x="831850" y="4589463"/>
            <a:ext cx="5607050" cy="1500187"/>
          </a:xfrm>
        </p:spPr>
        <p:txBody>
          <a:bodyPr>
            <a:normAutofit/>
          </a:bodyPr>
          <a:lstStyle>
            <a:lvl1pPr marL="0" indent="0">
              <a:buNone/>
              <a:defRPr sz="2000">
                <a:solidFill>
                  <a:srgbClr val="00003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8" name="Picture 7">
            <a:extLst>
              <a:ext uri="{FF2B5EF4-FFF2-40B4-BE49-F238E27FC236}">
                <a16:creationId xmlns:a16="http://schemas.microsoft.com/office/drawing/2014/main" id="{062A3788-6F94-ECA9-4EC9-B90F265162D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04333" y="6238961"/>
            <a:ext cx="2006667" cy="216528"/>
          </a:xfrm>
          <a:prstGeom prst="rect">
            <a:avLst/>
          </a:prstGeom>
        </p:spPr>
      </p:pic>
    </p:spTree>
    <p:extLst>
      <p:ext uri="{BB962C8B-B14F-4D97-AF65-F5344CB8AC3E}">
        <p14:creationId xmlns:p14="http://schemas.microsoft.com/office/powerpoint/2010/main" val="2596042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bout Surrey Plac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CC58710-8CD3-834E-C1F1-5F01D4BA1013}"/>
              </a:ext>
            </a:extLst>
          </p:cNvPr>
          <p:cNvSpPr txBox="1">
            <a:spLocks/>
          </p:cNvSpPr>
          <p:nvPr userDrawn="1"/>
        </p:nvSpPr>
        <p:spPr>
          <a:xfrm>
            <a:off x="381000" y="441434"/>
            <a:ext cx="10604500" cy="1249254"/>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4400" kern="1200">
                <a:solidFill>
                  <a:srgbClr val="302D79"/>
                </a:solidFill>
                <a:latin typeface="+mj-lt"/>
                <a:ea typeface="+mj-ea"/>
                <a:cs typeface="+mj-cs"/>
              </a:defRPr>
            </a:lvl1pPr>
          </a:lstStyle>
          <a:p>
            <a:r>
              <a:rPr lang="en-US"/>
              <a:t>About Surrey Place</a:t>
            </a:r>
          </a:p>
        </p:txBody>
      </p:sp>
      <p:sp>
        <p:nvSpPr>
          <p:cNvPr id="14" name="TextBox 13">
            <a:extLst>
              <a:ext uri="{FF2B5EF4-FFF2-40B4-BE49-F238E27FC236}">
                <a16:creationId xmlns:a16="http://schemas.microsoft.com/office/drawing/2014/main" id="{D5AB6103-7DB6-242E-321C-457E50909B89}"/>
              </a:ext>
            </a:extLst>
          </p:cNvPr>
          <p:cNvSpPr txBox="1"/>
          <p:nvPr userDrawn="1"/>
        </p:nvSpPr>
        <p:spPr>
          <a:xfrm>
            <a:off x="381000" y="1862982"/>
            <a:ext cx="11430000" cy="3847207"/>
          </a:xfrm>
          <a:prstGeom prst="rect">
            <a:avLst/>
          </a:prstGeom>
          <a:noFill/>
        </p:spPr>
        <p:txBody>
          <a:bodyPr wrap="square" rtlCol="0">
            <a:spAutoFit/>
          </a:bodyPr>
          <a:lstStyle/>
          <a:p>
            <a:pPr marL="0" indent="0">
              <a:spcAft>
                <a:spcPts val="1200"/>
              </a:spcAft>
              <a:buClr>
                <a:srgbClr val="D62056"/>
              </a:buClr>
              <a:buFont typeface="MS UI Gothic" panose="020B0600070205080204" pitchFamily="34" charset="-128"/>
              <a:buNone/>
            </a:pPr>
            <a:r>
              <a:rPr lang="en-US" sz="2600"/>
              <a:t>Surrey Place is a not-for-profit organization that helps people of all ages with autism-, developmental-, and sensory-related concerns push the boundaries of what’s possible to achieve new victories. With a holistic circle of care approach, Surrey Place brings together caring clinicians, staff, valued partners and other experts to collaborate for the client’s best interests. </a:t>
            </a:r>
          </a:p>
          <a:p>
            <a:pPr marL="0" indent="0">
              <a:spcAft>
                <a:spcPts val="1200"/>
              </a:spcAft>
              <a:buClr>
                <a:srgbClr val="D62056"/>
              </a:buClr>
              <a:buFont typeface="MS UI Gothic" panose="020B0600070205080204" pitchFamily="34" charset="-128"/>
              <a:buNone/>
            </a:pPr>
            <a:r>
              <a:rPr lang="en-US" sz="2600"/>
              <a:t>Since 1962, Surrey Place has supported people with varying and complex needs in the Toronto region and more recently, Northwestern Ontario. Surrey Place is accredited with Exemplary Standing by Accreditation Canada through the healthcare program.</a:t>
            </a:r>
          </a:p>
        </p:txBody>
      </p:sp>
      <p:sp>
        <p:nvSpPr>
          <p:cNvPr id="2" name="Date Placeholder 2">
            <a:extLst>
              <a:ext uri="{FF2B5EF4-FFF2-40B4-BE49-F238E27FC236}">
                <a16:creationId xmlns:a16="http://schemas.microsoft.com/office/drawing/2014/main" id="{F2841EE8-860B-A1C8-BE99-29C6A01F77E8}"/>
              </a:ext>
            </a:extLst>
          </p:cNvPr>
          <p:cNvSpPr>
            <a:spLocks noGrp="1"/>
          </p:cNvSpPr>
          <p:nvPr>
            <p:ph type="dt" sz="half" idx="10"/>
          </p:nvPr>
        </p:nvSpPr>
        <p:spPr>
          <a:xfrm>
            <a:off x="396860" y="6164663"/>
            <a:ext cx="1098177" cy="365125"/>
          </a:xfrm>
        </p:spPr>
        <p:txBody>
          <a:bodyPr/>
          <a:lstStyle/>
          <a:p>
            <a:fld id="{A23123F0-E524-4EB3-87DA-5A3C745AFB19}" type="datetimeFigureOut">
              <a:rPr lang="en-US" smtClean="0"/>
              <a:t>3/9/2026</a:t>
            </a:fld>
            <a:endParaRPr lang="en-US"/>
          </a:p>
        </p:txBody>
      </p:sp>
      <p:sp>
        <p:nvSpPr>
          <p:cNvPr id="3" name="Footer Placeholder 3">
            <a:extLst>
              <a:ext uri="{FF2B5EF4-FFF2-40B4-BE49-F238E27FC236}">
                <a16:creationId xmlns:a16="http://schemas.microsoft.com/office/drawing/2014/main" id="{0AEAA53F-549E-7723-504E-F590869ECC1A}"/>
              </a:ext>
            </a:extLst>
          </p:cNvPr>
          <p:cNvSpPr>
            <a:spLocks noGrp="1"/>
          </p:cNvSpPr>
          <p:nvPr>
            <p:ph type="ftr" sz="quarter" idx="11"/>
          </p:nvPr>
        </p:nvSpPr>
        <p:spPr>
          <a:xfrm>
            <a:off x="1680679" y="6164663"/>
            <a:ext cx="6037730" cy="365125"/>
          </a:xfrm>
        </p:spPr>
        <p:txBody>
          <a:bodyPr/>
          <a:lstStyle/>
          <a:p>
            <a:endParaRPr lang="en-US"/>
          </a:p>
        </p:txBody>
      </p:sp>
      <p:sp>
        <p:nvSpPr>
          <p:cNvPr id="4" name="Slide Number Placeholder 4">
            <a:extLst>
              <a:ext uri="{FF2B5EF4-FFF2-40B4-BE49-F238E27FC236}">
                <a16:creationId xmlns:a16="http://schemas.microsoft.com/office/drawing/2014/main" id="{C539D791-52E4-92B2-C55C-C256659B2A80}"/>
              </a:ext>
            </a:extLst>
          </p:cNvPr>
          <p:cNvSpPr>
            <a:spLocks noGrp="1"/>
          </p:cNvSpPr>
          <p:nvPr>
            <p:ph type="sldNum" sz="quarter" idx="12"/>
          </p:nvPr>
        </p:nvSpPr>
        <p:spPr>
          <a:xfrm>
            <a:off x="7884256" y="6164663"/>
            <a:ext cx="712694" cy="365125"/>
          </a:xfrm>
        </p:spPr>
        <p:txBody>
          <a:bodyPr/>
          <a:lstStyle/>
          <a:p>
            <a:fld id="{71E26626-5BCC-427F-B15C-4E32E7B7265C}" type="slidenum">
              <a:rPr lang="en-US" smtClean="0"/>
              <a:t>‹#›</a:t>
            </a:fld>
            <a:endParaRPr lang="en-US"/>
          </a:p>
        </p:txBody>
      </p:sp>
      <p:pic>
        <p:nvPicPr>
          <p:cNvPr id="5" name="Picture 4">
            <a:extLst>
              <a:ext uri="{FF2B5EF4-FFF2-40B4-BE49-F238E27FC236}">
                <a16:creationId xmlns:a16="http://schemas.microsoft.com/office/drawing/2014/main" id="{99F660E3-2FDD-F058-1F8B-58EF9F65C93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04333" y="6238961"/>
            <a:ext cx="2006667" cy="216528"/>
          </a:xfrm>
          <a:prstGeom prst="rect">
            <a:avLst/>
          </a:prstGeom>
        </p:spPr>
      </p:pic>
    </p:spTree>
    <p:extLst>
      <p:ext uri="{BB962C8B-B14F-4D97-AF65-F5344CB8AC3E}">
        <p14:creationId xmlns:p14="http://schemas.microsoft.com/office/powerpoint/2010/main" val="311414962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chorCtr="0"/>
          <a:lstStyle/>
          <a:p>
            <a:r>
              <a:rPr lang="en-US"/>
              <a:t>Click to edit Master title style</a:t>
            </a:r>
          </a:p>
        </p:txBody>
      </p:sp>
      <p:sp>
        <p:nvSpPr>
          <p:cNvPr id="3" name="Content Placeholder 2"/>
          <p:cNvSpPr>
            <a:spLocks noGrp="1"/>
          </p:cNvSpPr>
          <p:nvPr>
            <p:ph idx="1"/>
          </p:nvPr>
        </p:nvSpPr>
        <p:spPr>
          <a:xfrm>
            <a:off x="381000" y="1933903"/>
            <a:ext cx="11430000" cy="40139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
            <a:extLst>
              <a:ext uri="{FF2B5EF4-FFF2-40B4-BE49-F238E27FC236}">
                <a16:creationId xmlns:a16="http://schemas.microsoft.com/office/drawing/2014/main" id="{DE0B4992-0660-B75F-8E2E-DA277A3D0502}"/>
              </a:ext>
            </a:extLst>
          </p:cNvPr>
          <p:cNvSpPr>
            <a:spLocks noGrp="1"/>
          </p:cNvSpPr>
          <p:nvPr>
            <p:ph type="dt" sz="half" idx="10"/>
          </p:nvPr>
        </p:nvSpPr>
        <p:spPr>
          <a:xfrm>
            <a:off x="396860" y="6164663"/>
            <a:ext cx="1098177" cy="365125"/>
          </a:xfrm>
        </p:spPr>
        <p:txBody>
          <a:bodyPr/>
          <a:lstStyle/>
          <a:p>
            <a:fld id="{A23123F0-E524-4EB3-87DA-5A3C745AFB19}" type="datetimeFigureOut">
              <a:rPr lang="en-US" smtClean="0"/>
              <a:t>3/9/2026</a:t>
            </a:fld>
            <a:endParaRPr lang="en-US"/>
          </a:p>
        </p:txBody>
      </p:sp>
      <p:sp>
        <p:nvSpPr>
          <p:cNvPr id="5" name="Footer Placeholder 3">
            <a:extLst>
              <a:ext uri="{FF2B5EF4-FFF2-40B4-BE49-F238E27FC236}">
                <a16:creationId xmlns:a16="http://schemas.microsoft.com/office/drawing/2014/main" id="{360E502C-35A0-A78D-F790-D1D71C7E0038}"/>
              </a:ext>
            </a:extLst>
          </p:cNvPr>
          <p:cNvSpPr>
            <a:spLocks noGrp="1"/>
          </p:cNvSpPr>
          <p:nvPr>
            <p:ph type="ftr" sz="quarter" idx="11"/>
          </p:nvPr>
        </p:nvSpPr>
        <p:spPr>
          <a:xfrm>
            <a:off x="1680679" y="6164663"/>
            <a:ext cx="6037730" cy="365125"/>
          </a:xfrm>
        </p:spPr>
        <p:txBody>
          <a:bodyPr/>
          <a:lstStyle/>
          <a:p>
            <a:endParaRPr lang="en-US"/>
          </a:p>
        </p:txBody>
      </p:sp>
      <p:sp>
        <p:nvSpPr>
          <p:cNvPr id="6" name="Slide Number Placeholder 4">
            <a:extLst>
              <a:ext uri="{FF2B5EF4-FFF2-40B4-BE49-F238E27FC236}">
                <a16:creationId xmlns:a16="http://schemas.microsoft.com/office/drawing/2014/main" id="{C3FA1B77-5CF4-0F30-CEF5-7DA90392BBC5}"/>
              </a:ext>
            </a:extLst>
          </p:cNvPr>
          <p:cNvSpPr>
            <a:spLocks noGrp="1"/>
          </p:cNvSpPr>
          <p:nvPr>
            <p:ph type="sldNum" sz="quarter" idx="12"/>
          </p:nvPr>
        </p:nvSpPr>
        <p:spPr>
          <a:xfrm>
            <a:off x="7884256" y="6164663"/>
            <a:ext cx="712694" cy="365125"/>
          </a:xfrm>
        </p:spPr>
        <p:txBody>
          <a:bodyPr/>
          <a:lstStyle/>
          <a:p>
            <a:fld id="{71E26626-5BCC-427F-B15C-4E32E7B7265C}" type="slidenum">
              <a:rPr lang="en-US" smtClean="0"/>
              <a:t>‹#›</a:t>
            </a:fld>
            <a:endParaRPr lang="en-US"/>
          </a:p>
        </p:txBody>
      </p:sp>
      <p:pic>
        <p:nvPicPr>
          <p:cNvPr id="7" name="Picture 6">
            <a:extLst>
              <a:ext uri="{FF2B5EF4-FFF2-40B4-BE49-F238E27FC236}">
                <a16:creationId xmlns:a16="http://schemas.microsoft.com/office/drawing/2014/main" id="{26D6A801-3A69-1295-CBE2-F8F645C70E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04333" y="6238961"/>
            <a:ext cx="2006667" cy="216528"/>
          </a:xfrm>
          <a:prstGeom prst="rect">
            <a:avLst/>
          </a:prstGeom>
        </p:spPr>
      </p:pic>
    </p:spTree>
    <p:extLst>
      <p:ext uri="{BB962C8B-B14F-4D97-AF65-F5344CB8AC3E}">
        <p14:creationId xmlns:p14="http://schemas.microsoft.com/office/powerpoint/2010/main" val="1937715886"/>
      </p:ext>
    </p:extLst>
  </p:cSld>
  <p:clrMapOvr>
    <a:masterClrMapping/>
  </p:clrMapOvr>
  <p:extLst>
    <p:ext uri="{DCECCB84-F9BA-43D5-87BE-67443E8EF086}">
      <p15:sldGuideLst xmlns:p15="http://schemas.microsoft.com/office/powerpoint/2012/main">
        <p15:guide id="1" orient="horz" pos="91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1000" y="378372"/>
            <a:ext cx="11436439" cy="1267866"/>
          </a:xfrm>
        </p:spPr>
        <p:txBody>
          <a:bodyPr>
            <a:normAutofit/>
          </a:bodyPr>
          <a:lstStyle/>
          <a:p>
            <a:r>
              <a:rPr lang="en-US"/>
              <a:t>Headings are in sentence case</a:t>
            </a:r>
          </a:p>
        </p:txBody>
      </p:sp>
      <p:sp>
        <p:nvSpPr>
          <p:cNvPr id="3" name="Content Placeholder 2"/>
          <p:cNvSpPr>
            <a:spLocks noGrp="1"/>
          </p:cNvSpPr>
          <p:nvPr>
            <p:ph sz="half" idx="1"/>
          </p:nvPr>
        </p:nvSpPr>
        <p:spPr>
          <a:xfrm>
            <a:off x="381000" y="1825625"/>
            <a:ext cx="5638800" cy="4079519"/>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44DE50BA-BF89-49A6-7A4C-8B63DB93FD6C}"/>
              </a:ext>
            </a:extLst>
          </p:cNvPr>
          <p:cNvSpPr>
            <a:spLocks noGrp="1"/>
          </p:cNvSpPr>
          <p:nvPr>
            <p:ph sz="half" idx="13"/>
          </p:nvPr>
        </p:nvSpPr>
        <p:spPr>
          <a:xfrm>
            <a:off x="6178639" y="1825625"/>
            <a:ext cx="5638800" cy="4079519"/>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
            <a:extLst>
              <a:ext uri="{FF2B5EF4-FFF2-40B4-BE49-F238E27FC236}">
                <a16:creationId xmlns:a16="http://schemas.microsoft.com/office/drawing/2014/main" id="{D1D2EB29-B48D-65D3-522B-95E8E5F2DB33}"/>
              </a:ext>
            </a:extLst>
          </p:cNvPr>
          <p:cNvSpPr>
            <a:spLocks noGrp="1"/>
          </p:cNvSpPr>
          <p:nvPr>
            <p:ph type="dt" sz="half" idx="10"/>
          </p:nvPr>
        </p:nvSpPr>
        <p:spPr>
          <a:xfrm>
            <a:off x="396860" y="6164663"/>
            <a:ext cx="1098177" cy="365125"/>
          </a:xfrm>
        </p:spPr>
        <p:txBody>
          <a:bodyPr/>
          <a:lstStyle/>
          <a:p>
            <a:fld id="{A23123F0-E524-4EB3-87DA-5A3C745AFB19}" type="datetimeFigureOut">
              <a:rPr lang="en-US" smtClean="0"/>
              <a:t>3/9/2026</a:t>
            </a:fld>
            <a:endParaRPr lang="en-US"/>
          </a:p>
        </p:txBody>
      </p:sp>
      <p:sp>
        <p:nvSpPr>
          <p:cNvPr id="7" name="Footer Placeholder 3">
            <a:extLst>
              <a:ext uri="{FF2B5EF4-FFF2-40B4-BE49-F238E27FC236}">
                <a16:creationId xmlns:a16="http://schemas.microsoft.com/office/drawing/2014/main" id="{C6566E91-4662-966F-860C-17E46B0C85E9}"/>
              </a:ext>
            </a:extLst>
          </p:cNvPr>
          <p:cNvSpPr>
            <a:spLocks noGrp="1"/>
          </p:cNvSpPr>
          <p:nvPr>
            <p:ph type="ftr" sz="quarter" idx="11"/>
          </p:nvPr>
        </p:nvSpPr>
        <p:spPr>
          <a:xfrm>
            <a:off x="1680679" y="6164663"/>
            <a:ext cx="6037730" cy="365125"/>
          </a:xfrm>
        </p:spPr>
        <p:txBody>
          <a:bodyPr/>
          <a:lstStyle/>
          <a:p>
            <a:endParaRPr lang="en-US"/>
          </a:p>
        </p:txBody>
      </p:sp>
      <p:sp>
        <p:nvSpPr>
          <p:cNvPr id="8" name="Slide Number Placeholder 4">
            <a:extLst>
              <a:ext uri="{FF2B5EF4-FFF2-40B4-BE49-F238E27FC236}">
                <a16:creationId xmlns:a16="http://schemas.microsoft.com/office/drawing/2014/main" id="{07BDA191-AEF1-713A-99F4-2F7BD70D2B0B}"/>
              </a:ext>
            </a:extLst>
          </p:cNvPr>
          <p:cNvSpPr>
            <a:spLocks noGrp="1"/>
          </p:cNvSpPr>
          <p:nvPr>
            <p:ph type="sldNum" sz="quarter" idx="12"/>
          </p:nvPr>
        </p:nvSpPr>
        <p:spPr>
          <a:xfrm>
            <a:off x="7884256" y="6164663"/>
            <a:ext cx="712694" cy="365125"/>
          </a:xfrm>
        </p:spPr>
        <p:txBody>
          <a:bodyPr/>
          <a:lstStyle/>
          <a:p>
            <a:fld id="{71E26626-5BCC-427F-B15C-4E32E7B7265C}" type="slidenum">
              <a:rPr lang="en-US" smtClean="0"/>
              <a:t>‹#›</a:t>
            </a:fld>
            <a:endParaRPr lang="en-US"/>
          </a:p>
        </p:txBody>
      </p:sp>
      <p:pic>
        <p:nvPicPr>
          <p:cNvPr id="9" name="Picture 8">
            <a:extLst>
              <a:ext uri="{FF2B5EF4-FFF2-40B4-BE49-F238E27FC236}">
                <a16:creationId xmlns:a16="http://schemas.microsoft.com/office/drawing/2014/main" id="{E9ED4D28-CD8E-10F2-62DE-F7BEAD6D94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04333" y="6238961"/>
            <a:ext cx="2006667" cy="216528"/>
          </a:xfrm>
          <a:prstGeom prst="rect">
            <a:avLst/>
          </a:prstGeom>
        </p:spPr>
      </p:pic>
    </p:spTree>
    <p:extLst>
      <p:ext uri="{BB962C8B-B14F-4D97-AF65-F5344CB8AC3E}">
        <p14:creationId xmlns:p14="http://schemas.microsoft.com/office/powerpoint/2010/main" val="21193014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6859" y="325822"/>
            <a:ext cx="11479429" cy="1188654"/>
          </a:xfrm>
        </p:spPr>
        <p:txBody>
          <a:bodyPr/>
          <a:lstStyle/>
          <a:p>
            <a:r>
              <a:rPr lang="en-US"/>
              <a:t>Headings are in sentence case</a:t>
            </a:r>
          </a:p>
        </p:txBody>
      </p:sp>
      <p:sp>
        <p:nvSpPr>
          <p:cNvPr id="3" name="Text Placeholder 2"/>
          <p:cNvSpPr>
            <a:spLocks noGrp="1"/>
          </p:cNvSpPr>
          <p:nvPr>
            <p:ph type="body" idx="1" hasCustomPrompt="1"/>
          </p:nvPr>
        </p:nvSpPr>
        <p:spPr>
          <a:xfrm>
            <a:off x="396860" y="1765737"/>
            <a:ext cx="5395929" cy="739337"/>
          </a:xfrm>
        </p:spPr>
        <p:txBody>
          <a:bodyPr anchor="b"/>
          <a:lstStyle>
            <a:lvl1pPr marL="0" indent="0">
              <a:buNone/>
              <a:defRPr sz="2400" b="1">
                <a:solidFill>
                  <a:schemeClr val="accent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a:t>Subheadings are also in sentence case</a:t>
            </a:r>
          </a:p>
        </p:txBody>
      </p:sp>
      <p:sp>
        <p:nvSpPr>
          <p:cNvPr id="4" name="Content Placeholder 3"/>
          <p:cNvSpPr>
            <a:spLocks noGrp="1"/>
          </p:cNvSpPr>
          <p:nvPr>
            <p:ph sz="half" idx="2"/>
          </p:nvPr>
        </p:nvSpPr>
        <p:spPr>
          <a:xfrm>
            <a:off x="396860" y="2671763"/>
            <a:ext cx="5395929" cy="325901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6399212" y="1765737"/>
            <a:ext cx="5183188" cy="739337"/>
          </a:xfrm>
        </p:spPr>
        <p:txBody>
          <a:bodyPr anchor="b"/>
          <a:lstStyle>
            <a:lvl1pPr marL="0" indent="0">
              <a:buNone/>
              <a:defRPr sz="2400" b="1">
                <a:solidFill>
                  <a:schemeClr val="accent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a:t>Subheadings are also in sentence case</a:t>
            </a:r>
          </a:p>
        </p:txBody>
      </p:sp>
      <p:sp>
        <p:nvSpPr>
          <p:cNvPr id="6" name="Content Placeholder 5"/>
          <p:cNvSpPr>
            <a:spLocks noGrp="1"/>
          </p:cNvSpPr>
          <p:nvPr>
            <p:ph sz="quarter" idx="4"/>
          </p:nvPr>
        </p:nvSpPr>
        <p:spPr>
          <a:xfrm>
            <a:off x="6399212" y="2671763"/>
            <a:ext cx="5183188" cy="325901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2">
            <a:extLst>
              <a:ext uri="{FF2B5EF4-FFF2-40B4-BE49-F238E27FC236}">
                <a16:creationId xmlns:a16="http://schemas.microsoft.com/office/drawing/2014/main" id="{A213AC6B-759D-6A2F-D89D-2E28CDAB5CE3}"/>
              </a:ext>
            </a:extLst>
          </p:cNvPr>
          <p:cNvSpPr>
            <a:spLocks noGrp="1"/>
          </p:cNvSpPr>
          <p:nvPr>
            <p:ph type="dt" sz="half" idx="10"/>
          </p:nvPr>
        </p:nvSpPr>
        <p:spPr>
          <a:xfrm>
            <a:off x="396860" y="6164663"/>
            <a:ext cx="1098177" cy="365125"/>
          </a:xfrm>
        </p:spPr>
        <p:txBody>
          <a:bodyPr/>
          <a:lstStyle/>
          <a:p>
            <a:fld id="{A23123F0-E524-4EB3-87DA-5A3C745AFB19}" type="datetimeFigureOut">
              <a:rPr lang="en-US" smtClean="0"/>
              <a:t>3/9/2026</a:t>
            </a:fld>
            <a:endParaRPr lang="en-US"/>
          </a:p>
        </p:txBody>
      </p:sp>
      <p:sp>
        <p:nvSpPr>
          <p:cNvPr id="11" name="Footer Placeholder 3">
            <a:extLst>
              <a:ext uri="{FF2B5EF4-FFF2-40B4-BE49-F238E27FC236}">
                <a16:creationId xmlns:a16="http://schemas.microsoft.com/office/drawing/2014/main" id="{63090109-9AAE-514A-3E85-503133BFCCD5}"/>
              </a:ext>
            </a:extLst>
          </p:cNvPr>
          <p:cNvSpPr>
            <a:spLocks noGrp="1"/>
          </p:cNvSpPr>
          <p:nvPr>
            <p:ph type="ftr" sz="quarter" idx="11"/>
          </p:nvPr>
        </p:nvSpPr>
        <p:spPr>
          <a:xfrm>
            <a:off x="1680679" y="6164663"/>
            <a:ext cx="6037730" cy="365125"/>
          </a:xfrm>
        </p:spPr>
        <p:txBody>
          <a:bodyPr/>
          <a:lstStyle/>
          <a:p>
            <a:endParaRPr lang="en-US"/>
          </a:p>
        </p:txBody>
      </p:sp>
      <p:sp>
        <p:nvSpPr>
          <p:cNvPr id="12" name="Slide Number Placeholder 4">
            <a:extLst>
              <a:ext uri="{FF2B5EF4-FFF2-40B4-BE49-F238E27FC236}">
                <a16:creationId xmlns:a16="http://schemas.microsoft.com/office/drawing/2014/main" id="{63A99DF6-0A8F-1C4B-F98A-29260269A641}"/>
              </a:ext>
            </a:extLst>
          </p:cNvPr>
          <p:cNvSpPr>
            <a:spLocks noGrp="1"/>
          </p:cNvSpPr>
          <p:nvPr>
            <p:ph type="sldNum" sz="quarter" idx="12"/>
          </p:nvPr>
        </p:nvSpPr>
        <p:spPr>
          <a:xfrm>
            <a:off x="7884256" y="6164663"/>
            <a:ext cx="712694" cy="365125"/>
          </a:xfrm>
        </p:spPr>
        <p:txBody>
          <a:bodyPr/>
          <a:lstStyle/>
          <a:p>
            <a:fld id="{71E26626-5BCC-427F-B15C-4E32E7B7265C}" type="slidenum">
              <a:rPr lang="en-US" smtClean="0"/>
              <a:t>‹#›</a:t>
            </a:fld>
            <a:endParaRPr lang="en-US"/>
          </a:p>
        </p:txBody>
      </p:sp>
      <p:pic>
        <p:nvPicPr>
          <p:cNvPr id="13" name="Picture 12">
            <a:extLst>
              <a:ext uri="{FF2B5EF4-FFF2-40B4-BE49-F238E27FC236}">
                <a16:creationId xmlns:a16="http://schemas.microsoft.com/office/drawing/2014/main" id="{F048602D-B85E-C1D3-58C6-49F750385B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04333" y="6238961"/>
            <a:ext cx="2006667" cy="216528"/>
          </a:xfrm>
          <a:prstGeom prst="rect">
            <a:avLst/>
          </a:prstGeom>
        </p:spPr>
      </p:pic>
    </p:spTree>
    <p:extLst>
      <p:ext uri="{BB962C8B-B14F-4D97-AF65-F5344CB8AC3E}">
        <p14:creationId xmlns:p14="http://schemas.microsoft.com/office/powerpoint/2010/main" val="784123918"/>
      </p:ext>
    </p:extLst>
  </p:cSld>
  <p:clrMapOvr>
    <a:masterClrMapping/>
  </p:clrMapOvr>
  <p:extLst>
    <p:ext uri="{DCECCB84-F9BA-43D5-87BE-67443E8EF086}">
      <p15:sldGuideLst xmlns:p15="http://schemas.microsoft.com/office/powerpoint/2012/main">
        <p15:guide id="1" orient="horz" pos="864">
          <p15:clr>
            <a:srgbClr val="FBAE40"/>
          </p15:clr>
        </p15:guide>
        <p15:guide id="2" pos="984">
          <p15:clr>
            <a:srgbClr val="FBAE40"/>
          </p15:clr>
        </p15:guide>
        <p15:guide id="3" orient="horz" pos="2260">
          <p15:clr>
            <a:srgbClr val="FBAE40"/>
          </p15:clr>
        </p15:guide>
        <p15:guide id="4"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p>
            <a:r>
              <a:rPr lang="en-US"/>
              <a:t>Headings are in sentence case</a:t>
            </a:r>
          </a:p>
        </p:txBody>
      </p:sp>
      <p:sp>
        <p:nvSpPr>
          <p:cNvPr id="3" name="Date Placeholder 2">
            <a:extLst>
              <a:ext uri="{FF2B5EF4-FFF2-40B4-BE49-F238E27FC236}">
                <a16:creationId xmlns:a16="http://schemas.microsoft.com/office/drawing/2014/main" id="{7FDE8AB9-1243-5F1D-DC1C-7A07FA6BC351}"/>
              </a:ext>
            </a:extLst>
          </p:cNvPr>
          <p:cNvSpPr>
            <a:spLocks noGrp="1"/>
          </p:cNvSpPr>
          <p:nvPr>
            <p:ph type="dt" sz="half" idx="10"/>
          </p:nvPr>
        </p:nvSpPr>
        <p:spPr>
          <a:xfrm>
            <a:off x="396860" y="6164663"/>
            <a:ext cx="1098177" cy="365125"/>
          </a:xfrm>
        </p:spPr>
        <p:txBody>
          <a:bodyPr/>
          <a:lstStyle/>
          <a:p>
            <a:fld id="{A23123F0-E524-4EB3-87DA-5A3C745AFB19}" type="datetimeFigureOut">
              <a:rPr lang="en-US" smtClean="0"/>
              <a:t>3/9/2026</a:t>
            </a:fld>
            <a:endParaRPr lang="en-US"/>
          </a:p>
        </p:txBody>
      </p:sp>
      <p:sp>
        <p:nvSpPr>
          <p:cNvPr id="4" name="Footer Placeholder 3">
            <a:extLst>
              <a:ext uri="{FF2B5EF4-FFF2-40B4-BE49-F238E27FC236}">
                <a16:creationId xmlns:a16="http://schemas.microsoft.com/office/drawing/2014/main" id="{6AD053FC-C062-B43D-D596-FC8DFBF22BBE}"/>
              </a:ext>
            </a:extLst>
          </p:cNvPr>
          <p:cNvSpPr>
            <a:spLocks noGrp="1"/>
          </p:cNvSpPr>
          <p:nvPr>
            <p:ph type="ftr" sz="quarter" idx="11"/>
          </p:nvPr>
        </p:nvSpPr>
        <p:spPr>
          <a:xfrm>
            <a:off x="1680679" y="6164663"/>
            <a:ext cx="6037730" cy="365125"/>
          </a:xfrm>
        </p:spPr>
        <p:txBody>
          <a:bodyPr/>
          <a:lstStyle/>
          <a:p>
            <a:endParaRPr lang="en-US"/>
          </a:p>
        </p:txBody>
      </p:sp>
      <p:sp>
        <p:nvSpPr>
          <p:cNvPr id="5" name="Slide Number Placeholder 4">
            <a:extLst>
              <a:ext uri="{FF2B5EF4-FFF2-40B4-BE49-F238E27FC236}">
                <a16:creationId xmlns:a16="http://schemas.microsoft.com/office/drawing/2014/main" id="{D1CF0F87-3CC6-8A4E-81C2-AFB3B260B3DE}"/>
              </a:ext>
            </a:extLst>
          </p:cNvPr>
          <p:cNvSpPr>
            <a:spLocks noGrp="1"/>
          </p:cNvSpPr>
          <p:nvPr>
            <p:ph type="sldNum" sz="quarter" idx="12"/>
          </p:nvPr>
        </p:nvSpPr>
        <p:spPr>
          <a:xfrm>
            <a:off x="7884256" y="6164663"/>
            <a:ext cx="712694" cy="365125"/>
          </a:xfrm>
        </p:spPr>
        <p:txBody>
          <a:bodyPr/>
          <a:lstStyle/>
          <a:p>
            <a:fld id="{71E26626-5BCC-427F-B15C-4E32E7B7265C}" type="slidenum">
              <a:rPr lang="en-US" smtClean="0"/>
              <a:t>‹#›</a:t>
            </a:fld>
            <a:endParaRPr lang="en-US"/>
          </a:p>
        </p:txBody>
      </p:sp>
      <p:pic>
        <p:nvPicPr>
          <p:cNvPr id="6" name="Picture 5">
            <a:extLst>
              <a:ext uri="{FF2B5EF4-FFF2-40B4-BE49-F238E27FC236}">
                <a16:creationId xmlns:a16="http://schemas.microsoft.com/office/drawing/2014/main" id="{BC4E36E6-DC1D-3099-24B4-2E89FE8C8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04333" y="6238961"/>
            <a:ext cx="2006667" cy="216528"/>
          </a:xfrm>
          <a:prstGeom prst="rect">
            <a:avLst/>
          </a:prstGeom>
        </p:spPr>
      </p:pic>
    </p:spTree>
    <p:extLst>
      <p:ext uri="{BB962C8B-B14F-4D97-AF65-F5344CB8AC3E}">
        <p14:creationId xmlns:p14="http://schemas.microsoft.com/office/powerpoint/2010/main" val="39080033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1000" y="457200"/>
            <a:ext cx="4391025" cy="1600200"/>
          </a:xfrm>
        </p:spPr>
        <p:txBody>
          <a:bodyPr anchor="b"/>
          <a:lstStyle>
            <a:lvl1pPr>
              <a:defRPr sz="3200"/>
            </a:lvl1pPr>
          </a:lstStyle>
          <a:p>
            <a:r>
              <a:rPr lang="en-US"/>
              <a:t>Headings are in sentence case</a:t>
            </a:r>
          </a:p>
        </p:txBody>
      </p:sp>
      <p:sp>
        <p:nvSpPr>
          <p:cNvPr id="3" name="Content Placeholder 2"/>
          <p:cNvSpPr>
            <a:spLocks noGrp="1"/>
          </p:cNvSpPr>
          <p:nvPr>
            <p:ph idx="1" hasCustomPrompt="1"/>
          </p:nvPr>
        </p:nvSpPr>
        <p:spPr>
          <a:xfrm>
            <a:off x="5183188" y="987425"/>
            <a:ext cx="6627812"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add text or select one of the icons bellow to replace this box with other media</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81000" y="2057400"/>
            <a:ext cx="43910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2">
            <a:extLst>
              <a:ext uri="{FF2B5EF4-FFF2-40B4-BE49-F238E27FC236}">
                <a16:creationId xmlns:a16="http://schemas.microsoft.com/office/drawing/2014/main" id="{CE9345E1-04B0-5D1D-9831-633317E0AE50}"/>
              </a:ext>
            </a:extLst>
          </p:cNvPr>
          <p:cNvSpPr>
            <a:spLocks noGrp="1"/>
          </p:cNvSpPr>
          <p:nvPr>
            <p:ph type="dt" sz="half" idx="10"/>
          </p:nvPr>
        </p:nvSpPr>
        <p:spPr>
          <a:xfrm>
            <a:off x="396860" y="6164663"/>
            <a:ext cx="1098177" cy="365125"/>
          </a:xfrm>
        </p:spPr>
        <p:txBody>
          <a:bodyPr/>
          <a:lstStyle/>
          <a:p>
            <a:fld id="{A23123F0-E524-4EB3-87DA-5A3C745AFB19}" type="datetimeFigureOut">
              <a:rPr lang="en-US" smtClean="0"/>
              <a:t>3/9/2026</a:t>
            </a:fld>
            <a:endParaRPr lang="en-US"/>
          </a:p>
        </p:txBody>
      </p:sp>
      <p:sp>
        <p:nvSpPr>
          <p:cNvPr id="6" name="Footer Placeholder 3">
            <a:extLst>
              <a:ext uri="{FF2B5EF4-FFF2-40B4-BE49-F238E27FC236}">
                <a16:creationId xmlns:a16="http://schemas.microsoft.com/office/drawing/2014/main" id="{2B293B87-E4BA-C4DD-373D-28595B880962}"/>
              </a:ext>
            </a:extLst>
          </p:cNvPr>
          <p:cNvSpPr>
            <a:spLocks noGrp="1"/>
          </p:cNvSpPr>
          <p:nvPr>
            <p:ph type="ftr" sz="quarter" idx="11"/>
          </p:nvPr>
        </p:nvSpPr>
        <p:spPr>
          <a:xfrm>
            <a:off x="1680679" y="6164663"/>
            <a:ext cx="6037730" cy="365125"/>
          </a:xfrm>
        </p:spPr>
        <p:txBody>
          <a:bodyPr/>
          <a:lstStyle/>
          <a:p>
            <a:endParaRPr lang="en-US"/>
          </a:p>
        </p:txBody>
      </p:sp>
      <p:sp>
        <p:nvSpPr>
          <p:cNvPr id="7" name="Slide Number Placeholder 4">
            <a:extLst>
              <a:ext uri="{FF2B5EF4-FFF2-40B4-BE49-F238E27FC236}">
                <a16:creationId xmlns:a16="http://schemas.microsoft.com/office/drawing/2014/main" id="{8518BA71-DC62-9FC3-68FC-FD05ED90D2B1}"/>
              </a:ext>
            </a:extLst>
          </p:cNvPr>
          <p:cNvSpPr>
            <a:spLocks noGrp="1"/>
          </p:cNvSpPr>
          <p:nvPr>
            <p:ph type="sldNum" sz="quarter" idx="12"/>
          </p:nvPr>
        </p:nvSpPr>
        <p:spPr>
          <a:xfrm>
            <a:off x="7884256" y="6164663"/>
            <a:ext cx="712694" cy="365125"/>
          </a:xfrm>
        </p:spPr>
        <p:txBody>
          <a:bodyPr/>
          <a:lstStyle/>
          <a:p>
            <a:fld id="{71E26626-5BCC-427F-B15C-4E32E7B7265C}" type="slidenum">
              <a:rPr lang="en-US" smtClean="0"/>
              <a:t>‹#›</a:t>
            </a:fld>
            <a:endParaRPr lang="en-US"/>
          </a:p>
        </p:txBody>
      </p:sp>
      <p:pic>
        <p:nvPicPr>
          <p:cNvPr id="8" name="Picture 7">
            <a:extLst>
              <a:ext uri="{FF2B5EF4-FFF2-40B4-BE49-F238E27FC236}">
                <a16:creationId xmlns:a16="http://schemas.microsoft.com/office/drawing/2014/main" id="{CB045374-3403-E551-0830-2ADE5D86B6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04333" y="6238961"/>
            <a:ext cx="2006667" cy="216528"/>
          </a:xfrm>
          <a:prstGeom prst="rect">
            <a:avLst/>
          </a:prstGeom>
        </p:spPr>
      </p:pic>
    </p:spTree>
    <p:extLst>
      <p:ext uri="{BB962C8B-B14F-4D97-AF65-F5344CB8AC3E}">
        <p14:creationId xmlns:p14="http://schemas.microsoft.com/office/powerpoint/2010/main" val="5561591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6385" y="457200"/>
            <a:ext cx="4162425" cy="1600200"/>
          </a:xfrm>
        </p:spPr>
        <p:txBody>
          <a:bodyPr anchor="b"/>
          <a:lstStyle>
            <a:lvl1pPr>
              <a:defRPr sz="3200"/>
            </a:lvl1pPr>
          </a:lstStyle>
          <a:p>
            <a:r>
              <a:rPr lang="en-US"/>
              <a:t>Headings are in sentence case</a:t>
            </a:r>
          </a:p>
        </p:txBody>
      </p:sp>
      <p:sp>
        <p:nvSpPr>
          <p:cNvPr id="3" name="Picture Placeholder 2"/>
          <p:cNvSpPr>
            <a:spLocks noGrp="1" noChangeAspect="1"/>
          </p:cNvSpPr>
          <p:nvPr>
            <p:ph type="pic" idx="1"/>
          </p:nvPr>
        </p:nvSpPr>
        <p:spPr>
          <a:xfrm>
            <a:off x="5183188" y="987425"/>
            <a:ext cx="6399212"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406385" y="2057400"/>
            <a:ext cx="41624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2">
            <a:extLst>
              <a:ext uri="{FF2B5EF4-FFF2-40B4-BE49-F238E27FC236}">
                <a16:creationId xmlns:a16="http://schemas.microsoft.com/office/drawing/2014/main" id="{8ADE6E04-B35D-151C-8CC5-612A012238A8}"/>
              </a:ext>
            </a:extLst>
          </p:cNvPr>
          <p:cNvSpPr>
            <a:spLocks noGrp="1"/>
          </p:cNvSpPr>
          <p:nvPr>
            <p:ph type="dt" sz="half" idx="10"/>
          </p:nvPr>
        </p:nvSpPr>
        <p:spPr>
          <a:xfrm>
            <a:off x="396860" y="6164663"/>
            <a:ext cx="1098177" cy="365125"/>
          </a:xfrm>
        </p:spPr>
        <p:txBody>
          <a:bodyPr/>
          <a:lstStyle/>
          <a:p>
            <a:fld id="{A23123F0-E524-4EB3-87DA-5A3C745AFB19}" type="datetimeFigureOut">
              <a:rPr lang="en-US" smtClean="0"/>
              <a:t>3/9/2026</a:t>
            </a:fld>
            <a:endParaRPr lang="en-US"/>
          </a:p>
        </p:txBody>
      </p:sp>
      <p:sp>
        <p:nvSpPr>
          <p:cNvPr id="6" name="Footer Placeholder 3">
            <a:extLst>
              <a:ext uri="{FF2B5EF4-FFF2-40B4-BE49-F238E27FC236}">
                <a16:creationId xmlns:a16="http://schemas.microsoft.com/office/drawing/2014/main" id="{D6D801B5-BA8D-3D3D-FE06-A809409F4FC3}"/>
              </a:ext>
            </a:extLst>
          </p:cNvPr>
          <p:cNvSpPr>
            <a:spLocks noGrp="1"/>
          </p:cNvSpPr>
          <p:nvPr>
            <p:ph type="ftr" sz="quarter" idx="11"/>
          </p:nvPr>
        </p:nvSpPr>
        <p:spPr>
          <a:xfrm>
            <a:off x="1680679" y="6164663"/>
            <a:ext cx="6037730" cy="365125"/>
          </a:xfrm>
        </p:spPr>
        <p:txBody>
          <a:bodyPr/>
          <a:lstStyle/>
          <a:p>
            <a:endParaRPr lang="en-US"/>
          </a:p>
        </p:txBody>
      </p:sp>
      <p:sp>
        <p:nvSpPr>
          <p:cNvPr id="7" name="Slide Number Placeholder 4">
            <a:extLst>
              <a:ext uri="{FF2B5EF4-FFF2-40B4-BE49-F238E27FC236}">
                <a16:creationId xmlns:a16="http://schemas.microsoft.com/office/drawing/2014/main" id="{9B1E49C6-7D22-C836-FAFF-83CF291DD50F}"/>
              </a:ext>
            </a:extLst>
          </p:cNvPr>
          <p:cNvSpPr>
            <a:spLocks noGrp="1"/>
          </p:cNvSpPr>
          <p:nvPr>
            <p:ph type="sldNum" sz="quarter" idx="12"/>
          </p:nvPr>
        </p:nvSpPr>
        <p:spPr>
          <a:xfrm>
            <a:off x="7884256" y="6164663"/>
            <a:ext cx="712694" cy="365125"/>
          </a:xfrm>
        </p:spPr>
        <p:txBody>
          <a:bodyPr/>
          <a:lstStyle/>
          <a:p>
            <a:fld id="{71E26626-5BCC-427F-B15C-4E32E7B7265C}" type="slidenum">
              <a:rPr lang="en-US" smtClean="0"/>
              <a:t>‹#›</a:t>
            </a:fld>
            <a:endParaRPr lang="en-US"/>
          </a:p>
        </p:txBody>
      </p:sp>
      <p:pic>
        <p:nvPicPr>
          <p:cNvPr id="8" name="Picture 7">
            <a:extLst>
              <a:ext uri="{FF2B5EF4-FFF2-40B4-BE49-F238E27FC236}">
                <a16:creationId xmlns:a16="http://schemas.microsoft.com/office/drawing/2014/main" id="{5EFE8369-2118-412F-0DBB-96D329299C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04333" y="6238961"/>
            <a:ext cx="2006667" cy="216528"/>
          </a:xfrm>
          <a:prstGeom prst="rect">
            <a:avLst/>
          </a:prstGeom>
        </p:spPr>
      </p:pic>
    </p:spTree>
    <p:extLst>
      <p:ext uri="{BB962C8B-B14F-4D97-AF65-F5344CB8AC3E}">
        <p14:creationId xmlns:p14="http://schemas.microsoft.com/office/powerpoint/2010/main" val="5573209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Headings are in sentence case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2">
            <a:extLst>
              <a:ext uri="{FF2B5EF4-FFF2-40B4-BE49-F238E27FC236}">
                <a16:creationId xmlns:a16="http://schemas.microsoft.com/office/drawing/2014/main" id="{85A6D72D-A16F-8410-8641-4F57632379C1}"/>
              </a:ext>
            </a:extLst>
          </p:cNvPr>
          <p:cNvSpPr>
            <a:spLocks noGrp="1"/>
          </p:cNvSpPr>
          <p:nvPr>
            <p:ph type="dt" sz="half" idx="10"/>
          </p:nvPr>
        </p:nvSpPr>
        <p:spPr>
          <a:xfrm>
            <a:off x="396860" y="6164663"/>
            <a:ext cx="1098177" cy="365125"/>
          </a:xfrm>
        </p:spPr>
        <p:txBody>
          <a:bodyPr/>
          <a:lstStyle/>
          <a:p>
            <a:fld id="{A23123F0-E524-4EB3-87DA-5A3C745AFB19}" type="datetimeFigureOut">
              <a:rPr lang="en-US" smtClean="0"/>
              <a:t>3/9/2026</a:t>
            </a:fld>
            <a:endParaRPr lang="en-US"/>
          </a:p>
        </p:txBody>
      </p:sp>
      <p:sp>
        <p:nvSpPr>
          <p:cNvPr id="9" name="Footer Placeholder 3">
            <a:extLst>
              <a:ext uri="{FF2B5EF4-FFF2-40B4-BE49-F238E27FC236}">
                <a16:creationId xmlns:a16="http://schemas.microsoft.com/office/drawing/2014/main" id="{A81BAE2D-9FD0-5697-F9C2-7B529ED22252}"/>
              </a:ext>
            </a:extLst>
          </p:cNvPr>
          <p:cNvSpPr>
            <a:spLocks noGrp="1"/>
          </p:cNvSpPr>
          <p:nvPr>
            <p:ph type="ftr" sz="quarter" idx="11"/>
          </p:nvPr>
        </p:nvSpPr>
        <p:spPr>
          <a:xfrm>
            <a:off x="1680679" y="6164663"/>
            <a:ext cx="6037730" cy="365125"/>
          </a:xfrm>
        </p:spPr>
        <p:txBody>
          <a:bodyPr/>
          <a:lstStyle/>
          <a:p>
            <a:endParaRPr lang="en-US"/>
          </a:p>
        </p:txBody>
      </p:sp>
      <p:sp>
        <p:nvSpPr>
          <p:cNvPr id="10" name="Slide Number Placeholder 4">
            <a:extLst>
              <a:ext uri="{FF2B5EF4-FFF2-40B4-BE49-F238E27FC236}">
                <a16:creationId xmlns:a16="http://schemas.microsoft.com/office/drawing/2014/main" id="{E1AD0C03-B5B9-3E4C-F4ED-11171FB003BA}"/>
              </a:ext>
            </a:extLst>
          </p:cNvPr>
          <p:cNvSpPr>
            <a:spLocks noGrp="1"/>
          </p:cNvSpPr>
          <p:nvPr>
            <p:ph type="sldNum" sz="quarter" idx="12"/>
          </p:nvPr>
        </p:nvSpPr>
        <p:spPr>
          <a:xfrm>
            <a:off x="7884256" y="6164663"/>
            <a:ext cx="712694" cy="365125"/>
          </a:xfrm>
        </p:spPr>
        <p:txBody>
          <a:bodyPr/>
          <a:lstStyle/>
          <a:p>
            <a:fld id="{71E26626-5BCC-427F-B15C-4E32E7B7265C}" type="slidenum">
              <a:rPr lang="en-US" smtClean="0"/>
              <a:t>‹#›</a:t>
            </a:fld>
            <a:endParaRPr lang="en-US"/>
          </a:p>
        </p:txBody>
      </p:sp>
      <p:pic>
        <p:nvPicPr>
          <p:cNvPr id="11" name="Picture 10">
            <a:extLst>
              <a:ext uri="{FF2B5EF4-FFF2-40B4-BE49-F238E27FC236}">
                <a16:creationId xmlns:a16="http://schemas.microsoft.com/office/drawing/2014/main" id="{CCFE7D7E-3208-7D5B-07D0-4804889284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04333" y="6238961"/>
            <a:ext cx="2006667" cy="216528"/>
          </a:xfrm>
          <a:prstGeom prst="rect">
            <a:avLst/>
          </a:prstGeom>
        </p:spPr>
      </p:pic>
    </p:spTree>
    <p:extLst>
      <p:ext uri="{BB962C8B-B14F-4D97-AF65-F5344CB8AC3E}">
        <p14:creationId xmlns:p14="http://schemas.microsoft.com/office/powerpoint/2010/main" val="11465115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3086100" cy="554001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65125"/>
            <a:ext cx="7962900" cy="554001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Date Placeholder 2">
            <a:extLst>
              <a:ext uri="{FF2B5EF4-FFF2-40B4-BE49-F238E27FC236}">
                <a16:creationId xmlns:a16="http://schemas.microsoft.com/office/drawing/2014/main" id="{E5CAE4EF-E5CC-9AEC-3469-84CD5BE9C20B}"/>
              </a:ext>
            </a:extLst>
          </p:cNvPr>
          <p:cNvSpPr>
            <a:spLocks noGrp="1"/>
          </p:cNvSpPr>
          <p:nvPr>
            <p:ph type="dt" sz="half" idx="10"/>
          </p:nvPr>
        </p:nvSpPr>
        <p:spPr>
          <a:xfrm>
            <a:off x="609600" y="6164663"/>
            <a:ext cx="1098177" cy="365125"/>
          </a:xfrm>
        </p:spPr>
        <p:txBody>
          <a:bodyPr/>
          <a:lstStyle/>
          <a:p>
            <a:fld id="{A23123F0-E524-4EB3-87DA-5A3C745AFB19}" type="datetimeFigureOut">
              <a:rPr lang="en-US" smtClean="0"/>
              <a:t>3/9/2026</a:t>
            </a:fld>
            <a:endParaRPr lang="en-US"/>
          </a:p>
        </p:txBody>
      </p:sp>
      <p:sp>
        <p:nvSpPr>
          <p:cNvPr id="13" name="Footer Placeholder 3">
            <a:extLst>
              <a:ext uri="{FF2B5EF4-FFF2-40B4-BE49-F238E27FC236}">
                <a16:creationId xmlns:a16="http://schemas.microsoft.com/office/drawing/2014/main" id="{87748EE2-2014-7F11-5239-49B73DEF7E15}"/>
              </a:ext>
            </a:extLst>
          </p:cNvPr>
          <p:cNvSpPr>
            <a:spLocks noGrp="1"/>
          </p:cNvSpPr>
          <p:nvPr>
            <p:ph type="ftr" sz="quarter" idx="11"/>
          </p:nvPr>
        </p:nvSpPr>
        <p:spPr>
          <a:xfrm>
            <a:off x="1869141" y="6164663"/>
            <a:ext cx="6037730" cy="365125"/>
          </a:xfrm>
        </p:spPr>
        <p:txBody>
          <a:bodyPr/>
          <a:lstStyle/>
          <a:p>
            <a:endParaRPr lang="en-US"/>
          </a:p>
        </p:txBody>
      </p:sp>
      <p:sp>
        <p:nvSpPr>
          <p:cNvPr id="14" name="Slide Number Placeholder 4">
            <a:extLst>
              <a:ext uri="{FF2B5EF4-FFF2-40B4-BE49-F238E27FC236}">
                <a16:creationId xmlns:a16="http://schemas.microsoft.com/office/drawing/2014/main" id="{B1E92D4E-3608-34DC-E4F2-714B013F03FB}"/>
              </a:ext>
            </a:extLst>
          </p:cNvPr>
          <p:cNvSpPr>
            <a:spLocks noGrp="1"/>
          </p:cNvSpPr>
          <p:nvPr>
            <p:ph type="sldNum" sz="quarter" idx="12"/>
          </p:nvPr>
        </p:nvSpPr>
        <p:spPr>
          <a:xfrm>
            <a:off x="8072718" y="6164663"/>
            <a:ext cx="712694" cy="365125"/>
          </a:xfrm>
        </p:spPr>
        <p:txBody>
          <a:bodyPr/>
          <a:lstStyle/>
          <a:p>
            <a:fld id="{71E26626-5BCC-427F-B15C-4E32E7B7265C}" type="slidenum">
              <a:rPr lang="en-US" smtClean="0"/>
              <a:t>‹#›</a:t>
            </a:fld>
            <a:endParaRPr lang="en-US"/>
          </a:p>
        </p:txBody>
      </p:sp>
      <p:pic>
        <p:nvPicPr>
          <p:cNvPr id="15" name="Picture 14">
            <a:extLst>
              <a:ext uri="{FF2B5EF4-FFF2-40B4-BE49-F238E27FC236}">
                <a16:creationId xmlns:a16="http://schemas.microsoft.com/office/drawing/2014/main" id="{8655217C-8185-6D34-A483-A743A3AF75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04333" y="6238961"/>
            <a:ext cx="2006667" cy="216528"/>
          </a:xfrm>
          <a:prstGeom prst="rect">
            <a:avLst/>
          </a:prstGeom>
        </p:spPr>
      </p:pic>
    </p:spTree>
    <p:extLst>
      <p:ext uri="{BB962C8B-B14F-4D97-AF65-F5344CB8AC3E}">
        <p14:creationId xmlns:p14="http://schemas.microsoft.com/office/powerpoint/2010/main" val="8765759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D9AED2C-0E17-4BEA-98C0-D71BBDD34A96}"/>
              </a:ext>
            </a:extLst>
          </p:cNvPr>
          <p:cNvSpPr>
            <a:spLocks noGrp="1"/>
          </p:cNvSpPr>
          <p:nvPr>
            <p:ph type="body" sz="half" idx="2"/>
          </p:nvPr>
        </p:nvSpPr>
        <p:spPr>
          <a:xfrm>
            <a:off x="1295400" y="1787304"/>
            <a:ext cx="4444781" cy="1870296"/>
          </a:xfrm>
        </p:spPr>
        <p:txBody>
          <a:bodyPr>
            <a:normAutofit/>
          </a:bodyPr>
          <a:lstStyle>
            <a:lvl1pPr marL="0" indent="0">
              <a:buNone/>
              <a:defRPr sz="4800" b="0">
                <a:solidFill>
                  <a:srgbClr val="302D79"/>
                </a:solidFill>
                <a:latin typeface="Baguet Script" panose="000005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 name="Group 7">
            <a:extLst>
              <a:ext uri="{FF2B5EF4-FFF2-40B4-BE49-F238E27FC236}">
                <a16:creationId xmlns:a16="http://schemas.microsoft.com/office/drawing/2014/main" id="{DAF1FB14-2765-448B-8BA9-C2C936400602}"/>
              </a:ext>
            </a:extLst>
          </p:cNvPr>
          <p:cNvGrpSpPr/>
          <p:nvPr userDrawn="1"/>
        </p:nvGrpSpPr>
        <p:grpSpPr>
          <a:xfrm>
            <a:off x="381000" y="1063404"/>
            <a:ext cx="914400" cy="914400"/>
            <a:chOff x="3152775" y="1594611"/>
            <a:chExt cx="914400" cy="914400"/>
          </a:xfrm>
        </p:grpSpPr>
        <p:sp>
          <p:nvSpPr>
            <p:cNvPr id="9" name="Oval 8">
              <a:extLst>
                <a:ext uri="{FF2B5EF4-FFF2-40B4-BE49-F238E27FC236}">
                  <a16:creationId xmlns:a16="http://schemas.microsoft.com/office/drawing/2014/main" id="{AF735BC5-E905-47E6-8E28-A7BA8DCB2101}"/>
                </a:ext>
              </a:extLst>
            </p:cNvPr>
            <p:cNvSpPr/>
            <p:nvPr/>
          </p:nvSpPr>
          <p:spPr>
            <a:xfrm>
              <a:off x="3152775" y="1594611"/>
              <a:ext cx="914400" cy="914400"/>
            </a:xfrm>
            <a:prstGeom prst="ellipse">
              <a:avLst/>
            </a:prstGeom>
            <a:solidFill>
              <a:srgbClr val="8FB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Open quotation mark">
              <a:extLst>
                <a:ext uri="{FF2B5EF4-FFF2-40B4-BE49-F238E27FC236}">
                  <a16:creationId xmlns:a16="http://schemas.microsoft.com/office/drawing/2014/main" id="{E928F555-4D49-4C5A-9AC4-35837FBD751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52775" y="1594611"/>
              <a:ext cx="914400" cy="914400"/>
            </a:xfrm>
            <a:prstGeom prst="rect">
              <a:avLst/>
            </a:prstGeom>
          </p:spPr>
        </p:pic>
      </p:grpSp>
      <p:sp>
        <p:nvSpPr>
          <p:cNvPr id="12" name="Picture Placeholder 11">
            <a:extLst>
              <a:ext uri="{FF2B5EF4-FFF2-40B4-BE49-F238E27FC236}">
                <a16:creationId xmlns:a16="http://schemas.microsoft.com/office/drawing/2014/main" id="{E5E5DE5E-0A45-4BE7-84BF-4E206752AE8A}"/>
              </a:ext>
            </a:extLst>
          </p:cNvPr>
          <p:cNvSpPr>
            <a:spLocks noGrp="1"/>
          </p:cNvSpPr>
          <p:nvPr>
            <p:ph type="pic" sz="quarter" idx="13"/>
          </p:nvPr>
        </p:nvSpPr>
        <p:spPr>
          <a:xfrm>
            <a:off x="8153400" y="690562"/>
            <a:ext cx="3657600" cy="3657600"/>
          </a:xfrm>
          <a:prstGeom prst="flowChartConnector">
            <a:avLst/>
          </a:prstGeom>
          <a:solidFill>
            <a:schemeClr val="bg1">
              <a:lumMod val="95000"/>
            </a:schemeClr>
          </a:solidFill>
        </p:spPr>
        <p:txBody>
          <a:bodyPr/>
          <a:lstStyle/>
          <a:p>
            <a:r>
              <a:rPr lang="en-US"/>
              <a:t>Click icon to add picture</a:t>
            </a:r>
          </a:p>
        </p:txBody>
      </p:sp>
      <p:pic>
        <p:nvPicPr>
          <p:cNvPr id="14" name="Picture 13">
            <a:extLst>
              <a:ext uri="{FF2B5EF4-FFF2-40B4-BE49-F238E27FC236}">
                <a16:creationId xmlns:a16="http://schemas.microsoft.com/office/drawing/2014/main" id="{8FDFDC1C-B99E-0A16-1F99-936392BBD0B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804333" y="6238961"/>
            <a:ext cx="2006667" cy="216528"/>
          </a:xfrm>
          <a:prstGeom prst="rect">
            <a:avLst/>
          </a:prstGeom>
        </p:spPr>
      </p:pic>
    </p:spTree>
    <p:extLst>
      <p:ext uri="{BB962C8B-B14F-4D97-AF65-F5344CB8AC3E}">
        <p14:creationId xmlns:p14="http://schemas.microsoft.com/office/powerpoint/2010/main" val="3931932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ice to Meet You - 1 Presen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Oval 23">
            <a:extLst>
              <a:ext uri="{FF2B5EF4-FFF2-40B4-BE49-F238E27FC236}">
                <a16:creationId xmlns:a16="http://schemas.microsoft.com/office/drawing/2014/main" id="{6AE7EB45-AE1F-4AC0-83E5-03B46A1A04E6}"/>
              </a:ext>
            </a:extLst>
          </p:cNvPr>
          <p:cNvSpPr/>
          <p:nvPr userDrawn="1"/>
        </p:nvSpPr>
        <p:spPr>
          <a:xfrm>
            <a:off x="457200" y="782421"/>
            <a:ext cx="914400" cy="914400"/>
          </a:xfrm>
          <a:prstGeom prst="ellipse">
            <a:avLst/>
          </a:prstGeom>
          <a:solidFill>
            <a:srgbClr val="8FB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3">
            <a:extLst>
              <a:ext uri="{FF2B5EF4-FFF2-40B4-BE49-F238E27FC236}">
                <a16:creationId xmlns:a16="http://schemas.microsoft.com/office/drawing/2014/main" id="{E0FF5734-B3D8-4555-8214-CF9CB7072B10}"/>
              </a:ext>
            </a:extLst>
          </p:cNvPr>
          <p:cNvSpPr txBox="1">
            <a:spLocks/>
          </p:cNvSpPr>
          <p:nvPr userDrawn="1"/>
        </p:nvSpPr>
        <p:spPr>
          <a:xfrm>
            <a:off x="1371600" y="1696821"/>
            <a:ext cx="3228975" cy="1216026"/>
          </a:xfrm>
          <a:prstGeom prst="rect">
            <a:avLst/>
          </a:prstGeom>
        </p:spPr>
        <p:txBody>
          <a:bodyPr vert="horz" lIns="0" tIns="0" rIns="91440" bIns="45720" rtlCol="0" anchor="t" anchorCtr="0">
            <a:normAutofit/>
          </a:bodyPr>
          <a:lstStyle>
            <a:lvl1pPr algn="l" defTabSz="914400" rtl="0" eaLnBrk="1" latinLnBrk="0" hangingPunct="1">
              <a:lnSpc>
                <a:spcPct val="90000"/>
              </a:lnSpc>
              <a:spcBef>
                <a:spcPct val="0"/>
              </a:spcBef>
              <a:buNone/>
              <a:defRPr sz="4000" b="0" i="0" u="none" kern="1200">
                <a:solidFill>
                  <a:srgbClr val="302D79"/>
                </a:solidFill>
                <a:latin typeface="Montserrat ExtraBold" panose="00000900000000000000" pitchFamily="50" charset="0"/>
                <a:ea typeface="+mj-ea"/>
                <a:cs typeface="+mj-cs"/>
              </a:defRPr>
            </a:lvl1pPr>
          </a:lstStyle>
          <a:p>
            <a:r>
              <a:rPr lang="en-US"/>
              <a:t>Nice to Meet you</a:t>
            </a:r>
          </a:p>
        </p:txBody>
      </p:sp>
      <p:grpSp>
        <p:nvGrpSpPr>
          <p:cNvPr id="7" name="Group 6">
            <a:extLst>
              <a:ext uri="{FF2B5EF4-FFF2-40B4-BE49-F238E27FC236}">
                <a16:creationId xmlns:a16="http://schemas.microsoft.com/office/drawing/2014/main" id="{64DE0C2C-1CF6-4ADD-8056-6E250C1A67EA}"/>
              </a:ext>
            </a:extLst>
          </p:cNvPr>
          <p:cNvGrpSpPr/>
          <p:nvPr userDrawn="1"/>
        </p:nvGrpSpPr>
        <p:grpSpPr>
          <a:xfrm>
            <a:off x="8813895" y="2427477"/>
            <a:ext cx="2775093" cy="2603634"/>
            <a:chOff x="2084278" y="198333"/>
            <a:chExt cx="2775093" cy="2603634"/>
          </a:xfrm>
        </p:grpSpPr>
        <p:pic>
          <p:nvPicPr>
            <p:cNvPr id="8" name="Picture 7" descr="Shape, circle&#10;&#10;Description automatically generated">
              <a:extLst>
                <a:ext uri="{FF2B5EF4-FFF2-40B4-BE49-F238E27FC236}">
                  <a16:creationId xmlns:a16="http://schemas.microsoft.com/office/drawing/2014/main" id="{B653E006-56D3-4681-A497-9D26ECEEFE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4278" y="198333"/>
              <a:ext cx="2775093" cy="2603634"/>
            </a:xfrm>
            <a:prstGeom prst="rect">
              <a:avLst/>
            </a:prstGeom>
          </p:spPr>
        </p:pic>
        <p:sp>
          <p:nvSpPr>
            <p:cNvPr id="9" name="Oval 8">
              <a:extLst>
                <a:ext uri="{FF2B5EF4-FFF2-40B4-BE49-F238E27FC236}">
                  <a16:creationId xmlns:a16="http://schemas.microsoft.com/office/drawing/2014/main" id="{5F90FEB1-0E90-4A0B-A1E7-69A395E072D4}"/>
                </a:ext>
              </a:extLst>
            </p:cNvPr>
            <p:cNvSpPr/>
            <p:nvPr/>
          </p:nvSpPr>
          <p:spPr>
            <a:xfrm>
              <a:off x="2271135" y="809448"/>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descr="Icon&#10;&#10;Description automatically generated">
            <a:extLst>
              <a:ext uri="{FF2B5EF4-FFF2-40B4-BE49-F238E27FC236}">
                <a16:creationId xmlns:a16="http://schemas.microsoft.com/office/drawing/2014/main" id="{E56CDC87-17A7-46D5-A108-843C397A46B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4985" y="957031"/>
            <a:ext cx="558829" cy="565179"/>
          </a:xfrm>
          <a:prstGeom prst="rect">
            <a:avLst/>
          </a:prstGeom>
        </p:spPr>
      </p:pic>
      <p:sp>
        <p:nvSpPr>
          <p:cNvPr id="30" name="Picture Placeholder 26">
            <a:extLst>
              <a:ext uri="{FF2B5EF4-FFF2-40B4-BE49-F238E27FC236}">
                <a16:creationId xmlns:a16="http://schemas.microsoft.com/office/drawing/2014/main" id="{7D73EA26-11DB-4D60-95F9-8BCDA99D23DE}"/>
              </a:ext>
            </a:extLst>
          </p:cNvPr>
          <p:cNvSpPr>
            <a:spLocks noGrp="1"/>
          </p:cNvSpPr>
          <p:nvPr>
            <p:ph type="pic" sz="quarter" idx="15"/>
          </p:nvPr>
        </p:nvSpPr>
        <p:spPr>
          <a:xfrm>
            <a:off x="9000752" y="3033438"/>
            <a:ext cx="1828799" cy="1828800"/>
          </a:xfrm>
          <a:prstGeom prst="flowChartConnector">
            <a:avLst/>
          </a:prstGeom>
          <a:solidFill>
            <a:srgbClr val="EBECF1"/>
          </a:solidFill>
        </p:spPr>
        <p:txBody>
          <a:bodyPr anchor="ctr" anchorCtr="0">
            <a:normAutofit/>
          </a:bodyPr>
          <a:lstStyle>
            <a:lvl1pPr marL="0" indent="0" algn="ctr">
              <a:buNone/>
              <a:defRPr sz="1400"/>
            </a:lvl1pPr>
          </a:lstStyle>
          <a:p>
            <a:r>
              <a:rPr lang="en-US"/>
              <a:t>Click icon to add picture</a:t>
            </a:r>
          </a:p>
        </p:txBody>
      </p:sp>
      <p:sp>
        <p:nvSpPr>
          <p:cNvPr id="38" name="Text Placeholder 33">
            <a:extLst>
              <a:ext uri="{FF2B5EF4-FFF2-40B4-BE49-F238E27FC236}">
                <a16:creationId xmlns:a16="http://schemas.microsoft.com/office/drawing/2014/main" id="{FD0C2564-1D93-4A21-96A5-3269494DB29E}"/>
              </a:ext>
            </a:extLst>
          </p:cNvPr>
          <p:cNvSpPr>
            <a:spLocks noGrp="1"/>
          </p:cNvSpPr>
          <p:nvPr>
            <p:ph type="body" sz="quarter" idx="20" hasCustomPrompt="1"/>
          </p:nvPr>
        </p:nvSpPr>
        <p:spPr>
          <a:xfrm>
            <a:off x="8853102" y="4992306"/>
            <a:ext cx="2386447" cy="613157"/>
          </a:xfrm>
        </p:spPr>
        <p:txBody>
          <a:bodyPr anchor="b" anchorCtr="0">
            <a:normAutofit/>
          </a:bodyPr>
          <a:lstStyle>
            <a:lvl1pPr marL="0" indent="0">
              <a:spcBef>
                <a:spcPts val="0"/>
              </a:spcBef>
              <a:spcAft>
                <a:spcPts val="0"/>
              </a:spcAft>
              <a:buNone/>
              <a:defRPr sz="1400" b="0">
                <a:solidFill>
                  <a:srgbClr val="D62056"/>
                </a:solidFill>
                <a:latin typeface="Montserrat SemiBold" panose="00000700000000000000" pitchFamily="50" charset="0"/>
              </a:defRPr>
            </a:lvl1pPr>
            <a:lvl2pPr marL="457200" indent="0">
              <a:buNone/>
              <a:defRPr/>
            </a:lvl2pPr>
            <a:lvl3pPr marL="860425" indent="0">
              <a:buNone/>
              <a:defRPr/>
            </a:lvl3pPr>
            <a:lvl4pPr marL="1257300" indent="0">
              <a:buNone/>
              <a:defRPr/>
            </a:lvl4pPr>
            <a:lvl5pPr marL="1828800" indent="0">
              <a:buNone/>
              <a:defRPr/>
            </a:lvl5pPr>
          </a:lstStyle>
          <a:p>
            <a:pPr lvl="0"/>
            <a:r>
              <a:rPr lang="en-US"/>
              <a:t>Presenter Name</a:t>
            </a:r>
          </a:p>
        </p:txBody>
      </p:sp>
      <p:sp>
        <p:nvSpPr>
          <p:cNvPr id="39" name="Text Placeholder 33">
            <a:extLst>
              <a:ext uri="{FF2B5EF4-FFF2-40B4-BE49-F238E27FC236}">
                <a16:creationId xmlns:a16="http://schemas.microsoft.com/office/drawing/2014/main" id="{CF15032D-8580-466E-A61A-FC3F46BADBEE}"/>
              </a:ext>
            </a:extLst>
          </p:cNvPr>
          <p:cNvSpPr>
            <a:spLocks noGrp="1"/>
          </p:cNvSpPr>
          <p:nvPr>
            <p:ph type="body" sz="quarter" idx="21" hasCustomPrompt="1"/>
          </p:nvPr>
        </p:nvSpPr>
        <p:spPr>
          <a:xfrm>
            <a:off x="8853102" y="5522003"/>
            <a:ext cx="2386447" cy="574352"/>
          </a:xfrm>
        </p:spPr>
        <p:txBody>
          <a:bodyPr>
            <a:normAutofit/>
          </a:bodyPr>
          <a:lstStyle>
            <a:lvl1pPr marL="0" indent="0">
              <a:spcBef>
                <a:spcPts val="0"/>
              </a:spcBef>
              <a:spcAft>
                <a:spcPts val="0"/>
              </a:spcAft>
              <a:buNone/>
              <a:defRPr sz="1200" b="0">
                <a:solidFill>
                  <a:srgbClr val="000033"/>
                </a:solidFill>
                <a:latin typeface="Lato" panose="020F0502020204030203" pitchFamily="34" charset="0"/>
                <a:ea typeface="Lato" panose="020F0502020204030203" pitchFamily="34" charset="0"/>
                <a:cs typeface="Lato" panose="020F0502020204030203" pitchFamily="34" charset="0"/>
              </a:defRPr>
            </a:lvl1pPr>
            <a:lvl2pPr marL="457200" indent="0">
              <a:buNone/>
              <a:defRPr/>
            </a:lvl2pPr>
            <a:lvl3pPr marL="860425" indent="0">
              <a:buNone/>
              <a:defRPr/>
            </a:lvl3pPr>
            <a:lvl4pPr marL="1257300" indent="0">
              <a:buNone/>
              <a:defRPr/>
            </a:lvl4pPr>
            <a:lvl5pPr marL="1828800" indent="0">
              <a:buNone/>
              <a:defRPr/>
            </a:lvl5pPr>
          </a:lstStyle>
          <a:p>
            <a:pPr lvl="0"/>
            <a:r>
              <a:rPr lang="en-US"/>
              <a:t>Title</a:t>
            </a:r>
          </a:p>
        </p:txBody>
      </p:sp>
      <p:sp>
        <p:nvSpPr>
          <p:cNvPr id="4" name="Date Placeholder 2">
            <a:extLst>
              <a:ext uri="{FF2B5EF4-FFF2-40B4-BE49-F238E27FC236}">
                <a16:creationId xmlns:a16="http://schemas.microsoft.com/office/drawing/2014/main" id="{7C401D1D-4832-72C8-F87D-73AA9F7E5A64}"/>
              </a:ext>
            </a:extLst>
          </p:cNvPr>
          <p:cNvSpPr>
            <a:spLocks noGrp="1"/>
          </p:cNvSpPr>
          <p:nvPr>
            <p:ph type="dt" sz="half" idx="10"/>
          </p:nvPr>
        </p:nvSpPr>
        <p:spPr>
          <a:xfrm>
            <a:off x="396860" y="6164663"/>
            <a:ext cx="1098177" cy="365125"/>
          </a:xfrm>
        </p:spPr>
        <p:txBody>
          <a:bodyPr/>
          <a:lstStyle/>
          <a:p>
            <a:fld id="{A23123F0-E524-4EB3-87DA-5A3C745AFB19}" type="datetimeFigureOut">
              <a:rPr lang="en-US" smtClean="0"/>
              <a:t>3/9/2026</a:t>
            </a:fld>
            <a:endParaRPr lang="en-US"/>
          </a:p>
        </p:txBody>
      </p:sp>
      <p:sp>
        <p:nvSpPr>
          <p:cNvPr id="5" name="Footer Placeholder 3">
            <a:extLst>
              <a:ext uri="{FF2B5EF4-FFF2-40B4-BE49-F238E27FC236}">
                <a16:creationId xmlns:a16="http://schemas.microsoft.com/office/drawing/2014/main" id="{F2EA550C-6885-C8D9-96BE-393D0DBCEA2D}"/>
              </a:ext>
            </a:extLst>
          </p:cNvPr>
          <p:cNvSpPr>
            <a:spLocks noGrp="1"/>
          </p:cNvSpPr>
          <p:nvPr>
            <p:ph type="ftr" sz="quarter" idx="11"/>
          </p:nvPr>
        </p:nvSpPr>
        <p:spPr>
          <a:xfrm>
            <a:off x="1680679" y="6164663"/>
            <a:ext cx="6037730" cy="365125"/>
          </a:xfrm>
        </p:spPr>
        <p:txBody>
          <a:bodyPr/>
          <a:lstStyle/>
          <a:p>
            <a:endParaRPr lang="en-US"/>
          </a:p>
        </p:txBody>
      </p:sp>
      <p:sp>
        <p:nvSpPr>
          <p:cNvPr id="10" name="Slide Number Placeholder 4">
            <a:extLst>
              <a:ext uri="{FF2B5EF4-FFF2-40B4-BE49-F238E27FC236}">
                <a16:creationId xmlns:a16="http://schemas.microsoft.com/office/drawing/2014/main" id="{5B35A4B5-9F2D-7C7D-6118-13684B33F0A3}"/>
              </a:ext>
            </a:extLst>
          </p:cNvPr>
          <p:cNvSpPr>
            <a:spLocks noGrp="1"/>
          </p:cNvSpPr>
          <p:nvPr>
            <p:ph type="sldNum" sz="quarter" idx="12"/>
          </p:nvPr>
        </p:nvSpPr>
        <p:spPr>
          <a:xfrm>
            <a:off x="7884256" y="6164663"/>
            <a:ext cx="712694" cy="365125"/>
          </a:xfrm>
        </p:spPr>
        <p:txBody>
          <a:bodyPr/>
          <a:lstStyle/>
          <a:p>
            <a:fld id="{71E26626-5BCC-427F-B15C-4E32E7B7265C}" type="slidenum">
              <a:rPr lang="en-US" smtClean="0"/>
              <a:t>‹#›</a:t>
            </a:fld>
            <a:endParaRPr lang="en-US"/>
          </a:p>
        </p:txBody>
      </p:sp>
      <p:pic>
        <p:nvPicPr>
          <p:cNvPr id="11" name="Picture 10">
            <a:extLst>
              <a:ext uri="{FF2B5EF4-FFF2-40B4-BE49-F238E27FC236}">
                <a16:creationId xmlns:a16="http://schemas.microsoft.com/office/drawing/2014/main" id="{5B124FA7-2AB9-ED69-6F62-FEA0AFF720F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804333" y="6238961"/>
            <a:ext cx="2006667" cy="216528"/>
          </a:xfrm>
          <a:prstGeom prst="rect">
            <a:avLst/>
          </a:prstGeom>
        </p:spPr>
      </p:pic>
    </p:spTree>
    <p:extLst>
      <p:ext uri="{BB962C8B-B14F-4D97-AF65-F5344CB8AC3E}">
        <p14:creationId xmlns:p14="http://schemas.microsoft.com/office/powerpoint/2010/main" val="38748079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Pictur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0BAE716-981D-486C-9FF9-3C747DEE8401}"/>
              </a:ext>
            </a:extLst>
          </p:cNvPr>
          <p:cNvSpPr>
            <a:spLocks noGrp="1"/>
          </p:cNvSpPr>
          <p:nvPr>
            <p:ph type="pic" idx="1"/>
          </p:nvPr>
        </p:nvSpPr>
        <p:spPr>
          <a:xfrm>
            <a:off x="3881718" y="1"/>
            <a:ext cx="8310282" cy="58610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Picture Placeholder 2">
            <a:extLst>
              <a:ext uri="{FF2B5EF4-FFF2-40B4-BE49-F238E27FC236}">
                <a16:creationId xmlns:a16="http://schemas.microsoft.com/office/drawing/2014/main" id="{B897711B-04F6-4258-8514-B2DBD2C13D70}"/>
              </a:ext>
            </a:extLst>
          </p:cNvPr>
          <p:cNvSpPr>
            <a:spLocks noGrp="1"/>
          </p:cNvSpPr>
          <p:nvPr>
            <p:ph type="pic" idx="13"/>
          </p:nvPr>
        </p:nvSpPr>
        <p:spPr>
          <a:xfrm>
            <a:off x="0" y="1"/>
            <a:ext cx="3581400" cy="58610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2" name="Picture 1">
            <a:extLst>
              <a:ext uri="{FF2B5EF4-FFF2-40B4-BE49-F238E27FC236}">
                <a16:creationId xmlns:a16="http://schemas.microsoft.com/office/drawing/2014/main" id="{2596D9B8-6291-45A3-AE17-DD43A80A4F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04333" y="6238961"/>
            <a:ext cx="2006667" cy="216528"/>
          </a:xfrm>
          <a:prstGeom prst="rect">
            <a:avLst/>
          </a:prstGeom>
        </p:spPr>
      </p:pic>
    </p:spTree>
    <p:extLst>
      <p:ext uri="{BB962C8B-B14F-4D97-AF65-F5344CB8AC3E}">
        <p14:creationId xmlns:p14="http://schemas.microsoft.com/office/powerpoint/2010/main" val="28170656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 You - Double Line">
    <p:bg>
      <p:bgPr>
        <a:solidFill>
          <a:schemeClr val="bg1"/>
        </a:soli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38ED3E2E-11E6-E8A7-CF19-1CA89369BB7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71725" y="2393995"/>
            <a:ext cx="425922" cy="425922"/>
          </a:xfrm>
          <a:prstGeom prst="rect">
            <a:avLst/>
          </a:prstGeom>
        </p:spPr>
      </p:pic>
      <p:pic>
        <p:nvPicPr>
          <p:cNvPr id="15" name="Picture 14" descr="A picture containing graphical user interface&#10;&#10;Description automatically generated">
            <a:extLst>
              <a:ext uri="{FF2B5EF4-FFF2-40B4-BE49-F238E27FC236}">
                <a16:creationId xmlns:a16="http://schemas.microsoft.com/office/drawing/2014/main" id="{C3A7CA62-0312-891D-64F4-8A0E222358B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22670"/>
          <a:stretch/>
        </p:blipFill>
        <p:spPr>
          <a:xfrm>
            <a:off x="7993117" y="5841784"/>
            <a:ext cx="3611902" cy="421693"/>
          </a:xfrm>
          <a:prstGeom prst="rect">
            <a:avLst/>
          </a:prstGeom>
        </p:spPr>
      </p:pic>
      <p:pic>
        <p:nvPicPr>
          <p:cNvPr id="16" name="Graphic 15">
            <a:extLst>
              <a:ext uri="{FF2B5EF4-FFF2-40B4-BE49-F238E27FC236}">
                <a16:creationId xmlns:a16="http://schemas.microsoft.com/office/drawing/2014/main" id="{315D839A-29C7-EA07-B09C-3D7025B47A9B}"/>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171725" y="1770434"/>
            <a:ext cx="425922" cy="425922"/>
          </a:xfrm>
          <a:prstGeom prst="rect">
            <a:avLst/>
          </a:prstGeom>
        </p:spPr>
      </p:pic>
      <p:pic>
        <p:nvPicPr>
          <p:cNvPr id="17" name="Graphic 16">
            <a:extLst>
              <a:ext uri="{FF2B5EF4-FFF2-40B4-BE49-F238E27FC236}">
                <a16:creationId xmlns:a16="http://schemas.microsoft.com/office/drawing/2014/main" id="{1BC3A206-9579-447B-4789-EB819A251113}"/>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71725" y="1146873"/>
            <a:ext cx="425922" cy="425922"/>
          </a:xfrm>
          <a:prstGeom prst="rect">
            <a:avLst/>
          </a:prstGeom>
        </p:spPr>
      </p:pic>
      <p:pic>
        <p:nvPicPr>
          <p:cNvPr id="19" name="Graphic 18">
            <a:extLst>
              <a:ext uri="{FF2B5EF4-FFF2-40B4-BE49-F238E27FC236}">
                <a16:creationId xmlns:a16="http://schemas.microsoft.com/office/drawing/2014/main" id="{D4290D63-8555-D307-A9B5-3585391E083E}"/>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169802" y="3641115"/>
            <a:ext cx="429768" cy="429768"/>
          </a:xfrm>
          <a:prstGeom prst="rect">
            <a:avLst/>
          </a:prstGeom>
        </p:spPr>
      </p:pic>
      <p:pic>
        <p:nvPicPr>
          <p:cNvPr id="24" name="Picture 23" descr="A picture containing icon&#10;&#10;Description automatically generated">
            <a:extLst>
              <a:ext uri="{FF2B5EF4-FFF2-40B4-BE49-F238E27FC236}">
                <a16:creationId xmlns:a16="http://schemas.microsoft.com/office/drawing/2014/main" id="{6DEBA6D5-56A4-374D-F7AD-2D243F34D15E}"/>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l="40275" t="54438" r="-912" b="3516"/>
          <a:stretch/>
        </p:blipFill>
        <p:spPr>
          <a:xfrm>
            <a:off x="0" y="0"/>
            <a:ext cx="9486900" cy="6858000"/>
          </a:xfrm>
          <a:prstGeom prst="rect">
            <a:avLst/>
          </a:prstGeom>
        </p:spPr>
      </p:pic>
      <p:sp>
        <p:nvSpPr>
          <p:cNvPr id="2" name="Text Placeholder 2">
            <a:extLst>
              <a:ext uri="{FF2B5EF4-FFF2-40B4-BE49-F238E27FC236}">
                <a16:creationId xmlns:a16="http://schemas.microsoft.com/office/drawing/2014/main" id="{F677C122-455E-5120-02EC-F54ABD2D76B1}"/>
              </a:ext>
            </a:extLst>
          </p:cNvPr>
          <p:cNvSpPr>
            <a:spLocks noGrp="1"/>
          </p:cNvSpPr>
          <p:nvPr>
            <p:ph type="body" sz="quarter" idx="4294967295"/>
          </p:nvPr>
        </p:nvSpPr>
        <p:spPr>
          <a:xfrm>
            <a:off x="-341900" y="1052513"/>
            <a:ext cx="11733800" cy="5805487"/>
          </a:xfrm>
        </p:spPr>
        <p:txBody>
          <a:bodyPr anchor="ctr" anchorCtr="0">
            <a:noAutofit/>
          </a:bodyPr>
          <a:lstStyle/>
          <a:p>
            <a:pPr marL="0" lvl="0" indent="0">
              <a:lnSpc>
                <a:spcPts val="21000"/>
              </a:lnSpc>
              <a:buNone/>
            </a:pPr>
            <a:r>
              <a:rPr lang="en-US" sz="26000" spc="-300">
                <a:solidFill>
                  <a:schemeClr val="accent2"/>
                </a:solidFill>
                <a:latin typeface="+mj-lt"/>
                <a:cs typeface="Forte Forward" pitchFamily="2" charset="0"/>
              </a:rPr>
              <a:t>Click to edit Master text styles</a:t>
            </a:r>
          </a:p>
        </p:txBody>
      </p:sp>
      <p:pic>
        <p:nvPicPr>
          <p:cNvPr id="5" name="Graphic 4">
            <a:extLst>
              <a:ext uri="{FF2B5EF4-FFF2-40B4-BE49-F238E27FC236}">
                <a16:creationId xmlns:a16="http://schemas.microsoft.com/office/drawing/2014/main" id="{AB09F475-73BD-34DC-D49F-A0C69BC1F79F}"/>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11175955" y="3017553"/>
            <a:ext cx="421692" cy="421692"/>
          </a:xfrm>
          <a:prstGeom prst="rect">
            <a:avLst/>
          </a:prstGeom>
        </p:spPr>
      </p:pic>
    </p:spTree>
    <p:extLst>
      <p:ext uri="{BB962C8B-B14F-4D97-AF65-F5344CB8AC3E}">
        <p14:creationId xmlns:p14="http://schemas.microsoft.com/office/powerpoint/2010/main" val="33780016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hank You - Double Line">
    <p:bg>
      <p:bgPr>
        <a:solidFill>
          <a:schemeClr val="bg1"/>
        </a:soli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38ED3E2E-11E6-E8A7-CF19-1CA89369BB7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71725" y="2393995"/>
            <a:ext cx="425922" cy="425922"/>
          </a:xfrm>
          <a:prstGeom prst="rect">
            <a:avLst/>
          </a:prstGeom>
        </p:spPr>
      </p:pic>
      <p:pic>
        <p:nvPicPr>
          <p:cNvPr id="15" name="Picture 14" descr="A picture containing graphical user interface&#10;&#10;Description automatically generated">
            <a:extLst>
              <a:ext uri="{FF2B5EF4-FFF2-40B4-BE49-F238E27FC236}">
                <a16:creationId xmlns:a16="http://schemas.microsoft.com/office/drawing/2014/main" id="{C3A7CA62-0312-891D-64F4-8A0E222358B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22670"/>
          <a:stretch/>
        </p:blipFill>
        <p:spPr>
          <a:xfrm>
            <a:off x="7993117" y="5841784"/>
            <a:ext cx="3611902" cy="421693"/>
          </a:xfrm>
          <a:prstGeom prst="rect">
            <a:avLst/>
          </a:prstGeom>
        </p:spPr>
      </p:pic>
      <p:pic>
        <p:nvPicPr>
          <p:cNvPr id="16" name="Graphic 15">
            <a:extLst>
              <a:ext uri="{FF2B5EF4-FFF2-40B4-BE49-F238E27FC236}">
                <a16:creationId xmlns:a16="http://schemas.microsoft.com/office/drawing/2014/main" id="{315D839A-29C7-EA07-B09C-3D7025B47A9B}"/>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171725" y="1770434"/>
            <a:ext cx="425922" cy="425922"/>
          </a:xfrm>
          <a:prstGeom prst="rect">
            <a:avLst/>
          </a:prstGeom>
        </p:spPr>
      </p:pic>
      <p:pic>
        <p:nvPicPr>
          <p:cNvPr id="17" name="Graphic 16">
            <a:extLst>
              <a:ext uri="{FF2B5EF4-FFF2-40B4-BE49-F238E27FC236}">
                <a16:creationId xmlns:a16="http://schemas.microsoft.com/office/drawing/2014/main" id="{1BC3A206-9579-447B-4789-EB819A251113}"/>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71725" y="1146873"/>
            <a:ext cx="425922" cy="425922"/>
          </a:xfrm>
          <a:prstGeom prst="rect">
            <a:avLst/>
          </a:prstGeom>
        </p:spPr>
      </p:pic>
      <p:pic>
        <p:nvPicPr>
          <p:cNvPr id="19" name="Graphic 18">
            <a:extLst>
              <a:ext uri="{FF2B5EF4-FFF2-40B4-BE49-F238E27FC236}">
                <a16:creationId xmlns:a16="http://schemas.microsoft.com/office/drawing/2014/main" id="{D4290D63-8555-D307-A9B5-3585391E083E}"/>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169802" y="3641115"/>
            <a:ext cx="429768" cy="429768"/>
          </a:xfrm>
          <a:prstGeom prst="rect">
            <a:avLst/>
          </a:prstGeom>
        </p:spPr>
      </p:pic>
      <p:pic>
        <p:nvPicPr>
          <p:cNvPr id="24" name="Picture 23" descr="A picture containing icon&#10;&#10;Description automatically generated">
            <a:extLst>
              <a:ext uri="{FF2B5EF4-FFF2-40B4-BE49-F238E27FC236}">
                <a16:creationId xmlns:a16="http://schemas.microsoft.com/office/drawing/2014/main" id="{6DEBA6D5-56A4-374D-F7AD-2D243F34D15E}"/>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l="40275" t="54438" r="-912" b="3516"/>
          <a:stretch/>
        </p:blipFill>
        <p:spPr>
          <a:xfrm>
            <a:off x="0" y="0"/>
            <a:ext cx="9486900" cy="6858000"/>
          </a:xfrm>
          <a:prstGeom prst="rect">
            <a:avLst/>
          </a:prstGeom>
        </p:spPr>
      </p:pic>
      <p:sp>
        <p:nvSpPr>
          <p:cNvPr id="2" name="Text Placeholder 2">
            <a:extLst>
              <a:ext uri="{FF2B5EF4-FFF2-40B4-BE49-F238E27FC236}">
                <a16:creationId xmlns:a16="http://schemas.microsoft.com/office/drawing/2014/main" id="{B1715DF6-29B5-92C9-D90E-E061D1829B44}"/>
              </a:ext>
            </a:extLst>
          </p:cNvPr>
          <p:cNvSpPr>
            <a:spLocks noGrp="1"/>
          </p:cNvSpPr>
          <p:nvPr>
            <p:ph type="body" sz="quarter" idx="4294967295"/>
          </p:nvPr>
        </p:nvSpPr>
        <p:spPr>
          <a:xfrm>
            <a:off x="0" y="2178050"/>
            <a:ext cx="10710863" cy="4751388"/>
          </a:xfrm>
        </p:spPr>
        <p:txBody>
          <a:bodyPr anchor="ctr" anchorCtr="0">
            <a:noAutofit/>
          </a:bodyPr>
          <a:lstStyle/>
          <a:p>
            <a:pPr marL="0" lvl="0" indent="0">
              <a:lnSpc>
                <a:spcPts val="22500"/>
              </a:lnSpc>
              <a:buNone/>
            </a:pPr>
            <a:r>
              <a:rPr lang="en-US" sz="41300" b="1">
                <a:solidFill>
                  <a:schemeClr val="accent2"/>
                </a:solidFill>
                <a:latin typeface="Fave Script Bold Pro" pitchFamily="2" charset="0"/>
                <a:cs typeface="Forte Forward" pitchFamily="2" charset="0"/>
              </a:rPr>
              <a:t>Click to edit Master text styles</a:t>
            </a:r>
          </a:p>
        </p:txBody>
      </p:sp>
      <p:pic>
        <p:nvPicPr>
          <p:cNvPr id="3" name="Graphic 2">
            <a:extLst>
              <a:ext uri="{FF2B5EF4-FFF2-40B4-BE49-F238E27FC236}">
                <a16:creationId xmlns:a16="http://schemas.microsoft.com/office/drawing/2014/main" id="{0787548B-FB07-280D-CB50-E7397C65167B}"/>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11175955" y="3017553"/>
            <a:ext cx="421692" cy="421692"/>
          </a:xfrm>
          <a:prstGeom prst="rect">
            <a:avLst/>
          </a:prstGeom>
        </p:spPr>
      </p:pic>
    </p:spTree>
    <p:extLst>
      <p:ext uri="{BB962C8B-B14F-4D97-AF65-F5344CB8AC3E}">
        <p14:creationId xmlns:p14="http://schemas.microsoft.com/office/powerpoint/2010/main" val="40118449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Slide_">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F0D4A-975B-4D4B-8DB6-797F3E23E272}"/>
              </a:ext>
            </a:extLst>
          </p:cNvPr>
          <p:cNvSpPr>
            <a:spLocks noGrp="1"/>
          </p:cNvSpPr>
          <p:nvPr>
            <p:ph type="title" hasCustomPrompt="1"/>
          </p:nvPr>
        </p:nvSpPr>
        <p:spPr>
          <a:xfrm>
            <a:off x="831850" y="1709738"/>
            <a:ext cx="5607050" cy="2852737"/>
          </a:xfrm>
        </p:spPr>
        <p:txBody>
          <a:bodyPr anchor="b">
            <a:normAutofit/>
          </a:bodyPr>
          <a:lstStyle>
            <a:lvl1pPr>
              <a:defRPr sz="4000" b="0" cap="all" baseline="0">
                <a:solidFill>
                  <a:srgbClr val="90B04B"/>
                </a:solidFill>
                <a:latin typeface="Montserrat ExtraBold" panose="00000900000000000000" pitchFamily="50" charset="0"/>
              </a:defRPr>
            </a:lvl1pPr>
          </a:lstStyle>
          <a:p>
            <a:r>
              <a:rPr lang="en-US"/>
              <a:t>TITLES ARE ALWAYS IN CAPS</a:t>
            </a:r>
          </a:p>
        </p:txBody>
      </p:sp>
      <p:sp>
        <p:nvSpPr>
          <p:cNvPr id="3" name="Text Placeholder 2">
            <a:extLst>
              <a:ext uri="{FF2B5EF4-FFF2-40B4-BE49-F238E27FC236}">
                <a16:creationId xmlns:a16="http://schemas.microsoft.com/office/drawing/2014/main" id="{E1560B58-C314-4B43-8A93-DFE99D1E50EA}"/>
              </a:ext>
            </a:extLst>
          </p:cNvPr>
          <p:cNvSpPr>
            <a:spLocks noGrp="1"/>
          </p:cNvSpPr>
          <p:nvPr>
            <p:ph type="body" idx="1" hasCustomPrompt="1"/>
          </p:nvPr>
        </p:nvSpPr>
        <p:spPr>
          <a:xfrm>
            <a:off x="831850" y="4589463"/>
            <a:ext cx="5607050" cy="1500187"/>
          </a:xfrm>
        </p:spPr>
        <p:txBody>
          <a:bodyPr>
            <a:normAutofit/>
          </a:bodyPr>
          <a:lstStyle>
            <a:lvl1pPr marL="0" indent="0">
              <a:buNone/>
              <a:defRPr lang="en-US" b="0" i="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b="0" i="0">
                <a:effectLst/>
                <a:latin typeface="Calibri" panose="020F0502020204030204" pitchFamily="34" charset="0"/>
              </a:rPr>
              <a:t>Replace the guidelines with your </a:t>
            </a:r>
            <a:br>
              <a:rPr lang="en-US" b="0" i="0">
                <a:effectLst/>
                <a:latin typeface="Calibri" panose="020F0502020204030204" pitchFamily="34" charset="0"/>
              </a:rPr>
            </a:br>
            <a:r>
              <a:rPr lang="en-US" b="0" i="0">
                <a:effectLst/>
                <a:latin typeface="Calibri" panose="020F0502020204030204" pitchFamily="34" charset="0"/>
              </a:rPr>
              <a:t>presentation content.</a:t>
            </a:r>
          </a:p>
        </p:txBody>
      </p:sp>
      <p:sp>
        <p:nvSpPr>
          <p:cNvPr id="5" name="Picture Placeholder 4">
            <a:extLst>
              <a:ext uri="{FF2B5EF4-FFF2-40B4-BE49-F238E27FC236}">
                <a16:creationId xmlns:a16="http://schemas.microsoft.com/office/drawing/2014/main" id="{A3148D76-7C35-4132-9157-2400D1B536D9}"/>
              </a:ext>
            </a:extLst>
          </p:cNvPr>
          <p:cNvSpPr>
            <a:spLocks noGrp="1"/>
          </p:cNvSpPr>
          <p:nvPr>
            <p:ph type="pic" sz="quarter" idx="10" hasCustomPrompt="1"/>
          </p:nvPr>
        </p:nvSpPr>
        <p:spPr>
          <a:xfrm>
            <a:off x="6348414" y="307974"/>
            <a:ext cx="5538470" cy="5755509"/>
          </a:xfrm>
          <a:custGeom>
            <a:avLst/>
            <a:gdLst>
              <a:gd name="connsiteX0" fmla="*/ 0 w 5953125"/>
              <a:gd name="connsiteY0" fmla="*/ 954503 h 5726906"/>
              <a:gd name="connsiteX1" fmla="*/ 954503 w 5953125"/>
              <a:gd name="connsiteY1" fmla="*/ 0 h 5726906"/>
              <a:gd name="connsiteX2" fmla="*/ 4998622 w 5953125"/>
              <a:gd name="connsiteY2" fmla="*/ 0 h 5726906"/>
              <a:gd name="connsiteX3" fmla="*/ 5953125 w 5953125"/>
              <a:gd name="connsiteY3" fmla="*/ 954503 h 5726906"/>
              <a:gd name="connsiteX4" fmla="*/ 5953125 w 5953125"/>
              <a:gd name="connsiteY4" fmla="*/ 4772403 h 5726906"/>
              <a:gd name="connsiteX5" fmla="*/ 4998622 w 5953125"/>
              <a:gd name="connsiteY5" fmla="*/ 5726906 h 5726906"/>
              <a:gd name="connsiteX6" fmla="*/ 954503 w 5953125"/>
              <a:gd name="connsiteY6" fmla="*/ 5726906 h 5726906"/>
              <a:gd name="connsiteX7" fmla="*/ 0 w 5953125"/>
              <a:gd name="connsiteY7" fmla="*/ 4772403 h 5726906"/>
              <a:gd name="connsiteX8" fmla="*/ 0 w 5953125"/>
              <a:gd name="connsiteY8" fmla="*/ 954503 h 5726906"/>
              <a:gd name="connsiteX0" fmla="*/ 0 w 5953125"/>
              <a:gd name="connsiteY0" fmla="*/ 954503 h 5726906"/>
              <a:gd name="connsiteX1" fmla="*/ 954503 w 5953125"/>
              <a:gd name="connsiteY1" fmla="*/ 0 h 5726906"/>
              <a:gd name="connsiteX2" fmla="*/ 4998622 w 5953125"/>
              <a:gd name="connsiteY2" fmla="*/ 0 h 5726906"/>
              <a:gd name="connsiteX3" fmla="*/ 5953125 w 5953125"/>
              <a:gd name="connsiteY3" fmla="*/ 954503 h 5726906"/>
              <a:gd name="connsiteX4" fmla="*/ 5953125 w 5953125"/>
              <a:gd name="connsiteY4" fmla="*/ 4772403 h 5726906"/>
              <a:gd name="connsiteX5" fmla="*/ 5318946 w 5953125"/>
              <a:gd name="connsiteY5" fmla="*/ 5697592 h 5726906"/>
              <a:gd name="connsiteX6" fmla="*/ 954503 w 5953125"/>
              <a:gd name="connsiteY6" fmla="*/ 5726906 h 5726906"/>
              <a:gd name="connsiteX7" fmla="*/ 0 w 5953125"/>
              <a:gd name="connsiteY7" fmla="*/ 4772403 h 5726906"/>
              <a:gd name="connsiteX8" fmla="*/ 0 w 5953125"/>
              <a:gd name="connsiteY8" fmla="*/ 954503 h 5726906"/>
              <a:gd name="connsiteX0" fmla="*/ 0 w 5953125"/>
              <a:gd name="connsiteY0" fmla="*/ 954503 h 5739634"/>
              <a:gd name="connsiteX1" fmla="*/ 954503 w 5953125"/>
              <a:gd name="connsiteY1" fmla="*/ 0 h 5739634"/>
              <a:gd name="connsiteX2" fmla="*/ 4998622 w 5953125"/>
              <a:gd name="connsiteY2" fmla="*/ 0 h 5739634"/>
              <a:gd name="connsiteX3" fmla="*/ 5953125 w 5953125"/>
              <a:gd name="connsiteY3" fmla="*/ 954503 h 5739634"/>
              <a:gd name="connsiteX4" fmla="*/ 5953125 w 5953125"/>
              <a:gd name="connsiteY4" fmla="*/ 4772403 h 5739634"/>
              <a:gd name="connsiteX5" fmla="*/ 5308435 w 5953125"/>
              <a:gd name="connsiteY5" fmla="*/ 5739634 h 5739634"/>
              <a:gd name="connsiteX6" fmla="*/ 954503 w 5953125"/>
              <a:gd name="connsiteY6" fmla="*/ 5726906 h 5739634"/>
              <a:gd name="connsiteX7" fmla="*/ 0 w 5953125"/>
              <a:gd name="connsiteY7" fmla="*/ 4772403 h 5739634"/>
              <a:gd name="connsiteX8" fmla="*/ 0 w 5953125"/>
              <a:gd name="connsiteY8" fmla="*/ 954503 h 5739634"/>
              <a:gd name="connsiteX0" fmla="*/ 0 w 5953125"/>
              <a:gd name="connsiteY0" fmla="*/ 954503 h 5739634"/>
              <a:gd name="connsiteX1" fmla="*/ 954503 w 5953125"/>
              <a:gd name="connsiteY1" fmla="*/ 0 h 5739634"/>
              <a:gd name="connsiteX2" fmla="*/ 4998622 w 5953125"/>
              <a:gd name="connsiteY2" fmla="*/ 0 h 5739634"/>
              <a:gd name="connsiteX3" fmla="*/ 5953125 w 5953125"/>
              <a:gd name="connsiteY3" fmla="*/ 954503 h 5739634"/>
              <a:gd name="connsiteX4" fmla="*/ 5949566 w 5953125"/>
              <a:gd name="connsiteY4" fmla="*/ 4856765 h 5739634"/>
              <a:gd name="connsiteX5" fmla="*/ 5308435 w 5953125"/>
              <a:gd name="connsiteY5" fmla="*/ 5739634 h 5739634"/>
              <a:gd name="connsiteX6" fmla="*/ 954503 w 5953125"/>
              <a:gd name="connsiteY6" fmla="*/ 5726906 h 5739634"/>
              <a:gd name="connsiteX7" fmla="*/ 0 w 5953125"/>
              <a:gd name="connsiteY7" fmla="*/ 4772403 h 5739634"/>
              <a:gd name="connsiteX8" fmla="*/ 0 w 5953125"/>
              <a:gd name="connsiteY8" fmla="*/ 954503 h 5739634"/>
              <a:gd name="connsiteX0" fmla="*/ 0 w 5949637"/>
              <a:gd name="connsiteY0" fmla="*/ 966550 h 5751681"/>
              <a:gd name="connsiteX1" fmla="*/ 954503 w 5949637"/>
              <a:gd name="connsiteY1" fmla="*/ 12047 h 5751681"/>
              <a:gd name="connsiteX2" fmla="*/ 4998622 w 5949637"/>
              <a:gd name="connsiteY2" fmla="*/ 12047 h 5751681"/>
              <a:gd name="connsiteX3" fmla="*/ 5937885 w 5949637"/>
              <a:gd name="connsiteY3" fmla="*/ 417910 h 5751681"/>
              <a:gd name="connsiteX4" fmla="*/ 5949566 w 5949637"/>
              <a:gd name="connsiteY4" fmla="*/ 4868812 h 5751681"/>
              <a:gd name="connsiteX5" fmla="*/ 5308435 w 5949637"/>
              <a:gd name="connsiteY5" fmla="*/ 5751681 h 5751681"/>
              <a:gd name="connsiteX6" fmla="*/ 954503 w 5949637"/>
              <a:gd name="connsiteY6" fmla="*/ 5738953 h 5751681"/>
              <a:gd name="connsiteX7" fmla="*/ 0 w 5949637"/>
              <a:gd name="connsiteY7" fmla="*/ 4784450 h 5751681"/>
              <a:gd name="connsiteX8" fmla="*/ 0 w 5949637"/>
              <a:gd name="connsiteY8" fmla="*/ 966550 h 5751681"/>
              <a:gd name="connsiteX0" fmla="*/ 0 w 5949637"/>
              <a:gd name="connsiteY0" fmla="*/ 954503 h 5739634"/>
              <a:gd name="connsiteX1" fmla="*/ 954503 w 5949637"/>
              <a:gd name="connsiteY1" fmla="*/ 0 h 5739634"/>
              <a:gd name="connsiteX2" fmla="*/ 4998622 w 5949637"/>
              <a:gd name="connsiteY2" fmla="*/ 0 h 5739634"/>
              <a:gd name="connsiteX3" fmla="*/ 5937885 w 5949637"/>
              <a:gd name="connsiteY3" fmla="*/ 405863 h 5739634"/>
              <a:gd name="connsiteX4" fmla="*/ 5949566 w 5949637"/>
              <a:gd name="connsiteY4" fmla="*/ 4856765 h 5739634"/>
              <a:gd name="connsiteX5" fmla="*/ 5308435 w 5949637"/>
              <a:gd name="connsiteY5" fmla="*/ 5739634 h 5739634"/>
              <a:gd name="connsiteX6" fmla="*/ 954503 w 5949637"/>
              <a:gd name="connsiteY6" fmla="*/ 5726906 h 5739634"/>
              <a:gd name="connsiteX7" fmla="*/ 0 w 5949637"/>
              <a:gd name="connsiteY7" fmla="*/ 4772403 h 5739634"/>
              <a:gd name="connsiteX8" fmla="*/ 0 w 5949637"/>
              <a:gd name="connsiteY8" fmla="*/ 954503 h 5739634"/>
              <a:gd name="connsiteX0" fmla="*/ 0 w 5960745"/>
              <a:gd name="connsiteY0" fmla="*/ 990202 h 5775333"/>
              <a:gd name="connsiteX1" fmla="*/ 954503 w 5960745"/>
              <a:gd name="connsiteY1" fmla="*/ 35699 h 5775333"/>
              <a:gd name="connsiteX2" fmla="*/ 4998622 w 5960745"/>
              <a:gd name="connsiteY2" fmla="*/ 35699 h 5775333"/>
              <a:gd name="connsiteX3" fmla="*/ 5960745 w 5960745"/>
              <a:gd name="connsiteY3" fmla="*/ 52942 h 5775333"/>
              <a:gd name="connsiteX4" fmla="*/ 5949566 w 5960745"/>
              <a:gd name="connsiteY4" fmla="*/ 4892464 h 5775333"/>
              <a:gd name="connsiteX5" fmla="*/ 5308435 w 5960745"/>
              <a:gd name="connsiteY5" fmla="*/ 5775333 h 5775333"/>
              <a:gd name="connsiteX6" fmla="*/ 954503 w 5960745"/>
              <a:gd name="connsiteY6" fmla="*/ 5762605 h 5775333"/>
              <a:gd name="connsiteX7" fmla="*/ 0 w 5960745"/>
              <a:gd name="connsiteY7" fmla="*/ 4808102 h 5775333"/>
              <a:gd name="connsiteX8" fmla="*/ 0 w 5960745"/>
              <a:gd name="connsiteY8" fmla="*/ 990202 h 5775333"/>
              <a:gd name="connsiteX0" fmla="*/ 0 w 5960745"/>
              <a:gd name="connsiteY0" fmla="*/ 954503 h 5739634"/>
              <a:gd name="connsiteX1" fmla="*/ 954503 w 5960745"/>
              <a:gd name="connsiteY1" fmla="*/ 0 h 5739634"/>
              <a:gd name="connsiteX2" fmla="*/ 4998622 w 5960745"/>
              <a:gd name="connsiteY2" fmla="*/ 0 h 5739634"/>
              <a:gd name="connsiteX3" fmla="*/ 5960745 w 5960745"/>
              <a:gd name="connsiteY3" fmla="*/ 17243 h 5739634"/>
              <a:gd name="connsiteX4" fmla="*/ 5949566 w 5960745"/>
              <a:gd name="connsiteY4" fmla="*/ 4856765 h 5739634"/>
              <a:gd name="connsiteX5" fmla="*/ 5308435 w 5960745"/>
              <a:gd name="connsiteY5" fmla="*/ 5739634 h 5739634"/>
              <a:gd name="connsiteX6" fmla="*/ 954503 w 5960745"/>
              <a:gd name="connsiteY6" fmla="*/ 5726906 h 5739634"/>
              <a:gd name="connsiteX7" fmla="*/ 0 w 5960745"/>
              <a:gd name="connsiteY7" fmla="*/ 4772403 h 5739634"/>
              <a:gd name="connsiteX8" fmla="*/ 0 w 5960745"/>
              <a:gd name="connsiteY8" fmla="*/ 954503 h 5739634"/>
              <a:gd name="connsiteX0" fmla="*/ 0 w 5968711"/>
              <a:gd name="connsiteY0" fmla="*/ 954503 h 5739634"/>
              <a:gd name="connsiteX1" fmla="*/ 954503 w 5968711"/>
              <a:gd name="connsiteY1" fmla="*/ 0 h 5739634"/>
              <a:gd name="connsiteX2" fmla="*/ 4998622 w 5968711"/>
              <a:gd name="connsiteY2" fmla="*/ 0 h 5739634"/>
              <a:gd name="connsiteX3" fmla="*/ 5960745 w 5968711"/>
              <a:gd name="connsiteY3" fmla="*/ 17243 h 5739634"/>
              <a:gd name="connsiteX4" fmla="*/ 5968616 w 5968711"/>
              <a:gd name="connsiteY4" fmla="*/ 4837715 h 5739634"/>
              <a:gd name="connsiteX5" fmla="*/ 5308435 w 5968711"/>
              <a:gd name="connsiteY5" fmla="*/ 5739634 h 5739634"/>
              <a:gd name="connsiteX6" fmla="*/ 954503 w 5968711"/>
              <a:gd name="connsiteY6" fmla="*/ 5726906 h 5739634"/>
              <a:gd name="connsiteX7" fmla="*/ 0 w 5968711"/>
              <a:gd name="connsiteY7" fmla="*/ 4772403 h 5739634"/>
              <a:gd name="connsiteX8" fmla="*/ 0 w 5968711"/>
              <a:gd name="connsiteY8" fmla="*/ 954503 h 5739634"/>
              <a:gd name="connsiteX0" fmla="*/ 0 w 5968711"/>
              <a:gd name="connsiteY0" fmla="*/ 954503 h 5739634"/>
              <a:gd name="connsiteX1" fmla="*/ 954503 w 5968711"/>
              <a:gd name="connsiteY1" fmla="*/ 0 h 5739634"/>
              <a:gd name="connsiteX2" fmla="*/ 4998622 w 5968711"/>
              <a:gd name="connsiteY2" fmla="*/ 0 h 5739634"/>
              <a:gd name="connsiteX3" fmla="*/ 5960745 w 5968711"/>
              <a:gd name="connsiteY3" fmla="*/ 17243 h 5739634"/>
              <a:gd name="connsiteX4" fmla="*/ 5968616 w 5968711"/>
              <a:gd name="connsiteY4" fmla="*/ 4837715 h 5739634"/>
              <a:gd name="connsiteX5" fmla="*/ 5308435 w 5968711"/>
              <a:gd name="connsiteY5" fmla="*/ 5739634 h 5739634"/>
              <a:gd name="connsiteX6" fmla="*/ 954503 w 5968711"/>
              <a:gd name="connsiteY6" fmla="*/ 5726906 h 5739634"/>
              <a:gd name="connsiteX7" fmla="*/ 0 w 5968711"/>
              <a:gd name="connsiteY7" fmla="*/ 4772403 h 5739634"/>
              <a:gd name="connsiteX8" fmla="*/ 0 w 5968711"/>
              <a:gd name="connsiteY8" fmla="*/ 954503 h 5739634"/>
              <a:gd name="connsiteX0" fmla="*/ 0 w 5968711"/>
              <a:gd name="connsiteY0" fmla="*/ 954503 h 5749159"/>
              <a:gd name="connsiteX1" fmla="*/ 954503 w 5968711"/>
              <a:gd name="connsiteY1" fmla="*/ 0 h 5749159"/>
              <a:gd name="connsiteX2" fmla="*/ 4998622 w 5968711"/>
              <a:gd name="connsiteY2" fmla="*/ 0 h 5749159"/>
              <a:gd name="connsiteX3" fmla="*/ 5960745 w 5968711"/>
              <a:gd name="connsiteY3" fmla="*/ 17243 h 5749159"/>
              <a:gd name="connsiteX4" fmla="*/ 5968616 w 5968711"/>
              <a:gd name="connsiteY4" fmla="*/ 4837715 h 5749159"/>
              <a:gd name="connsiteX5" fmla="*/ 5251285 w 5968711"/>
              <a:gd name="connsiteY5" fmla="*/ 5749159 h 5749159"/>
              <a:gd name="connsiteX6" fmla="*/ 954503 w 5968711"/>
              <a:gd name="connsiteY6" fmla="*/ 5726906 h 5749159"/>
              <a:gd name="connsiteX7" fmla="*/ 0 w 5968711"/>
              <a:gd name="connsiteY7" fmla="*/ 4772403 h 5749159"/>
              <a:gd name="connsiteX8" fmla="*/ 0 w 5968711"/>
              <a:gd name="connsiteY8" fmla="*/ 954503 h 5749159"/>
              <a:gd name="connsiteX0" fmla="*/ 0 w 5968711"/>
              <a:gd name="connsiteY0" fmla="*/ 954503 h 5749159"/>
              <a:gd name="connsiteX1" fmla="*/ 954503 w 5968711"/>
              <a:gd name="connsiteY1" fmla="*/ 0 h 5749159"/>
              <a:gd name="connsiteX2" fmla="*/ 4998622 w 5968711"/>
              <a:gd name="connsiteY2" fmla="*/ 0 h 5749159"/>
              <a:gd name="connsiteX3" fmla="*/ 5960745 w 5968711"/>
              <a:gd name="connsiteY3" fmla="*/ 17243 h 5749159"/>
              <a:gd name="connsiteX4" fmla="*/ 5968616 w 5968711"/>
              <a:gd name="connsiteY4" fmla="*/ 4837715 h 5749159"/>
              <a:gd name="connsiteX5" fmla="*/ 5251285 w 5968711"/>
              <a:gd name="connsiteY5" fmla="*/ 5749159 h 5749159"/>
              <a:gd name="connsiteX6" fmla="*/ 954503 w 5968711"/>
              <a:gd name="connsiteY6" fmla="*/ 5726906 h 5749159"/>
              <a:gd name="connsiteX7" fmla="*/ 0 w 5968711"/>
              <a:gd name="connsiteY7" fmla="*/ 4772403 h 5749159"/>
              <a:gd name="connsiteX8" fmla="*/ 0 w 5968711"/>
              <a:gd name="connsiteY8" fmla="*/ 954503 h 5749159"/>
              <a:gd name="connsiteX0" fmla="*/ 0 w 5970270"/>
              <a:gd name="connsiteY0" fmla="*/ 963254 h 5757910"/>
              <a:gd name="connsiteX1" fmla="*/ 954503 w 5970270"/>
              <a:gd name="connsiteY1" fmla="*/ 8751 h 5757910"/>
              <a:gd name="connsiteX2" fmla="*/ 4998622 w 5970270"/>
              <a:gd name="connsiteY2" fmla="*/ 8751 h 5757910"/>
              <a:gd name="connsiteX3" fmla="*/ 5970270 w 5970270"/>
              <a:gd name="connsiteY3" fmla="*/ 6944 h 5757910"/>
              <a:gd name="connsiteX4" fmla="*/ 5968616 w 5970270"/>
              <a:gd name="connsiteY4" fmla="*/ 4846466 h 5757910"/>
              <a:gd name="connsiteX5" fmla="*/ 5251285 w 5970270"/>
              <a:gd name="connsiteY5" fmla="*/ 5757910 h 5757910"/>
              <a:gd name="connsiteX6" fmla="*/ 954503 w 5970270"/>
              <a:gd name="connsiteY6" fmla="*/ 5735657 h 5757910"/>
              <a:gd name="connsiteX7" fmla="*/ 0 w 5970270"/>
              <a:gd name="connsiteY7" fmla="*/ 4781154 h 5757910"/>
              <a:gd name="connsiteX8" fmla="*/ 0 w 5970270"/>
              <a:gd name="connsiteY8" fmla="*/ 963254 h 5757910"/>
              <a:gd name="connsiteX0" fmla="*/ 0 w 5970270"/>
              <a:gd name="connsiteY0" fmla="*/ 956310 h 5750966"/>
              <a:gd name="connsiteX1" fmla="*/ 954503 w 5970270"/>
              <a:gd name="connsiteY1" fmla="*/ 1807 h 5750966"/>
              <a:gd name="connsiteX2" fmla="*/ 4998622 w 5970270"/>
              <a:gd name="connsiteY2" fmla="*/ 1807 h 5750966"/>
              <a:gd name="connsiteX3" fmla="*/ 5970270 w 5970270"/>
              <a:gd name="connsiteY3" fmla="*/ 0 h 5750966"/>
              <a:gd name="connsiteX4" fmla="*/ 5968616 w 5970270"/>
              <a:gd name="connsiteY4" fmla="*/ 4839522 h 5750966"/>
              <a:gd name="connsiteX5" fmla="*/ 5251285 w 5970270"/>
              <a:gd name="connsiteY5" fmla="*/ 5750966 h 5750966"/>
              <a:gd name="connsiteX6" fmla="*/ 954503 w 5970270"/>
              <a:gd name="connsiteY6" fmla="*/ 5728713 h 5750966"/>
              <a:gd name="connsiteX7" fmla="*/ 0 w 5970270"/>
              <a:gd name="connsiteY7" fmla="*/ 4774210 h 5750966"/>
              <a:gd name="connsiteX8" fmla="*/ 0 w 5970270"/>
              <a:gd name="connsiteY8" fmla="*/ 956310 h 5750966"/>
              <a:gd name="connsiteX0" fmla="*/ 0 w 5970270"/>
              <a:gd name="connsiteY0" fmla="*/ 956310 h 5750966"/>
              <a:gd name="connsiteX1" fmla="*/ 954503 w 5970270"/>
              <a:gd name="connsiteY1" fmla="*/ 1807 h 5750966"/>
              <a:gd name="connsiteX2" fmla="*/ 4998622 w 5970270"/>
              <a:gd name="connsiteY2" fmla="*/ 1807 h 5750966"/>
              <a:gd name="connsiteX3" fmla="*/ 5970270 w 5970270"/>
              <a:gd name="connsiteY3" fmla="*/ 0 h 5750966"/>
              <a:gd name="connsiteX4" fmla="*/ 5968616 w 5970270"/>
              <a:gd name="connsiteY4" fmla="*/ 4839522 h 5750966"/>
              <a:gd name="connsiteX5" fmla="*/ 5251285 w 5970270"/>
              <a:gd name="connsiteY5" fmla="*/ 5750966 h 5750966"/>
              <a:gd name="connsiteX6" fmla="*/ 1926053 w 5970270"/>
              <a:gd name="connsiteY6" fmla="*/ 5728713 h 5750966"/>
              <a:gd name="connsiteX7" fmla="*/ 0 w 5970270"/>
              <a:gd name="connsiteY7" fmla="*/ 4774210 h 5750966"/>
              <a:gd name="connsiteX8" fmla="*/ 0 w 5970270"/>
              <a:gd name="connsiteY8" fmla="*/ 956310 h 5750966"/>
              <a:gd name="connsiteX0" fmla="*/ 0 w 5970270"/>
              <a:gd name="connsiteY0" fmla="*/ 956310 h 5750966"/>
              <a:gd name="connsiteX1" fmla="*/ 954503 w 5970270"/>
              <a:gd name="connsiteY1" fmla="*/ 1807 h 5750966"/>
              <a:gd name="connsiteX2" fmla="*/ 4998622 w 5970270"/>
              <a:gd name="connsiteY2" fmla="*/ 1807 h 5750966"/>
              <a:gd name="connsiteX3" fmla="*/ 5970270 w 5970270"/>
              <a:gd name="connsiteY3" fmla="*/ 0 h 5750966"/>
              <a:gd name="connsiteX4" fmla="*/ 5968616 w 5970270"/>
              <a:gd name="connsiteY4" fmla="*/ 4839522 h 5750966"/>
              <a:gd name="connsiteX5" fmla="*/ 5251285 w 5970270"/>
              <a:gd name="connsiteY5" fmla="*/ 5750966 h 5750966"/>
              <a:gd name="connsiteX6" fmla="*/ 1926053 w 5970270"/>
              <a:gd name="connsiteY6" fmla="*/ 5728713 h 5750966"/>
              <a:gd name="connsiteX7" fmla="*/ 247650 w 5970270"/>
              <a:gd name="connsiteY7" fmla="*/ 3301010 h 5750966"/>
              <a:gd name="connsiteX8" fmla="*/ 0 w 5970270"/>
              <a:gd name="connsiteY8" fmla="*/ 956310 h 5750966"/>
              <a:gd name="connsiteX0" fmla="*/ 0 w 5970270"/>
              <a:gd name="connsiteY0" fmla="*/ 956310 h 5750966"/>
              <a:gd name="connsiteX1" fmla="*/ 954503 w 5970270"/>
              <a:gd name="connsiteY1" fmla="*/ 1807 h 5750966"/>
              <a:gd name="connsiteX2" fmla="*/ 4998622 w 5970270"/>
              <a:gd name="connsiteY2" fmla="*/ 1807 h 5750966"/>
              <a:gd name="connsiteX3" fmla="*/ 5970270 w 5970270"/>
              <a:gd name="connsiteY3" fmla="*/ 0 h 5750966"/>
              <a:gd name="connsiteX4" fmla="*/ 5968616 w 5970270"/>
              <a:gd name="connsiteY4" fmla="*/ 4839522 h 5750966"/>
              <a:gd name="connsiteX5" fmla="*/ 5251285 w 5970270"/>
              <a:gd name="connsiteY5" fmla="*/ 5750966 h 5750966"/>
              <a:gd name="connsiteX6" fmla="*/ 1926053 w 5970270"/>
              <a:gd name="connsiteY6" fmla="*/ 5728713 h 5750966"/>
              <a:gd name="connsiteX7" fmla="*/ 247650 w 5970270"/>
              <a:gd name="connsiteY7" fmla="*/ 3301010 h 5750966"/>
              <a:gd name="connsiteX8" fmla="*/ 0 w 5970270"/>
              <a:gd name="connsiteY8" fmla="*/ 956310 h 5750966"/>
              <a:gd name="connsiteX0" fmla="*/ 0 w 5970270"/>
              <a:gd name="connsiteY0" fmla="*/ 956310 h 5750966"/>
              <a:gd name="connsiteX1" fmla="*/ 1030703 w 5970270"/>
              <a:gd name="connsiteY1" fmla="*/ 274857 h 5750966"/>
              <a:gd name="connsiteX2" fmla="*/ 4998622 w 5970270"/>
              <a:gd name="connsiteY2" fmla="*/ 1807 h 5750966"/>
              <a:gd name="connsiteX3" fmla="*/ 5970270 w 5970270"/>
              <a:gd name="connsiteY3" fmla="*/ 0 h 5750966"/>
              <a:gd name="connsiteX4" fmla="*/ 5968616 w 5970270"/>
              <a:gd name="connsiteY4" fmla="*/ 4839522 h 5750966"/>
              <a:gd name="connsiteX5" fmla="*/ 5251285 w 5970270"/>
              <a:gd name="connsiteY5" fmla="*/ 5750966 h 5750966"/>
              <a:gd name="connsiteX6" fmla="*/ 1926053 w 5970270"/>
              <a:gd name="connsiteY6" fmla="*/ 5728713 h 5750966"/>
              <a:gd name="connsiteX7" fmla="*/ 247650 w 5970270"/>
              <a:gd name="connsiteY7" fmla="*/ 3301010 h 5750966"/>
              <a:gd name="connsiteX8" fmla="*/ 0 w 5970270"/>
              <a:gd name="connsiteY8" fmla="*/ 956310 h 5750966"/>
              <a:gd name="connsiteX0" fmla="*/ 0 w 5970270"/>
              <a:gd name="connsiteY0" fmla="*/ 960853 h 5755509"/>
              <a:gd name="connsiteX1" fmla="*/ 2154653 w 5970270"/>
              <a:gd name="connsiteY1" fmla="*/ 0 h 5755509"/>
              <a:gd name="connsiteX2" fmla="*/ 4998622 w 5970270"/>
              <a:gd name="connsiteY2" fmla="*/ 6350 h 5755509"/>
              <a:gd name="connsiteX3" fmla="*/ 5970270 w 5970270"/>
              <a:gd name="connsiteY3" fmla="*/ 4543 h 5755509"/>
              <a:gd name="connsiteX4" fmla="*/ 5968616 w 5970270"/>
              <a:gd name="connsiteY4" fmla="*/ 4844065 h 5755509"/>
              <a:gd name="connsiteX5" fmla="*/ 5251285 w 5970270"/>
              <a:gd name="connsiteY5" fmla="*/ 5755509 h 5755509"/>
              <a:gd name="connsiteX6" fmla="*/ 1926053 w 5970270"/>
              <a:gd name="connsiteY6" fmla="*/ 5733256 h 5755509"/>
              <a:gd name="connsiteX7" fmla="*/ 247650 w 5970270"/>
              <a:gd name="connsiteY7" fmla="*/ 3305553 h 5755509"/>
              <a:gd name="connsiteX8" fmla="*/ 0 w 5970270"/>
              <a:gd name="connsiteY8" fmla="*/ 960853 h 5755509"/>
              <a:gd name="connsiteX0" fmla="*/ 222250 w 5722620"/>
              <a:gd name="connsiteY0" fmla="*/ 1640303 h 5755509"/>
              <a:gd name="connsiteX1" fmla="*/ 1907003 w 5722620"/>
              <a:gd name="connsiteY1" fmla="*/ 0 h 5755509"/>
              <a:gd name="connsiteX2" fmla="*/ 4750972 w 5722620"/>
              <a:gd name="connsiteY2" fmla="*/ 6350 h 5755509"/>
              <a:gd name="connsiteX3" fmla="*/ 5722620 w 5722620"/>
              <a:gd name="connsiteY3" fmla="*/ 4543 h 5755509"/>
              <a:gd name="connsiteX4" fmla="*/ 5720966 w 5722620"/>
              <a:gd name="connsiteY4" fmla="*/ 4844065 h 5755509"/>
              <a:gd name="connsiteX5" fmla="*/ 5003635 w 5722620"/>
              <a:gd name="connsiteY5" fmla="*/ 5755509 h 5755509"/>
              <a:gd name="connsiteX6" fmla="*/ 1678403 w 5722620"/>
              <a:gd name="connsiteY6" fmla="*/ 5733256 h 5755509"/>
              <a:gd name="connsiteX7" fmla="*/ 0 w 5722620"/>
              <a:gd name="connsiteY7" fmla="*/ 3305553 h 5755509"/>
              <a:gd name="connsiteX8" fmla="*/ 222250 w 5722620"/>
              <a:gd name="connsiteY8" fmla="*/ 1640303 h 5755509"/>
              <a:gd name="connsiteX0" fmla="*/ 679450 w 5722620"/>
              <a:gd name="connsiteY0" fmla="*/ 2103853 h 5755509"/>
              <a:gd name="connsiteX1" fmla="*/ 1907003 w 5722620"/>
              <a:gd name="connsiteY1" fmla="*/ 0 h 5755509"/>
              <a:gd name="connsiteX2" fmla="*/ 4750972 w 5722620"/>
              <a:gd name="connsiteY2" fmla="*/ 6350 h 5755509"/>
              <a:gd name="connsiteX3" fmla="*/ 5722620 w 5722620"/>
              <a:gd name="connsiteY3" fmla="*/ 4543 h 5755509"/>
              <a:gd name="connsiteX4" fmla="*/ 5720966 w 5722620"/>
              <a:gd name="connsiteY4" fmla="*/ 4844065 h 5755509"/>
              <a:gd name="connsiteX5" fmla="*/ 5003635 w 5722620"/>
              <a:gd name="connsiteY5" fmla="*/ 5755509 h 5755509"/>
              <a:gd name="connsiteX6" fmla="*/ 1678403 w 5722620"/>
              <a:gd name="connsiteY6" fmla="*/ 5733256 h 5755509"/>
              <a:gd name="connsiteX7" fmla="*/ 0 w 5722620"/>
              <a:gd name="connsiteY7" fmla="*/ 3305553 h 5755509"/>
              <a:gd name="connsiteX8" fmla="*/ 679450 w 5722620"/>
              <a:gd name="connsiteY8" fmla="*/ 2103853 h 5755509"/>
              <a:gd name="connsiteX0" fmla="*/ 342900 w 5722620"/>
              <a:gd name="connsiteY0" fmla="*/ 2072103 h 5755509"/>
              <a:gd name="connsiteX1" fmla="*/ 1907003 w 5722620"/>
              <a:gd name="connsiteY1" fmla="*/ 0 h 5755509"/>
              <a:gd name="connsiteX2" fmla="*/ 4750972 w 5722620"/>
              <a:gd name="connsiteY2" fmla="*/ 6350 h 5755509"/>
              <a:gd name="connsiteX3" fmla="*/ 5722620 w 5722620"/>
              <a:gd name="connsiteY3" fmla="*/ 4543 h 5755509"/>
              <a:gd name="connsiteX4" fmla="*/ 5720966 w 5722620"/>
              <a:gd name="connsiteY4" fmla="*/ 4844065 h 5755509"/>
              <a:gd name="connsiteX5" fmla="*/ 5003635 w 5722620"/>
              <a:gd name="connsiteY5" fmla="*/ 5755509 h 5755509"/>
              <a:gd name="connsiteX6" fmla="*/ 1678403 w 5722620"/>
              <a:gd name="connsiteY6" fmla="*/ 5733256 h 5755509"/>
              <a:gd name="connsiteX7" fmla="*/ 0 w 5722620"/>
              <a:gd name="connsiteY7" fmla="*/ 3305553 h 5755509"/>
              <a:gd name="connsiteX8" fmla="*/ 342900 w 5722620"/>
              <a:gd name="connsiteY8" fmla="*/ 2072103 h 5755509"/>
              <a:gd name="connsiteX0" fmla="*/ 342900 w 5722620"/>
              <a:gd name="connsiteY0" fmla="*/ 2072103 h 5755509"/>
              <a:gd name="connsiteX1" fmla="*/ 1907003 w 5722620"/>
              <a:gd name="connsiteY1" fmla="*/ 0 h 5755509"/>
              <a:gd name="connsiteX2" fmla="*/ 4750972 w 5722620"/>
              <a:gd name="connsiteY2" fmla="*/ 6350 h 5755509"/>
              <a:gd name="connsiteX3" fmla="*/ 5722620 w 5722620"/>
              <a:gd name="connsiteY3" fmla="*/ 4543 h 5755509"/>
              <a:gd name="connsiteX4" fmla="*/ 5720966 w 5722620"/>
              <a:gd name="connsiteY4" fmla="*/ 4844065 h 5755509"/>
              <a:gd name="connsiteX5" fmla="*/ 5003635 w 5722620"/>
              <a:gd name="connsiteY5" fmla="*/ 5755509 h 5755509"/>
              <a:gd name="connsiteX6" fmla="*/ 1678403 w 5722620"/>
              <a:gd name="connsiteY6" fmla="*/ 5733256 h 5755509"/>
              <a:gd name="connsiteX7" fmla="*/ 0 w 5722620"/>
              <a:gd name="connsiteY7" fmla="*/ 3305553 h 5755509"/>
              <a:gd name="connsiteX8" fmla="*/ 342900 w 5722620"/>
              <a:gd name="connsiteY8" fmla="*/ 2072103 h 5755509"/>
              <a:gd name="connsiteX0" fmla="*/ 88900 w 5468620"/>
              <a:gd name="connsiteY0" fmla="*/ 2072103 h 5755509"/>
              <a:gd name="connsiteX1" fmla="*/ 1653003 w 5468620"/>
              <a:gd name="connsiteY1" fmla="*/ 0 h 5755509"/>
              <a:gd name="connsiteX2" fmla="*/ 4496972 w 5468620"/>
              <a:gd name="connsiteY2" fmla="*/ 6350 h 5755509"/>
              <a:gd name="connsiteX3" fmla="*/ 5468620 w 5468620"/>
              <a:gd name="connsiteY3" fmla="*/ 4543 h 5755509"/>
              <a:gd name="connsiteX4" fmla="*/ 5466966 w 5468620"/>
              <a:gd name="connsiteY4" fmla="*/ 4844065 h 5755509"/>
              <a:gd name="connsiteX5" fmla="*/ 4749635 w 5468620"/>
              <a:gd name="connsiteY5" fmla="*/ 5755509 h 5755509"/>
              <a:gd name="connsiteX6" fmla="*/ 1424403 w 5468620"/>
              <a:gd name="connsiteY6" fmla="*/ 5733256 h 5755509"/>
              <a:gd name="connsiteX7" fmla="*/ 0 w 5468620"/>
              <a:gd name="connsiteY7" fmla="*/ 3305553 h 5755509"/>
              <a:gd name="connsiteX8" fmla="*/ 88900 w 5468620"/>
              <a:gd name="connsiteY8" fmla="*/ 2072103 h 5755509"/>
              <a:gd name="connsiteX0" fmla="*/ 184150 w 5563870"/>
              <a:gd name="connsiteY0" fmla="*/ 2072103 h 5755509"/>
              <a:gd name="connsiteX1" fmla="*/ 1748253 w 5563870"/>
              <a:gd name="connsiteY1" fmla="*/ 0 h 5755509"/>
              <a:gd name="connsiteX2" fmla="*/ 4592222 w 5563870"/>
              <a:gd name="connsiteY2" fmla="*/ 6350 h 5755509"/>
              <a:gd name="connsiteX3" fmla="*/ 5563870 w 5563870"/>
              <a:gd name="connsiteY3" fmla="*/ 4543 h 5755509"/>
              <a:gd name="connsiteX4" fmla="*/ 5562216 w 5563870"/>
              <a:gd name="connsiteY4" fmla="*/ 4844065 h 5755509"/>
              <a:gd name="connsiteX5" fmla="*/ 4844885 w 5563870"/>
              <a:gd name="connsiteY5" fmla="*/ 5755509 h 5755509"/>
              <a:gd name="connsiteX6" fmla="*/ 1519653 w 5563870"/>
              <a:gd name="connsiteY6" fmla="*/ 5733256 h 5755509"/>
              <a:gd name="connsiteX7" fmla="*/ 0 w 5563870"/>
              <a:gd name="connsiteY7" fmla="*/ 3292853 h 5755509"/>
              <a:gd name="connsiteX8" fmla="*/ 184150 w 5563870"/>
              <a:gd name="connsiteY8" fmla="*/ 2072103 h 5755509"/>
              <a:gd name="connsiteX0" fmla="*/ 184150 w 5563870"/>
              <a:gd name="connsiteY0" fmla="*/ 2072103 h 5755509"/>
              <a:gd name="connsiteX1" fmla="*/ 1748253 w 5563870"/>
              <a:gd name="connsiteY1" fmla="*/ 0 h 5755509"/>
              <a:gd name="connsiteX2" fmla="*/ 4592222 w 5563870"/>
              <a:gd name="connsiteY2" fmla="*/ 6350 h 5755509"/>
              <a:gd name="connsiteX3" fmla="*/ 5563870 w 5563870"/>
              <a:gd name="connsiteY3" fmla="*/ 4543 h 5755509"/>
              <a:gd name="connsiteX4" fmla="*/ 5562216 w 5563870"/>
              <a:gd name="connsiteY4" fmla="*/ 4844065 h 5755509"/>
              <a:gd name="connsiteX5" fmla="*/ 4844885 w 5563870"/>
              <a:gd name="connsiteY5" fmla="*/ 5755509 h 5755509"/>
              <a:gd name="connsiteX6" fmla="*/ 1519653 w 5563870"/>
              <a:gd name="connsiteY6" fmla="*/ 5733256 h 5755509"/>
              <a:gd name="connsiteX7" fmla="*/ 0 w 5563870"/>
              <a:gd name="connsiteY7" fmla="*/ 3292853 h 5755509"/>
              <a:gd name="connsiteX8" fmla="*/ 184150 w 5563870"/>
              <a:gd name="connsiteY8" fmla="*/ 2072103 h 5755509"/>
              <a:gd name="connsiteX0" fmla="*/ 184150 w 5563870"/>
              <a:gd name="connsiteY0" fmla="*/ 2072103 h 5755509"/>
              <a:gd name="connsiteX1" fmla="*/ 1748253 w 5563870"/>
              <a:gd name="connsiteY1" fmla="*/ 0 h 5755509"/>
              <a:gd name="connsiteX2" fmla="*/ 4592222 w 5563870"/>
              <a:gd name="connsiteY2" fmla="*/ 6350 h 5755509"/>
              <a:gd name="connsiteX3" fmla="*/ 5563870 w 5563870"/>
              <a:gd name="connsiteY3" fmla="*/ 4543 h 5755509"/>
              <a:gd name="connsiteX4" fmla="*/ 5562216 w 5563870"/>
              <a:gd name="connsiteY4" fmla="*/ 4844065 h 5755509"/>
              <a:gd name="connsiteX5" fmla="*/ 4844885 w 5563870"/>
              <a:gd name="connsiteY5" fmla="*/ 5755509 h 5755509"/>
              <a:gd name="connsiteX6" fmla="*/ 1519653 w 5563870"/>
              <a:gd name="connsiteY6" fmla="*/ 5733256 h 5755509"/>
              <a:gd name="connsiteX7" fmla="*/ 0 w 5563870"/>
              <a:gd name="connsiteY7" fmla="*/ 3292853 h 5755509"/>
              <a:gd name="connsiteX8" fmla="*/ 184150 w 5563870"/>
              <a:gd name="connsiteY8" fmla="*/ 2072103 h 5755509"/>
              <a:gd name="connsiteX0" fmla="*/ 158750 w 5538470"/>
              <a:gd name="connsiteY0" fmla="*/ 2072103 h 5755509"/>
              <a:gd name="connsiteX1" fmla="*/ 1722853 w 5538470"/>
              <a:gd name="connsiteY1" fmla="*/ 0 h 5755509"/>
              <a:gd name="connsiteX2" fmla="*/ 4566822 w 5538470"/>
              <a:gd name="connsiteY2" fmla="*/ 6350 h 5755509"/>
              <a:gd name="connsiteX3" fmla="*/ 5538470 w 5538470"/>
              <a:gd name="connsiteY3" fmla="*/ 4543 h 5755509"/>
              <a:gd name="connsiteX4" fmla="*/ 5536816 w 5538470"/>
              <a:gd name="connsiteY4" fmla="*/ 4844065 h 5755509"/>
              <a:gd name="connsiteX5" fmla="*/ 4819485 w 5538470"/>
              <a:gd name="connsiteY5" fmla="*/ 5755509 h 5755509"/>
              <a:gd name="connsiteX6" fmla="*/ 1494253 w 5538470"/>
              <a:gd name="connsiteY6" fmla="*/ 5733256 h 5755509"/>
              <a:gd name="connsiteX7" fmla="*/ 0 w 5538470"/>
              <a:gd name="connsiteY7" fmla="*/ 3305553 h 5755509"/>
              <a:gd name="connsiteX8" fmla="*/ 158750 w 5538470"/>
              <a:gd name="connsiteY8" fmla="*/ 2072103 h 5755509"/>
              <a:gd name="connsiteX0" fmla="*/ 158750 w 5538470"/>
              <a:gd name="connsiteY0" fmla="*/ 2072103 h 5755509"/>
              <a:gd name="connsiteX1" fmla="*/ 1722853 w 5538470"/>
              <a:gd name="connsiteY1" fmla="*/ 0 h 5755509"/>
              <a:gd name="connsiteX2" fmla="*/ 4566822 w 5538470"/>
              <a:gd name="connsiteY2" fmla="*/ 6350 h 5755509"/>
              <a:gd name="connsiteX3" fmla="*/ 5538470 w 5538470"/>
              <a:gd name="connsiteY3" fmla="*/ 4543 h 5755509"/>
              <a:gd name="connsiteX4" fmla="*/ 5536816 w 5538470"/>
              <a:gd name="connsiteY4" fmla="*/ 4844065 h 5755509"/>
              <a:gd name="connsiteX5" fmla="*/ 4819485 w 5538470"/>
              <a:gd name="connsiteY5" fmla="*/ 5755509 h 5755509"/>
              <a:gd name="connsiteX6" fmla="*/ 1494253 w 5538470"/>
              <a:gd name="connsiteY6" fmla="*/ 5733256 h 5755509"/>
              <a:gd name="connsiteX7" fmla="*/ 0 w 5538470"/>
              <a:gd name="connsiteY7" fmla="*/ 3305553 h 5755509"/>
              <a:gd name="connsiteX8" fmla="*/ 158750 w 5538470"/>
              <a:gd name="connsiteY8" fmla="*/ 2072103 h 5755509"/>
              <a:gd name="connsiteX0" fmla="*/ 158750 w 5538470"/>
              <a:gd name="connsiteY0" fmla="*/ 2072103 h 5755509"/>
              <a:gd name="connsiteX1" fmla="*/ 1722853 w 5538470"/>
              <a:gd name="connsiteY1" fmla="*/ 0 h 5755509"/>
              <a:gd name="connsiteX2" fmla="*/ 4566822 w 5538470"/>
              <a:gd name="connsiteY2" fmla="*/ 6350 h 5755509"/>
              <a:gd name="connsiteX3" fmla="*/ 5538470 w 5538470"/>
              <a:gd name="connsiteY3" fmla="*/ 4543 h 5755509"/>
              <a:gd name="connsiteX4" fmla="*/ 5536816 w 5538470"/>
              <a:gd name="connsiteY4" fmla="*/ 4844065 h 5755509"/>
              <a:gd name="connsiteX5" fmla="*/ 4819485 w 5538470"/>
              <a:gd name="connsiteY5" fmla="*/ 5755509 h 5755509"/>
              <a:gd name="connsiteX6" fmla="*/ 1494253 w 5538470"/>
              <a:gd name="connsiteY6" fmla="*/ 5733256 h 5755509"/>
              <a:gd name="connsiteX7" fmla="*/ 0 w 5538470"/>
              <a:gd name="connsiteY7" fmla="*/ 3305553 h 5755509"/>
              <a:gd name="connsiteX8" fmla="*/ 158750 w 5538470"/>
              <a:gd name="connsiteY8" fmla="*/ 2072103 h 5755509"/>
              <a:gd name="connsiteX0" fmla="*/ 158750 w 5538470"/>
              <a:gd name="connsiteY0" fmla="*/ 2072103 h 5755509"/>
              <a:gd name="connsiteX1" fmla="*/ 1722853 w 5538470"/>
              <a:gd name="connsiteY1" fmla="*/ 0 h 5755509"/>
              <a:gd name="connsiteX2" fmla="*/ 4566822 w 5538470"/>
              <a:gd name="connsiteY2" fmla="*/ 6350 h 5755509"/>
              <a:gd name="connsiteX3" fmla="*/ 5538470 w 5538470"/>
              <a:gd name="connsiteY3" fmla="*/ 4543 h 5755509"/>
              <a:gd name="connsiteX4" fmla="*/ 5536816 w 5538470"/>
              <a:gd name="connsiteY4" fmla="*/ 4844065 h 5755509"/>
              <a:gd name="connsiteX5" fmla="*/ 4819485 w 5538470"/>
              <a:gd name="connsiteY5" fmla="*/ 5755509 h 5755509"/>
              <a:gd name="connsiteX6" fmla="*/ 1494253 w 5538470"/>
              <a:gd name="connsiteY6" fmla="*/ 5733256 h 5755509"/>
              <a:gd name="connsiteX7" fmla="*/ 0 w 5538470"/>
              <a:gd name="connsiteY7" fmla="*/ 3305553 h 5755509"/>
              <a:gd name="connsiteX8" fmla="*/ 158750 w 5538470"/>
              <a:gd name="connsiteY8" fmla="*/ 2072103 h 5755509"/>
              <a:gd name="connsiteX0" fmla="*/ 158750 w 5538470"/>
              <a:gd name="connsiteY0" fmla="*/ 2072103 h 5755509"/>
              <a:gd name="connsiteX1" fmla="*/ 1722853 w 5538470"/>
              <a:gd name="connsiteY1" fmla="*/ 0 h 5755509"/>
              <a:gd name="connsiteX2" fmla="*/ 4566822 w 5538470"/>
              <a:gd name="connsiteY2" fmla="*/ 6350 h 5755509"/>
              <a:gd name="connsiteX3" fmla="*/ 5538470 w 5538470"/>
              <a:gd name="connsiteY3" fmla="*/ 4543 h 5755509"/>
              <a:gd name="connsiteX4" fmla="*/ 5536816 w 5538470"/>
              <a:gd name="connsiteY4" fmla="*/ 4844065 h 5755509"/>
              <a:gd name="connsiteX5" fmla="*/ 4819485 w 5538470"/>
              <a:gd name="connsiteY5" fmla="*/ 5755509 h 5755509"/>
              <a:gd name="connsiteX6" fmla="*/ 1494253 w 5538470"/>
              <a:gd name="connsiteY6" fmla="*/ 5733256 h 5755509"/>
              <a:gd name="connsiteX7" fmla="*/ 0 w 5538470"/>
              <a:gd name="connsiteY7" fmla="*/ 3305553 h 5755509"/>
              <a:gd name="connsiteX8" fmla="*/ 158750 w 5538470"/>
              <a:gd name="connsiteY8" fmla="*/ 2072103 h 5755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38470" h="5755509">
                <a:moveTo>
                  <a:pt x="158750" y="2072103"/>
                </a:moveTo>
                <a:cubicBezTo>
                  <a:pt x="660400" y="808346"/>
                  <a:pt x="1710046" y="0"/>
                  <a:pt x="1722853" y="0"/>
                </a:cubicBezTo>
                <a:lnTo>
                  <a:pt x="4566822" y="6350"/>
                </a:lnTo>
                <a:lnTo>
                  <a:pt x="5538470" y="4543"/>
                </a:lnTo>
                <a:cubicBezTo>
                  <a:pt x="5537284" y="1305297"/>
                  <a:pt x="5538002" y="3543311"/>
                  <a:pt x="5536816" y="4844065"/>
                </a:cubicBezTo>
                <a:cubicBezTo>
                  <a:pt x="5536816" y="5371222"/>
                  <a:pt x="5432367" y="5755509"/>
                  <a:pt x="4819485" y="5755509"/>
                </a:cubicBezTo>
                <a:lnTo>
                  <a:pt x="1494253" y="5733256"/>
                </a:lnTo>
                <a:cubicBezTo>
                  <a:pt x="967096" y="5733256"/>
                  <a:pt x="88900" y="4829660"/>
                  <a:pt x="0" y="3305553"/>
                </a:cubicBezTo>
                <a:cubicBezTo>
                  <a:pt x="4233" y="3095486"/>
                  <a:pt x="-16933" y="2656820"/>
                  <a:pt x="158750" y="2072103"/>
                </a:cubicBezTo>
                <a:close/>
              </a:path>
            </a:pathLst>
          </a:custGeom>
          <a:solidFill>
            <a:srgbClr val="302D79"/>
          </a:solidFill>
          <a:ln>
            <a:noFill/>
          </a:ln>
        </p:spPr>
        <p:txBody>
          <a:bodyPr anchor="ctr" anchorCtr="0"/>
          <a:lstStyle>
            <a:lvl1pPr marL="0" indent="0" algn="ctr">
              <a:buNone/>
              <a:defRPr>
                <a:solidFill>
                  <a:schemeClr val="bg1"/>
                </a:solidFill>
              </a:defRPr>
            </a:lvl1pPr>
          </a:lstStyle>
          <a:p>
            <a:r>
              <a:rPr lang="en-US"/>
              <a:t>Click on the picture </a:t>
            </a:r>
            <a:br>
              <a:rPr lang="en-US"/>
            </a:br>
            <a:r>
              <a:rPr lang="en-US"/>
              <a:t>icon to add image</a:t>
            </a:r>
          </a:p>
        </p:txBody>
      </p:sp>
      <p:sp>
        <p:nvSpPr>
          <p:cNvPr id="8" name="Rectangle 7">
            <a:extLst>
              <a:ext uri="{FF2B5EF4-FFF2-40B4-BE49-F238E27FC236}">
                <a16:creationId xmlns:a16="http://schemas.microsoft.com/office/drawing/2014/main" id="{87077816-A25B-4167-B901-CB402F4A7CF6}"/>
              </a:ext>
            </a:extLst>
          </p:cNvPr>
          <p:cNvSpPr/>
          <p:nvPr userDrawn="1"/>
        </p:nvSpPr>
        <p:spPr>
          <a:xfrm>
            <a:off x="282281" y="6332330"/>
            <a:ext cx="865350" cy="2447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F4274C82-0A1F-C4DE-B57F-923F3FC272F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7247" y="6342434"/>
            <a:ext cx="234603" cy="234603"/>
          </a:xfrm>
          <a:prstGeom prst="rect">
            <a:avLst/>
          </a:prstGeom>
        </p:spPr>
      </p:pic>
      <p:pic>
        <p:nvPicPr>
          <p:cNvPr id="6" name="Graphic 5">
            <a:extLst>
              <a:ext uri="{FF2B5EF4-FFF2-40B4-BE49-F238E27FC236}">
                <a16:creationId xmlns:a16="http://schemas.microsoft.com/office/drawing/2014/main" id="{1BFAE22D-DF1F-D202-7882-E3C5A4BEF76C}"/>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13028" y="6342434"/>
            <a:ext cx="234603" cy="234603"/>
          </a:xfrm>
          <a:prstGeom prst="rect">
            <a:avLst/>
          </a:prstGeom>
        </p:spPr>
      </p:pic>
      <p:pic>
        <p:nvPicPr>
          <p:cNvPr id="7" name="Graphic 6">
            <a:extLst>
              <a:ext uri="{FF2B5EF4-FFF2-40B4-BE49-F238E27FC236}">
                <a16:creationId xmlns:a16="http://schemas.microsoft.com/office/drawing/2014/main" id="{AB418C96-8C20-DE1A-CAF7-90CFF2DA8BB7}"/>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282281" y="6332330"/>
            <a:ext cx="232273" cy="232273"/>
          </a:xfrm>
          <a:prstGeom prst="rect">
            <a:avLst/>
          </a:prstGeom>
        </p:spPr>
      </p:pic>
    </p:spTree>
    <p:extLst>
      <p:ext uri="{BB962C8B-B14F-4D97-AF65-F5344CB8AC3E}">
        <p14:creationId xmlns:p14="http://schemas.microsoft.com/office/powerpoint/2010/main" val="2326115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ice to Meet You - 2 Presente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Oval 23">
            <a:extLst>
              <a:ext uri="{FF2B5EF4-FFF2-40B4-BE49-F238E27FC236}">
                <a16:creationId xmlns:a16="http://schemas.microsoft.com/office/drawing/2014/main" id="{6AE7EB45-AE1F-4AC0-83E5-03B46A1A04E6}"/>
              </a:ext>
            </a:extLst>
          </p:cNvPr>
          <p:cNvSpPr/>
          <p:nvPr userDrawn="1"/>
        </p:nvSpPr>
        <p:spPr>
          <a:xfrm>
            <a:off x="457200" y="782421"/>
            <a:ext cx="914400" cy="914400"/>
          </a:xfrm>
          <a:prstGeom prst="ellipse">
            <a:avLst/>
          </a:prstGeom>
          <a:solidFill>
            <a:srgbClr val="8FB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3">
            <a:extLst>
              <a:ext uri="{FF2B5EF4-FFF2-40B4-BE49-F238E27FC236}">
                <a16:creationId xmlns:a16="http://schemas.microsoft.com/office/drawing/2014/main" id="{E0FF5734-B3D8-4555-8214-CF9CB7072B10}"/>
              </a:ext>
            </a:extLst>
          </p:cNvPr>
          <p:cNvSpPr txBox="1">
            <a:spLocks/>
          </p:cNvSpPr>
          <p:nvPr userDrawn="1"/>
        </p:nvSpPr>
        <p:spPr>
          <a:xfrm>
            <a:off x="1371600" y="1696821"/>
            <a:ext cx="3228975" cy="1216026"/>
          </a:xfrm>
          <a:prstGeom prst="rect">
            <a:avLst/>
          </a:prstGeom>
        </p:spPr>
        <p:txBody>
          <a:bodyPr vert="horz" lIns="0" tIns="0" rIns="91440" bIns="45720" rtlCol="0" anchor="t" anchorCtr="0">
            <a:normAutofit/>
          </a:bodyPr>
          <a:lstStyle>
            <a:lvl1pPr algn="l" defTabSz="914400" rtl="0" eaLnBrk="1" latinLnBrk="0" hangingPunct="1">
              <a:lnSpc>
                <a:spcPct val="90000"/>
              </a:lnSpc>
              <a:spcBef>
                <a:spcPct val="0"/>
              </a:spcBef>
              <a:buNone/>
              <a:defRPr sz="4000" b="0" i="0" u="none" kern="1200">
                <a:solidFill>
                  <a:srgbClr val="302D79"/>
                </a:solidFill>
                <a:latin typeface="Montserrat ExtraBold" panose="00000900000000000000" pitchFamily="50" charset="0"/>
                <a:ea typeface="+mj-ea"/>
                <a:cs typeface="+mj-cs"/>
              </a:defRPr>
            </a:lvl1pPr>
          </a:lstStyle>
          <a:p>
            <a:r>
              <a:rPr lang="en-US"/>
              <a:t>Nice to Meet you</a:t>
            </a:r>
          </a:p>
        </p:txBody>
      </p:sp>
      <p:grpSp>
        <p:nvGrpSpPr>
          <p:cNvPr id="7" name="Group 6">
            <a:extLst>
              <a:ext uri="{FF2B5EF4-FFF2-40B4-BE49-F238E27FC236}">
                <a16:creationId xmlns:a16="http://schemas.microsoft.com/office/drawing/2014/main" id="{64DE0C2C-1CF6-4ADD-8056-6E250C1A67EA}"/>
              </a:ext>
            </a:extLst>
          </p:cNvPr>
          <p:cNvGrpSpPr/>
          <p:nvPr userDrawn="1"/>
        </p:nvGrpSpPr>
        <p:grpSpPr>
          <a:xfrm>
            <a:off x="8813895" y="2427477"/>
            <a:ext cx="2775093" cy="2603634"/>
            <a:chOff x="2084278" y="198333"/>
            <a:chExt cx="2775093" cy="2603634"/>
          </a:xfrm>
        </p:grpSpPr>
        <p:pic>
          <p:nvPicPr>
            <p:cNvPr id="8" name="Picture 7" descr="Shape, circle&#10;&#10;Description automatically generated">
              <a:extLst>
                <a:ext uri="{FF2B5EF4-FFF2-40B4-BE49-F238E27FC236}">
                  <a16:creationId xmlns:a16="http://schemas.microsoft.com/office/drawing/2014/main" id="{B653E006-56D3-4681-A497-9D26ECEEFE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4278" y="198333"/>
              <a:ext cx="2775093" cy="2603634"/>
            </a:xfrm>
            <a:prstGeom prst="rect">
              <a:avLst/>
            </a:prstGeom>
          </p:spPr>
        </p:pic>
        <p:sp>
          <p:nvSpPr>
            <p:cNvPr id="9" name="Oval 8">
              <a:extLst>
                <a:ext uri="{FF2B5EF4-FFF2-40B4-BE49-F238E27FC236}">
                  <a16:creationId xmlns:a16="http://schemas.microsoft.com/office/drawing/2014/main" id="{5F90FEB1-0E90-4A0B-A1E7-69A395E072D4}"/>
                </a:ext>
              </a:extLst>
            </p:cNvPr>
            <p:cNvSpPr/>
            <p:nvPr/>
          </p:nvSpPr>
          <p:spPr>
            <a:xfrm>
              <a:off x="2271135" y="809448"/>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descr="Icon&#10;&#10;Description automatically generated">
            <a:extLst>
              <a:ext uri="{FF2B5EF4-FFF2-40B4-BE49-F238E27FC236}">
                <a16:creationId xmlns:a16="http://schemas.microsoft.com/office/drawing/2014/main" id="{E56CDC87-17A7-46D5-A108-843C397A46B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4985" y="957031"/>
            <a:ext cx="558829" cy="565179"/>
          </a:xfrm>
          <a:prstGeom prst="rect">
            <a:avLst/>
          </a:prstGeom>
        </p:spPr>
      </p:pic>
      <p:sp>
        <p:nvSpPr>
          <p:cNvPr id="30" name="Picture Placeholder 26">
            <a:extLst>
              <a:ext uri="{FF2B5EF4-FFF2-40B4-BE49-F238E27FC236}">
                <a16:creationId xmlns:a16="http://schemas.microsoft.com/office/drawing/2014/main" id="{7D73EA26-11DB-4D60-95F9-8BCDA99D23DE}"/>
              </a:ext>
            </a:extLst>
          </p:cNvPr>
          <p:cNvSpPr>
            <a:spLocks noGrp="1"/>
          </p:cNvSpPr>
          <p:nvPr>
            <p:ph type="pic" sz="quarter" idx="15"/>
          </p:nvPr>
        </p:nvSpPr>
        <p:spPr>
          <a:xfrm>
            <a:off x="9000752" y="3033438"/>
            <a:ext cx="1828799" cy="1828800"/>
          </a:xfrm>
          <a:prstGeom prst="flowChartConnector">
            <a:avLst/>
          </a:prstGeom>
          <a:solidFill>
            <a:srgbClr val="EBECF1"/>
          </a:solidFill>
        </p:spPr>
        <p:txBody>
          <a:bodyPr anchor="ctr" anchorCtr="0">
            <a:normAutofit/>
          </a:bodyPr>
          <a:lstStyle>
            <a:lvl1pPr marL="0" indent="0" algn="ctr">
              <a:buNone/>
              <a:defRPr sz="1400"/>
            </a:lvl1pPr>
          </a:lstStyle>
          <a:p>
            <a:r>
              <a:rPr lang="en-US"/>
              <a:t>Click icon to add picture</a:t>
            </a:r>
          </a:p>
        </p:txBody>
      </p:sp>
      <p:grpSp>
        <p:nvGrpSpPr>
          <p:cNvPr id="14" name="Group 13">
            <a:extLst>
              <a:ext uri="{FF2B5EF4-FFF2-40B4-BE49-F238E27FC236}">
                <a16:creationId xmlns:a16="http://schemas.microsoft.com/office/drawing/2014/main" id="{E474D2AE-141B-42CC-992A-02AED4F7BDC9}"/>
              </a:ext>
            </a:extLst>
          </p:cNvPr>
          <p:cNvGrpSpPr/>
          <p:nvPr userDrawn="1"/>
        </p:nvGrpSpPr>
        <p:grpSpPr>
          <a:xfrm>
            <a:off x="8813895" y="2557545"/>
            <a:ext cx="2775093" cy="2603634"/>
            <a:chOff x="2084278" y="198333"/>
            <a:chExt cx="2775093" cy="2603634"/>
          </a:xfrm>
        </p:grpSpPr>
        <p:pic>
          <p:nvPicPr>
            <p:cNvPr id="15" name="Picture 14" descr="Shape, circle&#10;&#10;Description automatically generated">
              <a:extLst>
                <a:ext uri="{FF2B5EF4-FFF2-40B4-BE49-F238E27FC236}">
                  <a16:creationId xmlns:a16="http://schemas.microsoft.com/office/drawing/2014/main" id="{D72869CD-B6C1-4880-9F68-BB728427F1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4278" y="198333"/>
              <a:ext cx="2775093" cy="2603634"/>
            </a:xfrm>
            <a:prstGeom prst="rect">
              <a:avLst/>
            </a:prstGeom>
          </p:spPr>
        </p:pic>
        <p:sp>
          <p:nvSpPr>
            <p:cNvPr id="16" name="Oval 15">
              <a:extLst>
                <a:ext uri="{FF2B5EF4-FFF2-40B4-BE49-F238E27FC236}">
                  <a16:creationId xmlns:a16="http://schemas.microsoft.com/office/drawing/2014/main" id="{1202CAAF-7B25-4A5A-BE39-B1CBC4CBD50A}"/>
                </a:ext>
              </a:extLst>
            </p:cNvPr>
            <p:cNvSpPr/>
            <p:nvPr/>
          </p:nvSpPr>
          <p:spPr>
            <a:xfrm>
              <a:off x="2271135" y="809448"/>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0A1D554E-7050-46E0-8941-521C2C97CD62}"/>
              </a:ext>
            </a:extLst>
          </p:cNvPr>
          <p:cNvGrpSpPr/>
          <p:nvPr userDrawn="1"/>
        </p:nvGrpSpPr>
        <p:grpSpPr>
          <a:xfrm>
            <a:off x="6155973" y="2132073"/>
            <a:ext cx="2216264" cy="3029106"/>
            <a:chOff x="8423993" y="2064447"/>
            <a:chExt cx="2216264" cy="3029106"/>
          </a:xfrm>
        </p:grpSpPr>
        <p:pic>
          <p:nvPicPr>
            <p:cNvPr id="18" name="Picture 17" descr="Shape, circle&#10;&#10;Description automatically generated">
              <a:extLst>
                <a:ext uri="{FF2B5EF4-FFF2-40B4-BE49-F238E27FC236}">
                  <a16:creationId xmlns:a16="http://schemas.microsoft.com/office/drawing/2014/main" id="{95041143-7780-4929-A9AB-3F8099A5ED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23993" y="2064447"/>
              <a:ext cx="2216264" cy="3029106"/>
            </a:xfrm>
            <a:prstGeom prst="rect">
              <a:avLst/>
            </a:prstGeom>
          </p:spPr>
        </p:pic>
        <p:sp>
          <p:nvSpPr>
            <p:cNvPr id="19" name="Oval 18">
              <a:extLst>
                <a:ext uri="{FF2B5EF4-FFF2-40B4-BE49-F238E27FC236}">
                  <a16:creationId xmlns:a16="http://schemas.microsoft.com/office/drawing/2014/main" id="{BB4C82AA-4C0C-4D74-B2B8-E0615275AB8E}"/>
                </a:ext>
              </a:extLst>
            </p:cNvPr>
            <p:cNvSpPr/>
            <p:nvPr/>
          </p:nvSpPr>
          <p:spPr>
            <a:xfrm>
              <a:off x="8617725" y="3122613"/>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9" name="Straight Connector 28">
            <a:extLst>
              <a:ext uri="{FF2B5EF4-FFF2-40B4-BE49-F238E27FC236}">
                <a16:creationId xmlns:a16="http://schemas.microsoft.com/office/drawing/2014/main" id="{F5CDF2E0-F87E-41B0-823D-A1EB39E09CF8}"/>
              </a:ext>
            </a:extLst>
          </p:cNvPr>
          <p:cNvCxnSpPr>
            <a:cxnSpLocks/>
          </p:cNvCxnSpPr>
          <p:nvPr userDrawn="1"/>
        </p:nvCxnSpPr>
        <p:spPr>
          <a:xfrm>
            <a:off x="8600390" y="2132073"/>
            <a:ext cx="0" cy="373338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6" name="Text Placeholder 33">
            <a:extLst>
              <a:ext uri="{FF2B5EF4-FFF2-40B4-BE49-F238E27FC236}">
                <a16:creationId xmlns:a16="http://schemas.microsoft.com/office/drawing/2014/main" id="{D3FEF6A7-7C84-46F6-A6AE-FC967F0C91C8}"/>
              </a:ext>
            </a:extLst>
          </p:cNvPr>
          <p:cNvSpPr>
            <a:spLocks noGrp="1"/>
          </p:cNvSpPr>
          <p:nvPr>
            <p:ph type="body" sz="quarter" idx="22" hasCustomPrompt="1"/>
          </p:nvPr>
        </p:nvSpPr>
        <p:spPr>
          <a:xfrm>
            <a:off x="6365508" y="4992306"/>
            <a:ext cx="2386447" cy="613157"/>
          </a:xfrm>
        </p:spPr>
        <p:txBody>
          <a:bodyPr anchor="b" anchorCtr="0">
            <a:normAutofit/>
          </a:bodyPr>
          <a:lstStyle>
            <a:lvl1pPr marL="0" indent="0">
              <a:spcBef>
                <a:spcPts val="0"/>
              </a:spcBef>
              <a:spcAft>
                <a:spcPts val="0"/>
              </a:spcAft>
              <a:buNone/>
              <a:defRPr sz="1400" b="0">
                <a:solidFill>
                  <a:srgbClr val="D62056"/>
                </a:solidFill>
                <a:latin typeface="Montserrat SemiBold" panose="00000700000000000000" pitchFamily="50" charset="0"/>
              </a:defRPr>
            </a:lvl1pPr>
            <a:lvl2pPr marL="457200" indent="0">
              <a:buNone/>
              <a:defRPr/>
            </a:lvl2pPr>
            <a:lvl3pPr marL="860425" indent="0">
              <a:buNone/>
              <a:defRPr/>
            </a:lvl3pPr>
            <a:lvl4pPr marL="1257300" indent="0">
              <a:buNone/>
              <a:defRPr/>
            </a:lvl4pPr>
            <a:lvl5pPr marL="1828800" indent="0">
              <a:buNone/>
              <a:defRPr/>
            </a:lvl5pPr>
          </a:lstStyle>
          <a:p>
            <a:pPr lvl="0"/>
            <a:r>
              <a:rPr lang="en-US"/>
              <a:t>Presenter Name</a:t>
            </a:r>
          </a:p>
        </p:txBody>
      </p:sp>
      <p:sp>
        <p:nvSpPr>
          <p:cNvPr id="37" name="Text Placeholder 33">
            <a:extLst>
              <a:ext uri="{FF2B5EF4-FFF2-40B4-BE49-F238E27FC236}">
                <a16:creationId xmlns:a16="http://schemas.microsoft.com/office/drawing/2014/main" id="{EC0D97D9-87A2-41D9-9B00-D59276F976A4}"/>
              </a:ext>
            </a:extLst>
          </p:cNvPr>
          <p:cNvSpPr>
            <a:spLocks noGrp="1"/>
          </p:cNvSpPr>
          <p:nvPr>
            <p:ph type="body" sz="quarter" idx="23" hasCustomPrompt="1"/>
          </p:nvPr>
        </p:nvSpPr>
        <p:spPr>
          <a:xfrm>
            <a:off x="6365508" y="5522003"/>
            <a:ext cx="2386447" cy="574352"/>
          </a:xfrm>
        </p:spPr>
        <p:txBody>
          <a:bodyPr>
            <a:normAutofit/>
          </a:bodyPr>
          <a:lstStyle>
            <a:lvl1pPr marL="0" indent="0">
              <a:spcBef>
                <a:spcPts val="0"/>
              </a:spcBef>
              <a:spcAft>
                <a:spcPts val="0"/>
              </a:spcAft>
              <a:buNone/>
              <a:defRPr sz="1200" b="0">
                <a:solidFill>
                  <a:srgbClr val="000033"/>
                </a:solidFill>
                <a:latin typeface="Lato" panose="020F0502020204030203" pitchFamily="34" charset="0"/>
                <a:ea typeface="Lato" panose="020F0502020204030203" pitchFamily="34" charset="0"/>
                <a:cs typeface="Lato" panose="020F0502020204030203" pitchFamily="34" charset="0"/>
              </a:defRPr>
            </a:lvl1pPr>
            <a:lvl2pPr marL="457200" indent="0">
              <a:buNone/>
              <a:defRPr/>
            </a:lvl2pPr>
            <a:lvl3pPr marL="860425" indent="0">
              <a:buNone/>
              <a:defRPr/>
            </a:lvl3pPr>
            <a:lvl4pPr marL="1257300" indent="0">
              <a:buNone/>
              <a:defRPr/>
            </a:lvl4pPr>
            <a:lvl5pPr marL="1828800" indent="0">
              <a:buNone/>
              <a:defRPr/>
            </a:lvl5pPr>
          </a:lstStyle>
          <a:p>
            <a:pPr lvl="0"/>
            <a:r>
              <a:rPr lang="en-US"/>
              <a:t>Title</a:t>
            </a:r>
          </a:p>
        </p:txBody>
      </p:sp>
      <p:sp>
        <p:nvSpPr>
          <p:cNvPr id="42" name="Text Placeholder 33">
            <a:extLst>
              <a:ext uri="{FF2B5EF4-FFF2-40B4-BE49-F238E27FC236}">
                <a16:creationId xmlns:a16="http://schemas.microsoft.com/office/drawing/2014/main" id="{31D8220F-F873-4779-A443-A39D6374BAD7}"/>
              </a:ext>
            </a:extLst>
          </p:cNvPr>
          <p:cNvSpPr>
            <a:spLocks noGrp="1"/>
          </p:cNvSpPr>
          <p:nvPr>
            <p:ph type="body" sz="quarter" idx="26" hasCustomPrompt="1"/>
          </p:nvPr>
        </p:nvSpPr>
        <p:spPr>
          <a:xfrm>
            <a:off x="9089898" y="4992306"/>
            <a:ext cx="2386447" cy="613157"/>
          </a:xfrm>
        </p:spPr>
        <p:txBody>
          <a:bodyPr anchor="b" anchorCtr="0">
            <a:normAutofit/>
          </a:bodyPr>
          <a:lstStyle>
            <a:lvl1pPr marL="0" indent="0">
              <a:spcBef>
                <a:spcPts val="0"/>
              </a:spcBef>
              <a:spcAft>
                <a:spcPts val="0"/>
              </a:spcAft>
              <a:buNone/>
              <a:defRPr sz="1400" b="0">
                <a:solidFill>
                  <a:srgbClr val="D62056"/>
                </a:solidFill>
                <a:latin typeface="Montserrat SemiBold" panose="00000700000000000000" pitchFamily="50" charset="0"/>
              </a:defRPr>
            </a:lvl1pPr>
            <a:lvl2pPr marL="457200" indent="0">
              <a:buNone/>
              <a:defRPr/>
            </a:lvl2pPr>
            <a:lvl3pPr marL="860425" indent="0">
              <a:buNone/>
              <a:defRPr/>
            </a:lvl3pPr>
            <a:lvl4pPr marL="1257300" indent="0">
              <a:buNone/>
              <a:defRPr/>
            </a:lvl4pPr>
            <a:lvl5pPr marL="1828800" indent="0">
              <a:buNone/>
              <a:defRPr/>
            </a:lvl5pPr>
          </a:lstStyle>
          <a:p>
            <a:pPr lvl="0"/>
            <a:r>
              <a:rPr lang="en-US"/>
              <a:t>Presenter Name</a:t>
            </a:r>
          </a:p>
        </p:txBody>
      </p:sp>
      <p:sp>
        <p:nvSpPr>
          <p:cNvPr id="43" name="Text Placeholder 33">
            <a:extLst>
              <a:ext uri="{FF2B5EF4-FFF2-40B4-BE49-F238E27FC236}">
                <a16:creationId xmlns:a16="http://schemas.microsoft.com/office/drawing/2014/main" id="{8CA9C40B-8046-4989-924D-BAA26A604816}"/>
              </a:ext>
            </a:extLst>
          </p:cNvPr>
          <p:cNvSpPr>
            <a:spLocks noGrp="1"/>
          </p:cNvSpPr>
          <p:nvPr>
            <p:ph type="body" sz="quarter" idx="27" hasCustomPrompt="1"/>
          </p:nvPr>
        </p:nvSpPr>
        <p:spPr>
          <a:xfrm>
            <a:off x="9089898" y="5522003"/>
            <a:ext cx="2386447" cy="574352"/>
          </a:xfrm>
        </p:spPr>
        <p:txBody>
          <a:bodyPr>
            <a:normAutofit/>
          </a:bodyPr>
          <a:lstStyle>
            <a:lvl1pPr marL="0" indent="0">
              <a:spcBef>
                <a:spcPts val="0"/>
              </a:spcBef>
              <a:spcAft>
                <a:spcPts val="0"/>
              </a:spcAft>
              <a:buNone/>
              <a:defRPr sz="1200" b="0">
                <a:solidFill>
                  <a:srgbClr val="000033"/>
                </a:solidFill>
                <a:latin typeface="Lato" panose="020F0502020204030203" pitchFamily="34" charset="0"/>
                <a:ea typeface="Lato" panose="020F0502020204030203" pitchFamily="34" charset="0"/>
                <a:cs typeface="Lato" panose="020F0502020204030203" pitchFamily="34" charset="0"/>
              </a:defRPr>
            </a:lvl1pPr>
            <a:lvl2pPr marL="457200" indent="0">
              <a:buNone/>
              <a:defRPr/>
            </a:lvl2pPr>
            <a:lvl3pPr marL="860425" indent="0">
              <a:buNone/>
              <a:defRPr/>
            </a:lvl3pPr>
            <a:lvl4pPr marL="1257300" indent="0">
              <a:buNone/>
              <a:defRPr/>
            </a:lvl4pPr>
            <a:lvl5pPr marL="1828800" indent="0">
              <a:buNone/>
              <a:defRPr/>
            </a:lvl5pPr>
          </a:lstStyle>
          <a:p>
            <a:pPr lvl="0"/>
            <a:r>
              <a:rPr lang="en-US"/>
              <a:t>Title</a:t>
            </a:r>
          </a:p>
        </p:txBody>
      </p:sp>
      <p:sp>
        <p:nvSpPr>
          <p:cNvPr id="45" name="Picture Placeholder 26">
            <a:extLst>
              <a:ext uri="{FF2B5EF4-FFF2-40B4-BE49-F238E27FC236}">
                <a16:creationId xmlns:a16="http://schemas.microsoft.com/office/drawing/2014/main" id="{108056CC-29AF-413C-B9A6-9D3E72FB8B05}"/>
              </a:ext>
            </a:extLst>
          </p:cNvPr>
          <p:cNvSpPr>
            <a:spLocks noGrp="1"/>
          </p:cNvSpPr>
          <p:nvPr>
            <p:ph type="pic" sz="quarter" idx="29"/>
          </p:nvPr>
        </p:nvSpPr>
        <p:spPr>
          <a:xfrm>
            <a:off x="6345621" y="3182837"/>
            <a:ext cx="1828799" cy="1828800"/>
          </a:xfrm>
          <a:prstGeom prst="flowChartConnector">
            <a:avLst/>
          </a:prstGeom>
          <a:solidFill>
            <a:srgbClr val="EBECF1"/>
          </a:solidFill>
        </p:spPr>
        <p:txBody>
          <a:bodyPr anchor="ctr" anchorCtr="0">
            <a:normAutofit/>
          </a:bodyPr>
          <a:lstStyle>
            <a:lvl1pPr marL="0" indent="0" algn="ctr">
              <a:buNone/>
              <a:defRPr sz="1400"/>
            </a:lvl1pPr>
          </a:lstStyle>
          <a:p>
            <a:r>
              <a:rPr lang="en-US"/>
              <a:t>Click icon to add picture</a:t>
            </a:r>
          </a:p>
        </p:txBody>
      </p:sp>
      <p:sp>
        <p:nvSpPr>
          <p:cNvPr id="46" name="Picture Placeholder 26">
            <a:extLst>
              <a:ext uri="{FF2B5EF4-FFF2-40B4-BE49-F238E27FC236}">
                <a16:creationId xmlns:a16="http://schemas.microsoft.com/office/drawing/2014/main" id="{D9863B95-88A1-4E09-8C9C-73386BB3EAD1}"/>
              </a:ext>
            </a:extLst>
          </p:cNvPr>
          <p:cNvSpPr>
            <a:spLocks noGrp="1"/>
          </p:cNvSpPr>
          <p:nvPr>
            <p:ph type="pic" sz="quarter" idx="30"/>
          </p:nvPr>
        </p:nvSpPr>
        <p:spPr>
          <a:xfrm>
            <a:off x="9000751" y="3161817"/>
            <a:ext cx="1828799" cy="1828800"/>
          </a:xfrm>
          <a:prstGeom prst="flowChartConnector">
            <a:avLst/>
          </a:prstGeom>
          <a:solidFill>
            <a:srgbClr val="EBECF1"/>
          </a:solidFill>
        </p:spPr>
        <p:txBody>
          <a:bodyPr anchor="ctr" anchorCtr="0">
            <a:normAutofit/>
          </a:bodyPr>
          <a:lstStyle>
            <a:lvl1pPr marL="0" indent="0" algn="ctr">
              <a:buNone/>
              <a:defRPr sz="1400"/>
            </a:lvl1pPr>
          </a:lstStyle>
          <a:p>
            <a:r>
              <a:rPr lang="en-US"/>
              <a:t>Click icon to add picture</a:t>
            </a:r>
          </a:p>
        </p:txBody>
      </p:sp>
      <p:sp>
        <p:nvSpPr>
          <p:cNvPr id="2" name="Date Placeholder 2">
            <a:extLst>
              <a:ext uri="{FF2B5EF4-FFF2-40B4-BE49-F238E27FC236}">
                <a16:creationId xmlns:a16="http://schemas.microsoft.com/office/drawing/2014/main" id="{3121C754-FBF5-F552-68AE-D4E799EF41E6}"/>
              </a:ext>
            </a:extLst>
          </p:cNvPr>
          <p:cNvSpPr>
            <a:spLocks noGrp="1"/>
          </p:cNvSpPr>
          <p:nvPr>
            <p:ph type="dt" sz="half" idx="10"/>
          </p:nvPr>
        </p:nvSpPr>
        <p:spPr>
          <a:xfrm>
            <a:off x="396860" y="6164663"/>
            <a:ext cx="1098177" cy="365125"/>
          </a:xfrm>
        </p:spPr>
        <p:txBody>
          <a:bodyPr/>
          <a:lstStyle/>
          <a:p>
            <a:fld id="{A23123F0-E524-4EB3-87DA-5A3C745AFB19}" type="datetimeFigureOut">
              <a:rPr lang="en-US" smtClean="0"/>
              <a:t>3/9/2026</a:t>
            </a:fld>
            <a:endParaRPr lang="en-US"/>
          </a:p>
        </p:txBody>
      </p:sp>
      <p:sp>
        <p:nvSpPr>
          <p:cNvPr id="3" name="Footer Placeholder 3">
            <a:extLst>
              <a:ext uri="{FF2B5EF4-FFF2-40B4-BE49-F238E27FC236}">
                <a16:creationId xmlns:a16="http://schemas.microsoft.com/office/drawing/2014/main" id="{8A2E8F9F-A1D5-4E03-13B0-95F510FCE254}"/>
              </a:ext>
            </a:extLst>
          </p:cNvPr>
          <p:cNvSpPr>
            <a:spLocks noGrp="1"/>
          </p:cNvSpPr>
          <p:nvPr>
            <p:ph type="ftr" sz="quarter" idx="11"/>
          </p:nvPr>
        </p:nvSpPr>
        <p:spPr>
          <a:xfrm>
            <a:off x="1680679" y="6164663"/>
            <a:ext cx="6037730" cy="365125"/>
          </a:xfrm>
        </p:spPr>
        <p:txBody>
          <a:bodyPr/>
          <a:lstStyle/>
          <a:p>
            <a:endParaRPr lang="en-US"/>
          </a:p>
        </p:txBody>
      </p:sp>
      <p:sp>
        <p:nvSpPr>
          <p:cNvPr id="4" name="Slide Number Placeholder 4">
            <a:extLst>
              <a:ext uri="{FF2B5EF4-FFF2-40B4-BE49-F238E27FC236}">
                <a16:creationId xmlns:a16="http://schemas.microsoft.com/office/drawing/2014/main" id="{A1D40102-D920-A2C7-5FEC-3D4EC19CEA5D}"/>
              </a:ext>
            </a:extLst>
          </p:cNvPr>
          <p:cNvSpPr>
            <a:spLocks noGrp="1"/>
          </p:cNvSpPr>
          <p:nvPr>
            <p:ph type="sldNum" sz="quarter" idx="12"/>
          </p:nvPr>
        </p:nvSpPr>
        <p:spPr>
          <a:xfrm>
            <a:off x="7884256" y="6164663"/>
            <a:ext cx="712694" cy="365125"/>
          </a:xfrm>
        </p:spPr>
        <p:txBody>
          <a:bodyPr/>
          <a:lstStyle/>
          <a:p>
            <a:fld id="{71E26626-5BCC-427F-B15C-4E32E7B7265C}" type="slidenum">
              <a:rPr lang="en-US" smtClean="0"/>
              <a:t>‹#›</a:t>
            </a:fld>
            <a:endParaRPr lang="en-US"/>
          </a:p>
        </p:txBody>
      </p:sp>
      <p:pic>
        <p:nvPicPr>
          <p:cNvPr id="5" name="Picture 4">
            <a:extLst>
              <a:ext uri="{FF2B5EF4-FFF2-40B4-BE49-F238E27FC236}">
                <a16:creationId xmlns:a16="http://schemas.microsoft.com/office/drawing/2014/main" id="{49CEAC96-2EA8-61B3-A7CC-9ED15FB43D5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804333" y="6238961"/>
            <a:ext cx="2006667" cy="216528"/>
          </a:xfrm>
          <a:prstGeom prst="rect">
            <a:avLst/>
          </a:prstGeom>
        </p:spPr>
      </p:pic>
    </p:spTree>
    <p:extLst>
      <p:ext uri="{BB962C8B-B14F-4D97-AF65-F5344CB8AC3E}">
        <p14:creationId xmlns:p14="http://schemas.microsoft.com/office/powerpoint/2010/main" val="3781182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Nice to Meet You - 3 Presen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Oval 23">
            <a:extLst>
              <a:ext uri="{FF2B5EF4-FFF2-40B4-BE49-F238E27FC236}">
                <a16:creationId xmlns:a16="http://schemas.microsoft.com/office/drawing/2014/main" id="{6AE7EB45-AE1F-4AC0-83E5-03B46A1A04E6}"/>
              </a:ext>
            </a:extLst>
          </p:cNvPr>
          <p:cNvSpPr/>
          <p:nvPr userDrawn="1"/>
        </p:nvSpPr>
        <p:spPr>
          <a:xfrm>
            <a:off x="457200" y="782421"/>
            <a:ext cx="914400" cy="914400"/>
          </a:xfrm>
          <a:prstGeom prst="ellipse">
            <a:avLst/>
          </a:prstGeom>
          <a:solidFill>
            <a:srgbClr val="8FB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3">
            <a:extLst>
              <a:ext uri="{FF2B5EF4-FFF2-40B4-BE49-F238E27FC236}">
                <a16:creationId xmlns:a16="http://schemas.microsoft.com/office/drawing/2014/main" id="{E0FF5734-B3D8-4555-8214-CF9CB7072B10}"/>
              </a:ext>
            </a:extLst>
          </p:cNvPr>
          <p:cNvSpPr txBox="1">
            <a:spLocks/>
          </p:cNvSpPr>
          <p:nvPr userDrawn="1"/>
        </p:nvSpPr>
        <p:spPr>
          <a:xfrm>
            <a:off x="1371600" y="1696821"/>
            <a:ext cx="3228975" cy="1216026"/>
          </a:xfrm>
          <a:prstGeom prst="rect">
            <a:avLst/>
          </a:prstGeom>
        </p:spPr>
        <p:txBody>
          <a:bodyPr vert="horz" lIns="0" tIns="0" rIns="91440" bIns="45720" rtlCol="0" anchor="t" anchorCtr="0">
            <a:normAutofit/>
          </a:bodyPr>
          <a:lstStyle>
            <a:lvl1pPr algn="l" defTabSz="914400" rtl="0" eaLnBrk="1" latinLnBrk="0" hangingPunct="1">
              <a:lnSpc>
                <a:spcPct val="90000"/>
              </a:lnSpc>
              <a:spcBef>
                <a:spcPct val="0"/>
              </a:spcBef>
              <a:buNone/>
              <a:defRPr sz="4000" b="0" i="0" u="none" kern="1200">
                <a:solidFill>
                  <a:srgbClr val="302D79"/>
                </a:solidFill>
                <a:latin typeface="Montserrat ExtraBold" panose="00000900000000000000" pitchFamily="50" charset="0"/>
                <a:ea typeface="+mj-ea"/>
                <a:cs typeface="+mj-cs"/>
              </a:defRPr>
            </a:lvl1pPr>
          </a:lstStyle>
          <a:p>
            <a:r>
              <a:rPr lang="en-US"/>
              <a:t>Nice to Meet you</a:t>
            </a:r>
          </a:p>
        </p:txBody>
      </p:sp>
      <p:grpSp>
        <p:nvGrpSpPr>
          <p:cNvPr id="7" name="Group 6">
            <a:extLst>
              <a:ext uri="{FF2B5EF4-FFF2-40B4-BE49-F238E27FC236}">
                <a16:creationId xmlns:a16="http://schemas.microsoft.com/office/drawing/2014/main" id="{64DE0C2C-1CF6-4ADD-8056-6E250C1A67EA}"/>
              </a:ext>
            </a:extLst>
          </p:cNvPr>
          <p:cNvGrpSpPr/>
          <p:nvPr userDrawn="1"/>
        </p:nvGrpSpPr>
        <p:grpSpPr>
          <a:xfrm>
            <a:off x="8813895" y="2427477"/>
            <a:ext cx="2775093" cy="2603634"/>
            <a:chOff x="2084278" y="198333"/>
            <a:chExt cx="2775093" cy="2603634"/>
          </a:xfrm>
        </p:grpSpPr>
        <p:pic>
          <p:nvPicPr>
            <p:cNvPr id="8" name="Picture 7" descr="Shape, circle&#10;&#10;Description automatically generated">
              <a:extLst>
                <a:ext uri="{FF2B5EF4-FFF2-40B4-BE49-F238E27FC236}">
                  <a16:creationId xmlns:a16="http://schemas.microsoft.com/office/drawing/2014/main" id="{B653E006-56D3-4681-A497-9D26ECEEFE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4278" y="198333"/>
              <a:ext cx="2775093" cy="2603634"/>
            </a:xfrm>
            <a:prstGeom prst="rect">
              <a:avLst/>
            </a:prstGeom>
          </p:spPr>
        </p:pic>
        <p:sp>
          <p:nvSpPr>
            <p:cNvPr id="9" name="Oval 8">
              <a:extLst>
                <a:ext uri="{FF2B5EF4-FFF2-40B4-BE49-F238E27FC236}">
                  <a16:creationId xmlns:a16="http://schemas.microsoft.com/office/drawing/2014/main" id="{5F90FEB1-0E90-4A0B-A1E7-69A395E072D4}"/>
                </a:ext>
              </a:extLst>
            </p:cNvPr>
            <p:cNvSpPr/>
            <p:nvPr/>
          </p:nvSpPr>
          <p:spPr>
            <a:xfrm>
              <a:off x="2271135" y="809448"/>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descr="Icon&#10;&#10;Description automatically generated">
            <a:extLst>
              <a:ext uri="{FF2B5EF4-FFF2-40B4-BE49-F238E27FC236}">
                <a16:creationId xmlns:a16="http://schemas.microsoft.com/office/drawing/2014/main" id="{E56CDC87-17A7-46D5-A108-843C397A46B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4985" y="957031"/>
            <a:ext cx="558829" cy="565179"/>
          </a:xfrm>
          <a:prstGeom prst="rect">
            <a:avLst/>
          </a:prstGeom>
        </p:spPr>
      </p:pic>
      <p:sp>
        <p:nvSpPr>
          <p:cNvPr id="30" name="Picture Placeholder 26">
            <a:extLst>
              <a:ext uri="{FF2B5EF4-FFF2-40B4-BE49-F238E27FC236}">
                <a16:creationId xmlns:a16="http://schemas.microsoft.com/office/drawing/2014/main" id="{7D73EA26-11DB-4D60-95F9-8BCDA99D23DE}"/>
              </a:ext>
            </a:extLst>
          </p:cNvPr>
          <p:cNvSpPr>
            <a:spLocks noGrp="1"/>
          </p:cNvSpPr>
          <p:nvPr>
            <p:ph type="pic" sz="quarter" idx="15"/>
          </p:nvPr>
        </p:nvSpPr>
        <p:spPr>
          <a:xfrm>
            <a:off x="9000752" y="3033438"/>
            <a:ext cx="1828799" cy="1828800"/>
          </a:xfrm>
          <a:prstGeom prst="flowChartConnector">
            <a:avLst/>
          </a:prstGeom>
          <a:solidFill>
            <a:srgbClr val="EBECF1"/>
          </a:solidFill>
        </p:spPr>
        <p:txBody>
          <a:bodyPr anchor="ctr" anchorCtr="0">
            <a:normAutofit/>
          </a:bodyPr>
          <a:lstStyle>
            <a:lvl1pPr marL="0" indent="0" algn="ctr">
              <a:buNone/>
              <a:defRPr sz="1400"/>
            </a:lvl1pPr>
          </a:lstStyle>
          <a:p>
            <a:r>
              <a:rPr lang="en-US"/>
              <a:t>Click icon to add picture</a:t>
            </a:r>
          </a:p>
        </p:txBody>
      </p:sp>
      <p:grpSp>
        <p:nvGrpSpPr>
          <p:cNvPr id="14" name="Group 13">
            <a:extLst>
              <a:ext uri="{FF2B5EF4-FFF2-40B4-BE49-F238E27FC236}">
                <a16:creationId xmlns:a16="http://schemas.microsoft.com/office/drawing/2014/main" id="{E474D2AE-141B-42CC-992A-02AED4F7BDC9}"/>
              </a:ext>
            </a:extLst>
          </p:cNvPr>
          <p:cNvGrpSpPr/>
          <p:nvPr userDrawn="1"/>
        </p:nvGrpSpPr>
        <p:grpSpPr>
          <a:xfrm>
            <a:off x="8813895" y="2557545"/>
            <a:ext cx="2775093" cy="2603634"/>
            <a:chOff x="2084278" y="198333"/>
            <a:chExt cx="2775093" cy="2603634"/>
          </a:xfrm>
        </p:grpSpPr>
        <p:pic>
          <p:nvPicPr>
            <p:cNvPr id="15" name="Picture 14" descr="Shape, circle&#10;&#10;Description automatically generated">
              <a:extLst>
                <a:ext uri="{FF2B5EF4-FFF2-40B4-BE49-F238E27FC236}">
                  <a16:creationId xmlns:a16="http://schemas.microsoft.com/office/drawing/2014/main" id="{D72869CD-B6C1-4880-9F68-BB728427F1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4278" y="198333"/>
              <a:ext cx="2775093" cy="2603634"/>
            </a:xfrm>
            <a:prstGeom prst="rect">
              <a:avLst/>
            </a:prstGeom>
          </p:spPr>
        </p:pic>
        <p:sp>
          <p:nvSpPr>
            <p:cNvPr id="16" name="Oval 15">
              <a:extLst>
                <a:ext uri="{FF2B5EF4-FFF2-40B4-BE49-F238E27FC236}">
                  <a16:creationId xmlns:a16="http://schemas.microsoft.com/office/drawing/2014/main" id="{1202CAAF-7B25-4A5A-BE39-B1CBC4CBD50A}"/>
                </a:ext>
              </a:extLst>
            </p:cNvPr>
            <p:cNvSpPr/>
            <p:nvPr/>
          </p:nvSpPr>
          <p:spPr>
            <a:xfrm>
              <a:off x="2271135" y="809448"/>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0A1D554E-7050-46E0-8941-521C2C97CD62}"/>
              </a:ext>
            </a:extLst>
          </p:cNvPr>
          <p:cNvGrpSpPr/>
          <p:nvPr userDrawn="1"/>
        </p:nvGrpSpPr>
        <p:grpSpPr>
          <a:xfrm>
            <a:off x="6155973" y="2132073"/>
            <a:ext cx="2216264" cy="3029106"/>
            <a:chOff x="8423993" y="2064447"/>
            <a:chExt cx="2216264" cy="3029106"/>
          </a:xfrm>
        </p:grpSpPr>
        <p:pic>
          <p:nvPicPr>
            <p:cNvPr id="18" name="Picture 17" descr="Shape, circle&#10;&#10;Description automatically generated">
              <a:extLst>
                <a:ext uri="{FF2B5EF4-FFF2-40B4-BE49-F238E27FC236}">
                  <a16:creationId xmlns:a16="http://schemas.microsoft.com/office/drawing/2014/main" id="{95041143-7780-4929-A9AB-3F8099A5ED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23993" y="2064447"/>
              <a:ext cx="2216264" cy="3029106"/>
            </a:xfrm>
            <a:prstGeom prst="rect">
              <a:avLst/>
            </a:prstGeom>
          </p:spPr>
        </p:pic>
        <p:sp>
          <p:nvSpPr>
            <p:cNvPr id="19" name="Oval 18">
              <a:extLst>
                <a:ext uri="{FF2B5EF4-FFF2-40B4-BE49-F238E27FC236}">
                  <a16:creationId xmlns:a16="http://schemas.microsoft.com/office/drawing/2014/main" id="{BB4C82AA-4C0C-4D74-B2B8-E0615275AB8E}"/>
                </a:ext>
              </a:extLst>
            </p:cNvPr>
            <p:cNvSpPr/>
            <p:nvPr/>
          </p:nvSpPr>
          <p:spPr>
            <a:xfrm>
              <a:off x="8617725" y="3122613"/>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D32BBF45-CA24-4417-AE9E-8A85BC3BE0B1}"/>
              </a:ext>
            </a:extLst>
          </p:cNvPr>
          <p:cNvGrpSpPr/>
          <p:nvPr userDrawn="1"/>
        </p:nvGrpSpPr>
        <p:grpSpPr>
          <a:xfrm>
            <a:off x="3071812" y="2600859"/>
            <a:ext cx="2642503" cy="2560320"/>
            <a:chOff x="4768783" y="2143059"/>
            <a:chExt cx="2642503" cy="2560320"/>
          </a:xfrm>
        </p:grpSpPr>
        <p:pic>
          <p:nvPicPr>
            <p:cNvPr id="22" name="Picture 21" descr="Shape, circle&#10;&#10;Description automatically generated">
              <a:extLst>
                <a:ext uri="{FF2B5EF4-FFF2-40B4-BE49-F238E27FC236}">
                  <a16:creationId xmlns:a16="http://schemas.microsoft.com/office/drawing/2014/main" id="{18E60077-091D-4A9F-9BED-FA147E1647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8783" y="2143059"/>
              <a:ext cx="2642503" cy="2560320"/>
            </a:xfrm>
            <a:prstGeom prst="rect">
              <a:avLst/>
            </a:prstGeom>
          </p:spPr>
        </p:pic>
        <p:sp>
          <p:nvSpPr>
            <p:cNvPr id="23" name="Oval 22">
              <a:extLst>
                <a:ext uri="{FF2B5EF4-FFF2-40B4-BE49-F238E27FC236}">
                  <a16:creationId xmlns:a16="http://schemas.microsoft.com/office/drawing/2014/main" id="{3D7E535B-D0C9-4446-876C-30F4D8C17CD6}"/>
                </a:ext>
              </a:extLst>
            </p:cNvPr>
            <p:cNvSpPr/>
            <p:nvPr/>
          </p:nvSpPr>
          <p:spPr>
            <a:xfrm>
              <a:off x="4962132" y="2664600"/>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8" name="Straight Connector 27">
            <a:extLst>
              <a:ext uri="{FF2B5EF4-FFF2-40B4-BE49-F238E27FC236}">
                <a16:creationId xmlns:a16="http://schemas.microsoft.com/office/drawing/2014/main" id="{A55E28F7-33B9-4B96-9B48-CA8CD8C793DA}"/>
              </a:ext>
            </a:extLst>
          </p:cNvPr>
          <p:cNvCxnSpPr>
            <a:cxnSpLocks/>
          </p:cNvCxnSpPr>
          <p:nvPr userDrawn="1"/>
        </p:nvCxnSpPr>
        <p:spPr>
          <a:xfrm>
            <a:off x="5923865" y="2132073"/>
            <a:ext cx="0" cy="384962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5CDF2E0-F87E-41B0-823D-A1EB39E09CF8}"/>
              </a:ext>
            </a:extLst>
          </p:cNvPr>
          <p:cNvCxnSpPr>
            <a:cxnSpLocks/>
          </p:cNvCxnSpPr>
          <p:nvPr userDrawn="1"/>
        </p:nvCxnSpPr>
        <p:spPr>
          <a:xfrm>
            <a:off x="8600390" y="2132073"/>
            <a:ext cx="0" cy="373338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6" name="Text Placeholder 33">
            <a:extLst>
              <a:ext uri="{FF2B5EF4-FFF2-40B4-BE49-F238E27FC236}">
                <a16:creationId xmlns:a16="http://schemas.microsoft.com/office/drawing/2014/main" id="{D3FEF6A7-7C84-46F6-A6AE-FC967F0C91C8}"/>
              </a:ext>
            </a:extLst>
          </p:cNvPr>
          <p:cNvSpPr>
            <a:spLocks noGrp="1"/>
          </p:cNvSpPr>
          <p:nvPr>
            <p:ph type="body" sz="quarter" idx="22" hasCustomPrompt="1"/>
          </p:nvPr>
        </p:nvSpPr>
        <p:spPr>
          <a:xfrm>
            <a:off x="6365508" y="4992306"/>
            <a:ext cx="2386447" cy="613157"/>
          </a:xfrm>
        </p:spPr>
        <p:txBody>
          <a:bodyPr anchor="b" anchorCtr="0">
            <a:normAutofit/>
          </a:bodyPr>
          <a:lstStyle>
            <a:lvl1pPr marL="0" indent="0">
              <a:spcBef>
                <a:spcPts val="0"/>
              </a:spcBef>
              <a:spcAft>
                <a:spcPts val="0"/>
              </a:spcAft>
              <a:buNone/>
              <a:defRPr sz="1400" b="0">
                <a:solidFill>
                  <a:srgbClr val="D62056"/>
                </a:solidFill>
                <a:latin typeface="Montserrat SemiBold" panose="00000700000000000000" pitchFamily="50" charset="0"/>
              </a:defRPr>
            </a:lvl1pPr>
            <a:lvl2pPr marL="457200" indent="0">
              <a:buNone/>
              <a:defRPr/>
            </a:lvl2pPr>
            <a:lvl3pPr marL="860425" indent="0">
              <a:buNone/>
              <a:defRPr/>
            </a:lvl3pPr>
            <a:lvl4pPr marL="1257300" indent="0">
              <a:buNone/>
              <a:defRPr/>
            </a:lvl4pPr>
            <a:lvl5pPr marL="1828800" indent="0">
              <a:buNone/>
              <a:defRPr/>
            </a:lvl5pPr>
          </a:lstStyle>
          <a:p>
            <a:pPr lvl="0"/>
            <a:r>
              <a:rPr lang="en-US"/>
              <a:t>Presenter Name</a:t>
            </a:r>
          </a:p>
        </p:txBody>
      </p:sp>
      <p:sp>
        <p:nvSpPr>
          <p:cNvPr id="37" name="Text Placeholder 33">
            <a:extLst>
              <a:ext uri="{FF2B5EF4-FFF2-40B4-BE49-F238E27FC236}">
                <a16:creationId xmlns:a16="http://schemas.microsoft.com/office/drawing/2014/main" id="{EC0D97D9-87A2-41D9-9B00-D59276F976A4}"/>
              </a:ext>
            </a:extLst>
          </p:cNvPr>
          <p:cNvSpPr>
            <a:spLocks noGrp="1"/>
          </p:cNvSpPr>
          <p:nvPr>
            <p:ph type="body" sz="quarter" idx="23" hasCustomPrompt="1"/>
          </p:nvPr>
        </p:nvSpPr>
        <p:spPr>
          <a:xfrm>
            <a:off x="6365508" y="5522003"/>
            <a:ext cx="2386447" cy="574352"/>
          </a:xfrm>
        </p:spPr>
        <p:txBody>
          <a:bodyPr>
            <a:normAutofit/>
          </a:bodyPr>
          <a:lstStyle>
            <a:lvl1pPr marL="0" indent="0">
              <a:spcBef>
                <a:spcPts val="0"/>
              </a:spcBef>
              <a:spcAft>
                <a:spcPts val="0"/>
              </a:spcAft>
              <a:buNone/>
              <a:defRPr sz="1200" b="0">
                <a:solidFill>
                  <a:srgbClr val="000033"/>
                </a:solidFill>
                <a:latin typeface="Lato" panose="020F0502020204030203" pitchFamily="34" charset="0"/>
                <a:ea typeface="Lato" panose="020F0502020204030203" pitchFamily="34" charset="0"/>
                <a:cs typeface="Lato" panose="020F0502020204030203" pitchFamily="34" charset="0"/>
              </a:defRPr>
            </a:lvl1pPr>
            <a:lvl2pPr marL="457200" indent="0">
              <a:buNone/>
              <a:defRPr/>
            </a:lvl2pPr>
            <a:lvl3pPr marL="860425" indent="0">
              <a:buNone/>
              <a:defRPr/>
            </a:lvl3pPr>
            <a:lvl4pPr marL="1257300" indent="0">
              <a:buNone/>
              <a:defRPr/>
            </a:lvl4pPr>
            <a:lvl5pPr marL="1828800" indent="0">
              <a:buNone/>
              <a:defRPr/>
            </a:lvl5pPr>
          </a:lstStyle>
          <a:p>
            <a:pPr lvl="0"/>
            <a:r>
              <a:rPr lang="en-US"/>
              <a:t>Title</a:t>
            </a:r>
          </a:p>
        </p:txBody>
      </p:sp>
      <p:sp>
        <p:nvSpPr>
          <p:cNvPr id="40" name="Text Placeholder 33">
            <a:extLst>
              <a:ext uri="{FF2B5EF4-FFF2-40B4-BE49-F238E27FC236}">
                <a16:creationId xmlns:a16="http://schemas.microsoft.com/office/drawing/2014/main" id="{6A1B23E0-E67D-4A8E-818E-FE560637E512}"/>
              </a:ext>
            </a:extLst>
          </p:cNvPr>
          <p:cNvSpPr>
            <a:spLocks noGrp="1"/>
          </p:cNvSpPr>
          <p:nvPr>
            <p:ph type="body" sz="quarter" idx="24" hasCustomPrompt="1"/>
          </p:nvPr>
        </p:nvSpPr>
        <p:spPr>
          <a:xfrm>
            <a:off x="3261400" y="4992306"/>
            <a:ext cx="2386447" cy="613157"/>
          </a:xfrm>
        </p:spPr>
        <p:txBody>
          <a:bodyPr anchor="b" anchorCtr="0">
            <a:normAutofit/>
          </a:bodyPr>
          <a:lstStyle>
            <a:lvl1pPr marL="0" indent="0">
              <a:spcBef>
                <a:spcPts val="0"/>
              </a:spcBef>
              <a:spcAft>
                <a:spcPts val="0"/>
              </a:spcAft>
              <a:buNone/>
              <a:defRPr sz="1400" b="0">
                <a:solidFill>
                  <a:srgbClr val="D62056"/>
                </a:solidFill>
                <a:latin typeface="Montserrat SemiBold" panose="00000700000000000000" pitchFamily="50" charset="0"/>
              </a:defRPr>
            </a:lvl1pPr>
            <a:lvl2pPr marL="457200" indent="0">
              <a:buNone/>
              <a:defRPr/>
            </a:lvl2pPr>
            <a:lvl3pPr marL="860425" indent="0">
              <a:buNone/>
              <a:defRPr/>
            </a:lvl3pPr>
            <a:lvl4pPr marL="1257300" indent="0">
              <a:buNone/>
              <a:defRPr/>
            </a:lvl4pPr>
            <a:lvl5pPr marL="1828800" indent="0">
              <a:buNone/>
              <a:defRPr/>
            </a:lvl5pPr>
          </a:lstStyle>
          <a:p>
            <a:pPr lvl="0"/>
            <a:r>
              <a:rPr lang="en-US"/>
              <a:t>Presenter Name</a:t>
            </a:r>
          </a:p>
        </p:txBody>
      </p:sp>
      <p:sp>
        <p:nvSpPr>
          <p:cNvPr id="41" name="Text Placeholder 33">
            <a:extLst>
              <a:ext uri="{FF2B5EF4-FFF2-40B4-BE49-F238E27FC236}">
                <a16:creationId xmlns:a16="http://schemas.microsoft.com/office/drawing/2014/main" id="{1E80D2AF-B44F-4A65-983A-663AE7F2D982}"/>
              </a:ext>
            </a:extLst>
          </p:cNvPr>
          <p:cNvSpPr>
            <a:spLocks noGrp="1"/>
          </p:cNvSpPr>
          <p:nvPr>
            <p:ph type="body" sz="quarter" idx="25" hasCustomPrompt="1"/>
          </p:nvPr>
        </p:nvSpPr>
        <p:spPr>
          <a:xfrm>
            <a:off x="3261400" y="5522003"/>
            <a:ext cx="2386447" cy="574352"/>
          </a:xfrm>
        </p:spPr>
        <p:txBody>
          <a:bodyPr>
            <a:normAutofit/>
          </a:bodyPr>
          <a:lstStyle>
            <a:lvl1pPr marL="0" indent="0">
              <a:spcBef>
                <a:spcPts val="0"/>
              </a:spcBef>
              <a:spcAft>
                <a:spcPts val="0"/>
              </a:spcAft>
              <a:buNone/>
              <a:defRPr sz="1200" b="0">
                <a:solidFill>
                  <a:srgbClr val="000033"/>
                </a:solidFill>
                <a:latin typeface="Lato" panose="020F0502020204030203" pitchFamily="34" charset="0"/>
                <a:ea typeface="Lato" panose="020F0502020204030203" pitchFamily="34" charset="0"/>
                <a:cs typeface="Lato" panose="020F0502020204030203" pitchFamily="34" charset="0"/>
              </a:defRPr>
            </a:lvl1pPr>
            <a:lvl2pPr marL="457200" indent="0">
              <a:buNone/>
              <a:defRPr/>
            </a:lvl2pPr>
            <a:lvl3pPr marL="860425" indent="0">
              <a:buNone/>
              <a:defRPr/>
            </a:lvl3pPr>
            <a:lvl4pPr marL="1257300" indent="0">
              <a:buNone/>
              <a:defRPr/>
            </a:lvl4pPr>
            <a:lvl5pPr marL="1828800" indent="0">
              <a:buNone/>
              <a:defRPr/>
            </a:lvl5pPr>
          </a:lstStyle>
          <a:p>
            <a:pPr lvl="0"/>
            <a:r>
              <a:rPr lang="en-US"/>
              <a:t>Title</a:t>
            </a:r>
          </a:p>
        </p:txBody>
      </p:sp>
      <p:sp>
        <p:nvSpPr>
          <p:cNvPr id="42" name="Text Placeholder 33">
            <a:extLst>
              <a:ext uri="{FF2B5EF4-FFF2-40B4-BE49-F238E27FC236}">
                <a16:creationId xmlns:a16="http://schemas.microsoft.com/office/drawing/2014/main" id="{31D8220F-F873-4779-A443-A39D6374BAD7}"/>
              </a:ext>
            </a:extLst>
          </p:cNvPr>
          <p:cNvSpPr>
            <a:spLocks noGrp="1"/>
          </p:cNvSpPr>
          <p:nvPr>
            <p:ph type="body" sz="quarter" idx="26" hasCustomPrompt="1"/>
          </p:nvPr>
        </p:nvSpPr>
        <p:spPr>
          <a:xfrm>
            <a:off x="9089898" y="4992306"/>
            <a:ext cx="2386447" cy="613157"/>
          </a:xfrm>
        </p:spPr>
        <p:txBody>
          <a:bodyPr anchor="b" anchorCtr="0">
            <a:normAutofit/>
          </a:bodyPr>
          <a:lstStyle>
            <a:lvl1pPr marL="0" indent="0">
              <a:spcBef>
                <a:spcPts val="0"/>
              </a:spcBef>
              <a:spcAft>
                <a:spcPts val="0"/>
              </a:spcAft>
              <a:buNone/>
              <a:defRPr sz="1400" b="0">
                <a:solidFill>
                  <a:srgbClr val="D62056"/>
                </a:solidFill>
                <a:latin typeface="Montserrat SemiBold" panose="00000700000000000000" pitchFamily="50" charset="0"/>
              </a:defRPr>
            </a:lvl1pPr>
            <a:lvl2pPr marL="457200" indent="0">
              <a:buNone/>
              <a:defRPr/>
            </a:lvl2pPr>
            <a:lvl3pPr marL="860425" indent="0">
              <a:buNone/>
              <a:defRPr/>
            </a:lvl3pPr>
            <a:lvl4pPr marL="1257300" indent="0">
              <a:buNone/>
              <a:defRPr/>
            </a:lvl4pPr>
            <a:lvl5pPr marL="1828800" indent="0">
              <a:buNone/>
              <a:defRPr/>
            </a:lvl5pPr>
          </a:lstStyle>
          <a:p>
            <a:pPr lvl="0"/>
            <a:r>
              <a:rPr lang="en-US"/>
              <a:t>Presenter Name</a:t>
            </a:r>
          </a:p>
        </p:txBody>
      </p:sp>
      <p:sp>
        <p:nvSpPr>
          <p:cNvPr id="43" name="Text Placeholder 33">
            <a:extLst>
              <a:ext uri="{FF2B5EF4-FFF2-40B4-BE49-F238E27FC236}">
                <a16:creationId xmlns:a16="http://schemas.microsoft.com/office/drawing/2014/main" id="{8CA9C40B-8046-4989-924D-BAA26A604816}"/>
              </a:ext>
            </a:extLst>
          </p:cNvPr>
          <p:cNvSpPr>
            <a:spLocks noGrp="1"/>
          </p:cNvSpPr>
          <p:nvPr>
            <p:ph type="body" sz="quarter" idx="27" hasCustomPrompt="1"/>
          </p:nvPr>
        </p:nvSpPr>
        <p:spPr>
          <a:xfrm>
            <a:off x="9089898" y="5522003"/>
            <a:ext cx="2386447" cy="574352"/>
          </a:xfrm>
        </p:spPr>
        <p:txBody>
          <a:bodyPr>
            <a:normAutofit/>
          </a:bodyPr>
          <a:lstStyle>
            <a:lvl1pPr marL="0" indent="0">
              <a:spcBef>
                <a:spcPts val="0"/>
              </a:spcBef>
              <a:spcAft>
                <a:spcPts val="0"/>
              </a:spcAft>
              <a:buNone/>
              <a:defRPr sz="1200" b="0">
                <a:solidFill>
                  <a:srgbClr val="000033"/>
                </a:solidFill>
                <a:latin typeface="Lato" panose="020F0502020204030203" pitchFamily="34" charset="0"/>
                <a:ea typeface="Lato" panose="020F0502020204030203" pitchFamily="34" charset="0"/>
                <a:cs typeface="Lato" panose="020F0502020204030203" pitchFamily="34" charset="0"/>
              </a:defRPr>
            </a:lvl1pPr>
            <a:lvl2pPr marL="457200" indent="0">
              <a:buNone/>
              <a:defRPr/>
            </a:lvl2pPr>
            <a:lvl3pPr marL="860425" indent="0">
              <a:buNone/>
              <a:defRPr/>
            </a:lvl3pPr>
            <a:lvl4pPr marL="1257300" indent="0">
              <a:buNone/>
              <a:defRPr/>
            </a:lvl4pPr>
            <a:lvl5pPr marL="1828800" indent="0">
              <a:buNone/>
              <a:defRPr/>
            </a:lvl5pPr>
          </a:lstStyle>
          <a:p>
            <a:pPr lvl="0"/>
            <a:r>
              <a:rPr lang="en-US"/>
              <a:t>Title</a:t>
            </a:r>
          </a:p>
        </p:txBody>
      </p:sp>
      <p:sp>
        <p:nvSpPr>
          <p:cNvPr id="44" name="Picture Placeholder 26">
            <a:extLst>
              <a:ext uri="{FF2B5EF4-FFF2-40B4-BE49-F238E27FC236}">
                <a16:creationId xmlns:a16="http://schemas.microsoft.com/office/drawing/2014/main" id="{48FE29D3-789C-4F21-96E5-ACF4B2603FB1}"/>
              </a:ext>
            </a:extLst>
          </p:cNvPr>
          <p:cNvSpPr>
            <a:spLocks noGrp="1"/>
          </p:cNvSpPr>
          <p:nvPr>
            <p:ph type="pic" sz="quarter" idx="28"/>
          </p:nvPr>
        </p:nvSpPr>
        <p:spPr>
          <a:xfrm>
            <a:off x="3256450" y="3107709"/>
            <a:ext cx="1828799" cy="1828800"/>
          </a:xfrm>
          <a:prstGeom prst="flowChartConnector">
            <a:avLst/>
          </a:prstGeom>
          <a:solidFill>
            <a:srgbClr val="EBECF1"/>
          </a:solidFill>
        </p:spPr>
        <p:txBody>
          <a:bodyPr anchor="ctr" anchorCtr="0">
            <a:normAutofit/>
          </a:bodyPr>
          <a:lstStyle>
            <a:lvl1pPr marL="0" indent="0" algn="ctr">
              <a:buNone/>
              <a:defRPr sz="1400"/>
            </a:lvl1pPr>
          </a:lstStyle>
          <a:p>
            <a:r>
              <a:rPr lang="en-US"/>
              <a:t>Click icon to add picture</a:t>
            </a:r>
          </a:p>
        </p:txBody>
      </p:sp>
      <p:sp>
        <p:nvSpPr>
          <p:cNvPr id="45" name="Picture Placeholder 26">
            <a:extLst>
              <a:ext uri="{FF2B5EF4-FFF2-40B4-BE49-F238E27FC236}">
                <a16:creationId xmlns:a16="http://schemas.microsoft.com/office/drawing/2014/main" id="{108056CC-29AF-413C-B9A6-9D3E72FB8B05}"/>
              </a:ext>
            </a:extLst>
          </p:cNvPr>
          <p:cNvSpPr>
            <a:spLocks noGrp="1"/>
          </p:cNvSpPr>
          <p:nvPr>
            <p:ph type="pic" sz="quarter" idx="29"/>
          </p:nvPr>
        </p:nvSpPr>
        <p:spPr>
          <a:xfrm>
            <a:off x="6345621" y="3182837"/>
            <a:ext cx="1828799" cy="1828800"/>
          </a:xfrm>
          <a:prstGeom prst="flowChartConnector">
            <a:avLst/>
          </a:prstGeom>
          <a:solidFill>
            <a:srgbClr val="EBECF1"/>
          </a:solidFill>
        </p:spPr>
        <p:txBody>
          <a:bodyPr anchor="ctr" anchorCtr="0">
            <a:normAutofit/>
          </a:bodyPr>
          <a:lstStyle>
            <a:lvl1pPr marL="0" indent="0" algn="ctr">
              <a:buNone/>
              <a:defRPr sz="1400"/>
            </a:lvl1pPr>
          </a:lstStyle>
          <a:p>
            <a:r>
              <a:rPr lang="en-US"/>
              <a:t>Click icon to add picture</a:t>
            </a:r>
          </a:p>
        </p:txBody>
      </p:sp>
      <p:sp>
        <p:nvSpPr>
          <p:cNvPr id="46" name="Picture Placeholder 26">
            <a:extLst>
              <a:ext uri="{FF2B5EF4-FFF2-40B4-BE49-F238E27FC236}">
                <a16:creationId xmlns:a16="http://schemas.microsoft.com/office/drawing/2014/main" id="{D9863B95-88A1-4E09-8C9C-73386BB3EAD1}"/>
              </a:ext>
            </a:extLst>
          </p:cNvPr>
          <p:cNvSpPr>
            <a:spLocks noGrp="1"/>
          </p:cNvSpPr>
          <p:nvPr>
            <p:ph type="pic" sz="quarter" idx="30"/>
          </p:nvPr>
        </p:nvSpPr>
        <p:spPr>
          <a:xfrm>
            <a:off x="9000751" y="3161817"/>
            <a:ext cx="1828799" cy="1828800"/>
          </a:xfrm>
          <a:prstGeom prst="flowChartConnector">
            <a:avLst/>
          </a:prstGeom>
          <a:solidFill>
            <a:srgbClr val="EBECF1"/>
          </a:solidFill>
        </p:spPr>
        <p:txBody>
          <a:bodyPr anchor="ctr" anchorCtr="0">
            <a:normAutofit/>
          </a:bodyPr>
          <a:lstStyle>
            <a:lvl1pPr marL="0" indent="0" algn="ctr">
              <a:buNone/>
              <a:defRPr sz="1400"/>
            </a:lvl1pPr>
          </a:lstStyle>
          <a:p>
            <a:r>
              <a:rPr lang="en-US"/>
              <a:t>Click icon to add picture</a:t>
            </a:r>
          </a:p>
        </p:txBody>
      </p:sp>
      <p:sp>
        <p:nvSpPr>
          <p:cNvPr id="25" name="Date Placeholder 2">
            <a:extLst>
              <a:ext uri="{FF2B5EF4-FFF2-40B4-BE49-F238E27FC236}">
                <a16:creationId xmlns:a16="http://schemas.microsoft.com/office/drawing/2014/main" id="{7B703939-1531-F111-6FAF-BE6C93FFB9B2}"/>
              </a:ext>
            </a:extLst>
          </p:cNvPr>
          <p:cNvSpPr>
            <a:spLocks noGrp="1"/>
          </p:cNvSpPr>
          <p:nvPr>
            <p:ph type="dt" sz="half" idx="10"/>
          </p:nvPr>
        </p:nvSpPr>
        <p:spPr>
          <a:xfrm>
            <a:off x="396860" y="6164663"/>
            <a:ext cx="1098177" cy="365125"/>
          </a:xfrm>
        </p:spPr>
        <p:txBody>
          <a:bodyPr/>
          <a:lstStyle/>
          <a:p>
            <a:fld id="{A23123F0-E524-4EB3-87DA-5A3C745AFB19}" type="datetimeFigureOut">
              <a:rPr lang="en-US" smtClean="0"/>
              <a:t>3/9/2026</a:t>
            </a:fld>
            <a:endParaRPr lang="en-US"/>
          </a:p>
        </p:txBody>
      </p:sp>
      <p:sp>
        <p:nvSpPr>
          <p:cNvPr id="26" name="Footer Placeholder 3">
            <a:extLst>
              <a:ext uri="{FF2B5EF4-FFF2-40B4-BE49-F238E27FC236}">
                <a16:creationId xmlns:a16="http://schemas.microsoft.com/office/drawing/2014/main" id="{E2CC3C94-7237-DADD-613B-09006102DA7A}"/>
              </a:ext>
            </a:extLst>
          </p:cNvPr>
          <p:cNvSpPr>
            <a:spLocks noGrp="1"/>
          </p:cNvSpPr>
          <p:nvPr>
            <p:ph type="ftr" sz="quarter" idx="11"/>
          </p:nvPr>
        </p:nvSpPr>
        <p:spPr>
          <a:xfrm>
            <a:off x="1680679" y="6164663"/>
            <a:ext cx="6037730" cy="365125"/>
          </a:xfrm>
        </p:spPr>
        <p:txBody>
          <a:bodyPr/>
          <a:lstStyle/>
          <a:p>
            <a:endParaRPr lang="en-US"/>
          </a:p>
        </p:txBody>
      </p:sp>
      <p:sp>
        <p:nvSpPr>
          <p:cNvPr id="27" name="Slide Number Placeholder 4">
            <a:extLst>
              <a:ext uri="{FF2B5EF4-FFF2-40B4-BE49-F238E27FC236}">
                <a16:creationId xmlns:a16="http://schemas.microsoft.com/office/drawing/2014/main" id="{2E53EFD8-91D2-CCA8-5281-5C2FCD6B1BE4}"/>
              </a:ext>
            </a:extLst>
          </p:cNvPr>
          <p:cNvSpPr>
            <a:spLocks noGrp="1"/>
          </p:cNvSpPr>
          <p:nvPr>
            <p:ph type="sldNum" sz="quarter" idx="12"/>
          </p:nvPr>
        </p:nvSpPr>
        <p:spPr>
          <a:xfrm>
            <a:off x="7884256" y="6164663"/>
            <a:ext cx="712694" cy="365125"/>
          </a:xfrm>
        </p:spPr>
        <p:txBody>
          <a:bodyPr/>
          <a:lstStyle/>
          <a:p>
            <a:fld id="{71E26626-5BCC-427F-B15C-4E32E7B7265C}" type="slidenum">
              <a:rPr lang="en-US" smtClean="0"/>
              <a:t>‹#›</a:t>
            </a:fld>
            <a:endParaRPr lang="en-US"/>
          </a:p>
        </p:txBody>
      </p:sp>
      <p:pic>
        <p:nvPicPr>
          <p:cNvPr id="31" name="Picture 30">
            <a:extLst>
              <a:ext uri="{FF2B5EF4-FFF2-40B4-BE49-F238E27FC236}">
                <a16:creationId xmlns:a16="http://schemas.microsoft.com/office/drawing/2014/main" id="{2F1A03C3-2E6C-355F-44A8-2CA85729A96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804333" y="6238961"/>
            <a:ext cx="2006667" cy="216528"/>
          </a:xfrm>
          <a:prstGeom prst="rect">
            <a:avLst/>
          </a:prstGeom>
        </p:spPr>
      </p:pic>
    </p:spTree>
    <p:extLst>
      <p:ext uri="{BB962C8B-B14F-4D97-AF65-F5344CB8AC3E}">
        <p14:creationId xmlns:p14="http://schemas.microsoft.com/office/powerpoint/2010/main" val="668593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ice to Meet You - 4 Presen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Oval 23">
            <a:extLst>
              <a:ext uri="{FF2B5EF4-FFF2-40B4-BE49-F238E27FC236}">
                <a16:creationId xmlns:a16="http://schemas.microsoft.com/office/drawing/2014/main" id="{6AE7EB45-AE1F-4AC0-83E5-03B46A1A04E6}"/>
              </a:ext>
            </a:extLst>
          </p:cNvPr>
          <p:cNvSpPr/>
          <p:nvPr userDrawn="1"/>
        </p:nvSpPr>
        <p:spPr>
          <a:xfrm>
            <a:off x="457200" y="782421"/>
            <a:ext cx="914400" cy="914400"/>
          </a:xfrm>
          <a:prstGeom prst="ellipse">
            <a:avLst/>
          </a:prstGeom>
          <a:solidFill>
            <a:srgbClr val="8FB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3">
            <a:extLst>
              <a:ext uri="{FF2B5EF4-FFF2-40B4-BE49-F238E27FC236}">
                <a16:creationId xmlns:a16="http://schemas.microsoft.com/office/drawing/2014/main" id="{E0FF5734-B3D8-4555-8214-CF9CB7072B10}"/>
              </a:ext>
            </a:extLst>
          </p:cNvPr>
          <p:cNvSpPr txBox="1">
            <a:spLocks/>
          </p:cNvSpPr>
          <p:nvPr userDrawn="1"/>
        </p:nvSpPr>
        <p:spPr>
          <a:xfrm>
            <a:off x="1371600" y="1696821"/>
            <a:ext cx="3228975" cy="1216026"/>
          </a:xfrm>
          <a:prstGeom prst="rect">
            <a:avLst/>
          </a:prstGeom>
        </p:spPr>
        <p:txBody>
          <a:bodyPr vert="horz" lIns="0" tIns="0" rIns="91440" bIns="45720" rtlCol="0" anchor="t" anchorCtr="0">
            <a:normAutofit/>
          </a:bodyPr>
          <a:lstStyle>
            <a:lvl1pPr algn="l" defTabSz="914400" rtl="0" eaLnBrk="1" latinLnBrk="0" hangingPunct="1">
              <a:lnSpc>
                <a:spcPct val="90000"/>
              </a:lnSpc>
              <a:spcBef>
                <a:spcPct val="0"/>
              </a:spcBef>
              <a:buNone/>
              <a:defRPr sz="4000" b="0" i="0" u="none" kern="1200">
                <a:solidFill>
                  <a:srgbClr val="302D79"/>
                </a:solidFill>
                <a:latin typeface="Montserrat ExtraBold" panose="00000900000000000000" pitchFamily="50" charset="0"/>
                <a:ea typeface="+mj-ea"/>
                <a:cs typeface="+mj-cs"/>
              </a:defRPr>
            </a:lvl1pPr>
          </a:lstStyle>
          <a:p>
            <a:r>
              <a:rPr lang="en-US"/>
              <a:t>Nice to Meet you</a:t>
            </a:r>
          </a:p>
        </p:txBody>
      </p:sp>
      <p:pic>
        <p:nvPicPr>
          <p:cNvPr id="20" name="Picture 19" descr="Icon&#10;&#10;Description automatically generated">
            <a:extLst>
              <a:ext uri="{FF2B5EF4-FFF2-40B4-BE49-F238E27FC236}">
                <a16:creationId xmlns:a16="http://schemas.microsoft.com/office/drawing/2014/main" id="{E56CDC87-17A7-46D5-A108-843C397A46B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985" y="957031"/>
            <a:ext cx="558829" cy="565179"/>
          </a:xfrm>
          <a:prstGeom prst="rect">
            <a:avLst/>
          </a:prstGeom>
        </p:spPr>
      </p:pic>
      <p:grpSp>
        <p:nvGrpSpPr>
          <p:cNvPr id="2" name="Group 1">
            <a:extLst>
              <a:ext uri="{FF2B5EF4-FFF2-40B4-BE49-F238E27FC236}">
                <a16:creationId xmlns:a16="http://schemas.microsoft.com/office/drawing/2014/main" id="{74EB6F55-2928-0836-547A-0A9A28C8B646}"/>
              </a:ext>
            </a:extLst>
          </p:cNvPr>
          <p:cNvGrpSpPr/>
          <p:nvPr userDrawn="1"/>
        </p:nvGrpSpPr>
        <p:grpSpPr>
          <a:xfrm rot="4331276">
            <a:off x="9728726" y="3314013"/>
            <a:ext cx="1445174" cy="1975210"/>
            <a:chOff x="8423993" y="2064447"/>
            <a:chExt cx="2216264" cy="3029106"/>
          </a:xfrm>
        </p:grpSpPr>
        <p:pic>
          <p:nvPicPr>
            <p:cNvPr id="10" name="Picture 9" descr="Shape, circle&#10;&#10;Description automatically generated">
              <a:extLst>
                <a:ext uri="{FF2B5EF4-FFF2-40B4-BE49-F238E27FC236}">
                  <a16:creationId xmlns:a16="http://schemas.microsoft.com/office/drawing/2014/main" id="{693D74CE-694A-08DB-427F-7896B436C0A0}"/>
                </a:ext>
              </a:extLst>
            </p:cNvPr>
            <p:cNvPicPr>
              <a:picLocks noChangeAspect="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8423993" y="2064447"/>
              <a:ext cx="2216264" cy="3029106"/>
            </a:xfrm>
            <a:prstGeom prst="rect">
              <a:avLst/>
            </a:prstGeom>
          </p:spPr>
        </p:pic>
        <p:sp>
          <p:nvSpPr>
            <p:cNvPr id="11" name="Oval 10">
              <a:extLst>
                <a:ext uri="{FF2B5EF4-FFF2-40B4-BE49-F238E27FC236}">
                  <a16:creationId xmlns:a16="http://schemas.microsoft.com/office/drawing/2014/main" id="{EB99CBA7-32FB-A3CB-0BAB-20897985A30D}"/>
                </a:ext>
              </a:extLst>
            </p:cNvPr>
            <p:cNvSpPr/>
            <p:nvPr/>
          </p:nvSpPr>
          <p:spPr>
            <a:xfrm>
              <a:off x="8617725" y="3122613"/>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A1E713EB-015E-09EA-4052-8C01EEBC39D0}"/>
              </a:ext>
            </a:extLst>
          </p:cNvPr>
          <p:cNvGrpSpPr/>
          <p:nvPr userDrawn="1"/>
        </p:nvGrpSpPr>
        <p:grpSpPr>
          <a:xfrm>
            <a:off x="4750564" y="3364194"/>
            <a:ext cx="1876888" cy="1760924"/>
            <a:chOff x="2084278" y="198333"/>
            <a:chExt cx="2775093" cy="2603634"/>
          </a:xfrm>
        </p:grpSpPr>
        <p:pic>
          <p:nvPicPr>
            <p:cNvPr id="25" name="Picture 24" descr="Shape, circle&#10;&#10;Description automatically generated">
              <a:extLst>
                <a:ext uri="{FF2B5EF4-FFF2-40B4-BE49-F238E27FC236}">
                  <a16:creationId xmlns:a16="http://schemas.microsoft.com/office/drawing/2014/main" id="{31802AB6-0124-BDEA-0614-D3A1F1B562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4278" y="198333"/>
              <a:ext cx="2775093" cy="2603634"/>
            </a:xfrm>
            <a:prstGeom prst="rect">
              <a:avLst/>
            </a:prstGeom>
          </p:spPr>
        </p:pic>
        <p:sp>
          <p:nvSpPr>
            <p:cNvPr id="26" name="Oval 25">
              <a:extLst>
                <a:ext uri="{FF2B5EF4-FFF2-40B4-BE49-F238E27FC236}">
                  <a16:creationId xmlns:a16="http://schemas.microsoft.com/office/drawing/2014/main" id="{E994F8A7-DAF3-E2AA-F30F-088AF9F1674D}"/>
                </a:ext>
              </a:extLst>
            </p:cNvPr>
            <p:cNvSpPr/>
            <p:nvPr/>
          </p:nvSpPr>
          <p:spPr>
            <a:xfrm>
              <a:off x="2271135" y="809448"/>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EA66D9B2-DC04-DB5A-169F-41491501A748}"/>
              </a:ext>
            </a:extLst>
          </p:cNvPr>
          <p:cNvGrpSpPr/>
          <p:nvPr userDrawn="1"/>
        </p:nvGrpSpPr>
        <p:grpSpPr>
          <a:xfrm flipH="1">
            <a:off x="7107136" y="3356362"/>
            <a:ext cx="1876888" cy="1760924"/>
            <a:chOff x="2084278" y="198333"/>
            <a:chExt cx="2775093" cy="2603634"/>
          </a:xfrm>
        </p:grpSpPr>
        <p:pic>
          <p:nvPicPr>
            <p:cNvPr id="31" name="Picture 30" descr="Shape, circle&#10;&#10;Description automatically generated">
              <a:extLst>
                <a:ext uri="{FF2B5EF4-FFF2-40B4-BE49-F238E27FC236}">
                  <a16:creationId xmlns:a16="http://schemas.microsoft.com/office/drawing/2014/main" id="{F7556D1A-0BBD-6656-B535-0FD326B2BA88}"/>
                </a:ext>
              </a:extLst>
            </p:cNvPr>
            <p:cNvPicPr>
              <a:picLocks noChangeAspect="1"/>
            </p:cNvPicPr>
            <p:nvPr/>
          </p:nvPicPr>
          <p:blipFill>
            <a:blip r:embed="rId5">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2084278" y="198333"/>
              <a:ext cx="2775093" cy="2603634"/>
            </a:xfrm>
            <a:prstGeom prst="rect">
              <a:avLst/>
            </a:prstGeom>
          </p:spPr>
        </p:pic>
        <p:sp>
          <p:nvSpPr>
            <p:cNvPr id="32" name="Oval 31">
              <a:extLst>
                <a:ext uri="{FF2B5EF4-FFF2-40B4-BE49-F238E27FC236}">
                  <a16:creationId xmlns:a16="http://schemas.microsoft.com/office/drawing/2014/main" id="{20E431FF-083F-CDA4-E1B6-DE08CD84AF6A}"/>
                </a:ext>
              </a:extLst>
            </p:cNvPr>
            <p:cNvSpPr/>
            <p:nvPr/>
          </p:nvSpPr>
          <p:spPr>
            <a:xfrm>
              <a:off x="2271135" y="809448"/>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5B783B54-7EB1-1F14-2C89-E54019F6E02A}"/>
              </a:ext>
            </a:extLst>
          </p:cNvPr>
          <p:cNvGrpSpPr/>
          <p:nvPr userDrawn="1"/>
        </p:nvGrpSpPr>
        <p:grpSpPr>
          <a:xfrm rot="425498">
            <a:off x="2825706" y="3158655"/>
            <a:ext cx="1445174" cy="1975210"/>
            <a:chOff x="8423993" y="2064447"/>
            <a:chExt cx="2216264" cy="3029106"/>
          </a:xfrm>
        </p:grpSpPr>
        <p:pic>
          <p:nvPicPr>
            <p:cNvPr id="39" name="Picture 38" descr="Shape, circle&#10;&#10;Description automatically generated">
              <a:extLst>
                <a:ext uri="{FF2B5EF4-FFF2-40B4-BE49-F238E27FC236}">
                  <a16:creationId xmlns:a16="http://schemas.microsoft.com/office/drawing/2014/main" id="{778DFA48-AF76-6BA2-D4B7-67E3D66030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23993" y="2064447"/>
              <a:ext cx="2216264" cy="3029106"/>
            </a:xfrm>
            <a:prstGeom prst="rect">
              <a:avLst/>
            </a:prstGeom>
          </p:spPr>
        </p:pic>
        <p:sp>
          <p:nvSpPr>
            <p:cNvPr id="47" name="Oval 46">
              <a:extLst>
                <a:ext uri="{FF2B5EF4-FFF2-40B4-BE49-F238E27FC236}">
                  <a16:creationId xmlns:a16="http://schemas.microsoft.com/office/drawing/2014/main" id="{92316657-7314-B538-C4E8-5063B3ADBF3F}"/>
                </a:ext>
              </a:extLst>
            </p:cNvPr>
            <p:cNvSpPr/>
            <p:nvPr/>
          </p:nvSpPr>
          <p:spPr>
            <a:xfrm>
              <a:off x="8617725" y="3122613"/>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9" name="Straight Connector 58">
            <a:extLst>
              <a:ext uri="{FF2B5EF4-FFF2-40B4-BE49-F238E27FC236}">
                <a16:creationId xmlns:a16="http://schemas.microsoft.com/office/drawing/2014/main" id="{415903B1-02DE-B8C9-E8CC-8B31B319935B}"/>
              </a:ext>
            </a:extLst>
          </p:cNvPr>
          <p:cNvCxnSpPr>
            <a:cxnSpLocks/>
          </p:cNvCxnSpPr>
          <p:nvPr userDrawn="1"/>
        </p:nvCxnSpPr>
        <p:spPr>
          <a:xfrm>
            <a:off x="6907202" y="3356362"/>
            <a:ext cx="0" cy="269107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D5A1A23D-3956-FEAB-517E-92A6875C53E0}"/>
              </a:ext>
            </a:extLst>
          </p:cNvPr>
          <p:cNvCxnSpPr>
            <a:cxnSpLocks/>
          </p:cNvCxnSpPr>
          <p:nvPr userDrawn="1"/>
        </p:nvCxnSpPr>
        <p:spPr>
          <a:xfrm>
            <a:off x="4605436" y="3356362"/>
            <a:ext cx="0" cy="269107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F21676CA-D9CC-3E40-7266-990173584EC6}"/>
              </a:ext>
            </a:extLst>
          </p:cNvPr>
          <p:cNvCxnSpPr>
            <a:cxnSpLocks/>
          </p:cNvCxnSpPr>
          <p:nvPr userDrawn="1"/>
        </p:nvCxnSpPr>
        <p:spPr>
          <a:xfrm>
            <a:off x="9290012" y="3356362"/>
            <a:ext cx="0" cy="269107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4" name="Picture Placeholder 26">
            <a:extLst>
              <a:ext uri="{FF2B5EF4-FFF2-40B4-BE49-F238E27FC236}">
                <a16:creationId xmlns:a16="http://schemas.microsoft.com/office/drawing/2014/main" id="{871FE7D0-0678-1E22-A812-0F1A3F904C04}"/>
              </a:ext>
            </a:extLst>
          </p:cNvPr>
          <p:cNvSpPr>
            <a:spLocks noGrp="1"/>
          </p:cNvSpPr>
          <p:nvPr userDrawn="1">
            <p:ph type="pic" sz="quarter" idx="46"/>
          </p:nvPr>
        </p:nvSpPr>
        <p:spPr>
          <a:xfrm>
            <a:off x="2937163" y="3835306"/>
            <a:ext cx="1222260" cy="1222261"/>
          </a:xfrm>
          <a:prstGeom prst="flowChartConnector">
            <a:avLst/>
          </a:prstGeom>
          <a:solidFill>
            <a:srgbClr val="EBECF1"/>
          </a:solidFill>
        </p:spPr>
        <p:txBody>
          <a:bodyPr anchor="ctr" anchorCtr="0">
            <a:normAutofit/>
          </a:bodyPr>
          <a:lstStyle>
            <a:lvl1pPr marL="0" indent="0" algn="ctr">
              <a:buNone/>
              <a:defRPr sz="1400"/>
            </a:lvl1pPr>
          </a:lstStyle>
          <a:p>
            <a:r>
              <a:rPr lang="en-US"/>
              <a:t>Click icon to add picture</a:t>
            </a:r>
          </a:p>
        </p:txBody>
      </p:sp>
      <p:sp>
        <p:nvSpPr>
          <p:cNvPr id="65" name="Picture Placeholder 26">
            <a:extLst>
              <a:ext uri="{FF2B5EF4-FFF2-40B4-BE49-F238E27FC236}">
                <a16:creationId xmlns:a16="http://schemas.microsoft.com/office/drawing/2014/main" id="{67D5B3EB-19A8-A2B8-FBDA-7A4628EDCA38}"/>
              </a:ext>
            </a:extLst>
          </p:cNvPr>
          <p:cNvSpPr>
            <a:spLocks noGrp="1"/>
          </p:cNvSpPr>
          <p:nvPr userDrawn="1">
            <p:ph type="pic" sz="quarter" idx="47"/>
          </p:nvPr>
        </p:nvSpPr>
        <p:spPr>
          <a:xfrm>
            <a:off x="4876941" y="3788008"/>
            <a:ext cx="1222260" cy="1222261"/>
          </a:xfrm>
          <a:prstGeom prst="flowChartConnector">
            <a:avLst/>
          </a:prstGeom>
          <a:solidFill>
            <a:srgbClr val="EBECF1"/>
          </a:solidFill>
        </p:spPr>
        <p:txBody>
          <a:bodyPr anchor="ctr" anchorCtr="0">
            <a:normAutofit/>
          </a:bodyPr>
          <a:lstStyle>
            <a:lvl1pPr marL="0" indent="0" algn="ctr">
              <a:buNone/>
              <a:defRPr sz="1400"/>
            </a:lvl1pPr>
          </a:lstStyle>
          <a:p>
            <a:r>
              <a:rPr lang="en-US"/>
              <a:t>Click icon to add picture</a:t>
            </a:r>
          </a:p>
        </p:txBody>
      </p:sp>
      <p:sp>
        <p:nvSpPr>
          <p:cNvPr id="66" name="Picture Placeholder 26">
            <a:extLst>
              <a:ext uri="{FF2B5EF4-FFF2-40B4-BE49-F238E27FC236}">
                <a16:creationId xmlns:a16="http://schemas.microsoft.com/office/drawing/2014/main" id="{E2A1B7F2-B0BC-934D-B12F-82FD63C43CC6}"/>
              </a:ext>
            </a:extLst>
          </p:cNvPr>
          <p:cNvSpPr>
            <a:spLocks noGrp="1"/>
          </p:cNvSpPr>
          <p:nvPr userDrawn="1">
            <p:ph type="pic" sz="quarter" idx="48"/>
          </p:nvPr>
        </p:nvSpPr>
        <p:spPr>
          <a:xfrm>
            <a:off x="7635387" y="3788008"/>
            <a:ext cx="1222260" cy="1222261"/>
          </a:xfrm>
          <a:prstGeom prst="flowChartConnector">
            <a:avLst/>
          </a:prstGeom>
          <a:solidFill>
            <a:srgbClr val="EBECF1"/>
          </a:solidFill>
        </p:spPr>
        <p:txBody>
          <a:bodyPr anchor="ctr" anchorCtr="0">
            <a:normAutofit/>
          </a:bodyPr>
          <a:lstStyle>
            <a:lvl1pPr marL="0" indent="0" algn="ctr">
              <a:buNone/>
              <a:defRPr sz="1400"/>
            </a:lvl1pPr>
          </a:lstStyle>
          <a:p>
            <a:r>
              <a:rPr lang="en-US"/>
              <a:t>Click icon to add picture</a:t>
            </a:r>
          </a:p>
        </p:txBody>
      </p:sp>
      <p:sp>
        <p:nvSpPr>
          <p:cNvPr id="67" name="Picture Placeholder 26">
            <a:extLst>
              <a:ext uri="{FF2B5EF4-FFF2-40B4-BE49-F238E27FC236}">
                <a16:creationId xmlns:a16="http://schemas.microsoft.com/office/drawing/2014/main" id="{B74D6BC9-24A4-8373-1036-8FCD7E64CE2B}"/>
              </a:ext>
            </a:extLst>
          </p:cNvPr>
          <p:cNvSpPr>
            <a:spLocks noGrp="1"/>
          </p:cNvSpPr>
          <p:nvPr userDrawn="1">
            <p:ph type="pic" sz="quarter" idx="49"/>
          </p:nvPr>
        </p:nvSpPr>
        <p:spPr>
          <a:xfrm>
            <a:off x="9573630" y="3788008"/>
            <a:ext cx="1222260" cy="1222261"/>
          </a:xfrm>
          <a:prstGeom prst="flowChartConnector">
            <a:avLst/>
          </a:prstGeom>
          <a:solidFill>
            <a:srgbClr val="EBECF1"/>
          </a:solidFill>
        </p:spPr>
        <p:txBody>
          <a:bodyPr anchor="ctr" anchorCtr="0">
            <a:normAutofit/>
          </a:bodyPr>
          <a:lstStyle>
            <a:lvl1pPr marL="0" indent="0" algn="ctr">
              <a:buNone/>
              <a:defRPr sz="1400"/>
            </a:lvl1pPr>
          </a:lstStyle>
          <a:p>
            <a:r>
              <a:rPr lang="en-US"/>
              <a:t>Click icon to add picture</a:t>
            </a:r>
          </a:p>
        </p:txBody>
      </p:sp>
      <p:sp>
        <p:nvSpPr>
          <p:cNvPr id="68" name="Text Placeholder 33">
            <a:extLst>
              <a:ext uri="{FF2B5EF4-FFF2-40B4-BE49-F238E27FC236}">
                <a16:creationId xmlns:a16="http://schemas.microsoft.com/office/drawing/2014/main" id="{E74A2CA1-1605-D603-AD57-CC0D7370BD2D}"/>
              </a:ext>
            </a:extLst>
          </p:cNvPr>
          <p:cNvSpPr>
            <a:spLocks noGrp="1"/>
          </p:cNvSpPr>
          <p:nvPr>
            <p:ph type="body" sz="quarter" idx="24" hasCustomPrompt="1"/>
          </p:nvPr>
        </p:nvSpPr>
        <p:spPr>
          <a:xfrm>
            <a:off x="2593910" y="4992306"/>
            <a:ext cx="2006666" cy="613157"/>
          </a:xfrm>
        </p:spPr>
        <p:txBody>
          <a:bodyPr anchor="b" anchorCtr="0">
            <a:normAutofit/>
          </a:bodyPr>
          <a:lstStyle>
            <a:lvl1pPr marL="0" indent="0">
              <a:spcBef>
                <a:spcPts val="0"/>
              </a:spcBef>
              <a:spcAft>
                <a:spcPts val="0"/>
              </a:spcAft>
              <a:buNone/>
              <a:defRPr sz="1400" b="0">
                <a:solidFill>
                  <a:srgbClr val="D62056"/>
                </a:solidFill>
                <a:latin typeface="Montserrat SemiBold" panose="00000700000000000000" pitchFamily="50" charset="0"/>
              </a:defRPr>
            </a:lvl1pPr>
            <a:lvl2pPr marL="457200" indent="0">
              <a:buNone/>
              <a:defRPr/>
            </a:lvl2pPr>
            <a:lvl3pPr marL="860425" indent="0">
              <a:buNone/>
              <a:defRPr/>
            </a:lvl3pPr>
            <a:lvl4pPr marL="1257300" indent="0">
              <a:buNone/>
              <a:defRPr/>
            </a:lvl4pPr>
            <a:lvl5pPr marL="1828800" indent="0">
              <a:buNone/>
              <a:defRPr/>
            </a:lvl5pPr>
          </a:lstStyle>
          <a:p>
            <a:pPr lvl="0"/>
            <a:r>
              <a:rPr lang="en-US"/>
              <a:t>Presenter Name</a:t>
            </a:r>
          </a:p>
        </p:txBody>
      </p:sp>
      <p:sp>
        <p:nvSpPr>
          <p:cNvPr id="69" name="Text Placeholder 33">
            <a:extLst>
              <a:ext uri="{FF2B5EF4-FFF2-40B4-BE49-F238E27FC236}">
                <a16:creationId xmlns:a16="http://schemas.microsoft.com/office/drawing/2014/main" id="{32CCC6DC-3B14-E2C8-2375-6EE1CC5E3385}"/>
              </a:ext>
            </a:extLst>
          </p:cNvPr>
          <p:cNvSpPr>
            <a:spLocks noGrp="1"/>
          </p:cNvSpPr>
          <p:nvPr>
            <p:ph type="body" sz="quarter" idx="25" hasCustomPrompt="1"/>
          </p:nvPr>
        </p:nvSpPr>
        <p:spPr>
          <a:xfrm>
            <a:off x="2593910" y="5522003"/>
            <a:ext cx="2006666" cy="574352"/>
          </a:xfrm>
        </p:spPr>
        <p:txBody>
          <a:bodyPr>
            <a:normAutofit/>
          </a:bodyPr>
          <a:lstStyle>
            <a:lvl1pPr marL="0" indent="0">
              <a:spcBef>
                <a:spcPts val="0"/>
              </a:spcBef>
              <a:spcAft>
                <a:spcPts val="0"/>
              </a:spcAft>
              <a:buNone/>
              <a:defRPr sz="1200" b="0">
                <a:solidFill>
                  <a:srgbClr val="000033"/>
                </a:solidFill>
                <a:latin typeface="Lato" panose="020F0502020204030203" pitchFamily="34" charset="0"/>
                <a:ea typeface="Lato" panose="020F0502020204030203" pitchFamily="34" charset="0"/>
                <a:cs typeface="Lato" panose="020F0502020204030203" pitchFamily="34" charset="0"/>
              </a:defRPr>
            </a:lvl1pPr>
            <a:lvl2pPr marL="457200" indent="0">
              <a:buNone/>
              <a:defRPr/>
            </a:lvl2pPr>
            <a:lvl3pPr marL="860425" indent="0">
              <a:buNone/>
              <a:defRPr/>
            </a:lvl3pPr>
            <a:lvl4pPr marL="1257300" indent="0">
              <a:buNone/>
              <a:defRPr/>
            </a:lvl4pPr>
            <a:lvl5pPr marL="1828800" indent="0">
              <a:buNone/>
              <a:defRPr/>
            </a:lvl5pPr>
          </a:lstStyle>
          <a:p>
            <a:pPr lvl="0"/>
            <a:r>
              <a:rPr lang="en-US"/>
              <a:t>Title</a:t>
            </a:r>
          </a:p>
        </p:txBody>
      </p:sp>
      <p:sp>
        <p:nvSpPr>
          <p:cNvPr id="70" name="Text Placeholder 33">
            <a:extLst>
              <a:ext uri="{FF2B5EF4-FFF2-40B4-BE49-F238E27FC236}">
                <a16:creationId xmlns:a16="http://schemas.microsoft.com/office/drawing/2014/main" id="{C0CB4CFA-C961-1387-A11E-00C1F57A5A2D}"/>
              </a:ext>
            </a:extLst>
          </p:cNvPr>
          <p:cNvSpPr>
            <a:spLocks noGrp="1"/>
          </p:cNvSpPr>
          <p:nvPr>
            <p:ph type="body" sz="quarter" idx="50" hasCustomPrompt="1"/>
          </p:nvPr>
        </p:nvSpPr>
        <p:spPr>
          <a:xfrm>
            <a:off x="4737381" y="4992306"/>
            <a:ext cx="2006666" cy="613157"/>
          </a:xfrm>
        </p:spPr>
        <p:txBody>
          <a:bodyPr anchor="b" anchorCtr="0">
            <a:normAutofit/>
          </a:bodyPr>
          <a:lstStyle>
            <a:lvl1pPr marL="0" indent="0">
              <a:spcBef>
                <a:spcPts val="0"/>
              </a:spcBef>
              <a:spcAft>
                <a:spcPts val="0"/>
              </a:spcAft>
              <a:buNone/>
              <a:defRPr sz="1400" b="0">
                <a:solidFill>
                  <a:srgbClr val="D62056"/>
                </a:solidFill>
                <a:latin typeface="Montserrat SemiBold" panose="00000700000000000000" pitchFamily="50" charset="0"/>
              </a:defRPr>
            </a:lvl1pPr>
            <a:lvl2pPr marL="457200" indent="0">
              <a:buNone/>
              <a:defRPr/>
            </a:lvl2pPr>
            <a:lvl3pPr marL="860425" indent="0">
              <a:buNone/>
              <a:defRPr/>
            </a:lvl3pPr>
            <a:lvl4pPr marL="1257300" indent="0">
              <a:buNone/>
              <a:defRPr/>
            </a:lvl4pPr>
            <a:lvl5pPr marL="1828800" indent="0">
              <a:buNone/>
              <a:defRPr/>
            </a:lvl5pPr>
          </a:lstStyle>
          <a:p>
            <a:pPr lvl="0"/>
            <a:r>
              <a:rPr lang="en-US"/>
              <a:t>Presenter Name</a:t>
            </a:r>
          </a:p>
        </p:txBody>
      </p:sp>
      <p:sp>
        <p:nvSpPr>
          <p:cNvPr id="71" name="Text Placeholder 33">
            <a:extLst>
              <a:ext uri="{FF2B5EF4-FFF2-40B4-BE49-F238E27FC236}">
                <a16:creationId xmlns:a16="http://schemas.microsoft.com/office/drawing/2014/main" id="{6ACC1173-1EC0-A3A9-4A8C-8E2CB749D76F}"/>
              </a:ext>
            </a:extLst>
          </p:cNvPr>
          <p:cNvSpPr>
            <a:spLocks noGrp="1"/>
          </p:cNvSpPr>
          <p:nvPr>
            <p:ph type="body" sz="quarter" idx="51" hasCustomPrompt="1"/>
          </p:nvPr>
        </p:nvSpPr>
        <p:spPr>
          <a:xfrm>
            <a:off x="4737381" y="5522003"/>
            <a:ext cx="2006666" cy="574352"/>
          </a:xfrm>
        </p:spPr>
        <p:txBody>
          <a:bodyPr>
            <a:normAutofit/>
          </a:bodyPr>
          <a:lstStyle>
            <a:lvl1pPr marL="0" indent="0">
              <a:spcBef>
                <a:spcPts val="0"/>
              </a:spcBef>
              <a:spcAft>
                <a:spcPts val="0"/>
              </a:spcAft>
              <a:buNone/>
              <a:defRPr sz="1200" b="0">
                <a:solidFill>
                  <a:srgbClr val="000033"/>
                </a:solidFill>
                <a:latin typeface="Lato" panose="020F0502020204030203" pitchFamily="34" charset="0"/>
                <a:ea typeface="Lato" panose="020F0502020204030203" pitchFamily="34" charset="0"/>
                <a:cs typeface="Lato" panose="020F0502020204030203" pitchFamily="34" charset="0"/>
              </a:defRPr>
            </a:lvl1pPr>
            <a:lvl2pPr marL="457200" indent="0">
              <a:buNone/>
              <a:defRPr/>
            </a:lvl2pPr>
            <a:lvl3pPr marL="860425" indent="0">
              <a:buNone/>
              <a:defRPr/>
            </a:lvl3pPr>
            <a:lvl4pPr marL="1257300" indent="0">
              <a:buNone/>
              <a:defRPr/>
            </a:lvl4pPr>
            <a:lvl5pPr marL="1828800" indent="0">
              <a:buNone/>
              <a:defRPr/>
            </a:lvl5pPr>
          </a:lstStyle>
          <a:p>
            <a:pPr lvl="0"/>
            <a:r>
              <a:rPr lang="en-US"/>
              <a:t>Title</a:t>
            </a:r>
          </a:p>
        </p:txBody>
      </p:sp>
      <p:sp>
        <p:nvSpPr>
          <p:cNvPr id="72" name="Text Placeholder 33">
            <a:extLst>
              <a:ext uri="{FF2B5EF4-FFF2-40B4-BE49-F238E27FC236}">
                <a16:creationId xmlns:a16="http://schemas.microsoft.com/office/drawing/2014/main" id="{3E470DEF-2EAB-DE9B-A78E-66FBE41E3892}"/>
              </a:ext>
            </a:extLst>
          </p:cNvPr>
          <p:cNvSpPr>
            <a:spLocks noGrp="1"/>
          </p:cNvSpPr>
          <p:nvPr>
            <p:ph type="body" sz="quarter" idx="52" hasCustomPrompt="1"/>
          </p:nvPr>
        </p:nvSpPr>
        <p:spPr>
          <a:xfrm>
            <a:off x="7084736" y="4992306"/>
            <a:ext cx="2006666" cy="613157"/>
          </a:xfrm>
        </p:spPr>
        <p:txBody>
          <a:bodyPr anchor="b" anchorCtr="0">
            <a:normAutofit/>
          </a:bodyPr>
          <a:lstStyle>
            <a:lvl1pPr marL="0" indent="0">
              <a:spcBef>
                <a:spcPts val="0"/>
              </a:spcBef>
              <a:spcAft>
                <a:spcPts val="0"/>
              </a:spcAft>
              <a:buNone/>
              <a:defRPr sz="1400" b="0">
                <a:solidFill>
                  <a:srgbClr val="D62056"/>
                </a:solidFill>
                <a:latin typeface="Montserrat SemiBold" panose="00000700000000000000" pitchFamily="50" charset="0"/>
              </a:defRPr>
            </a:lvl1pPr>
            <a:lvl2pPr marL="457200" indent="0">
              <a:buNone/>
              <a:defRPr/>
            </a:lvl2pPr>
            <a:lvl3pPr marL="860425" indent="0">
              <a:buNone/>
              <a:defRPr/>
            </a:lvl3pPr>
            <a:lvl4pPr marL="1257300" indent="0">
              <a:buNone/>
              <a:defRPr/>
            </a:lvl4pPr>
            <a:lvl5pPr marL="1828800" indent="0">
              <a:buNone/>
              <a:defRPr/>
            </a:lvl5pPr>
          </a:lstStyle>
          <a:p>
            <a:pPr lvl="0"/>
            <a:r>
              <a:rPr lang="en-US"/>
              <a:t>Presenter Name</a:t>
            </a:r>
          </a:p>
        </p:txBody>
      </p:sp>
      <p:sp>
        <p:nvSpPr>
          <p:cNvPr id="73" name="Text Placeholder 33">
            <a:extLst>
              <a:ext uri="{FF2B5EF4-FFF2-40B4-BE49-F238E27FC236}">
                <a16:creationId xmlns:a16="http://schemas.microsoft.com/office/drawing/2014/main" id="{FE51FA2D-A529-31B0-79FA-F710257505BA}"/>
              </a:ext>
            </a:extLst>
          </p:cNvPr>
          <p:cNvSpPr>
            <a:spLocks noGrp="1"/>
          </p:cNvSpPr>
          <p:nvPr>
            <p:ph type="body" sz="quarter" idx="53" hasCustomPrompt="1"/>
          </p:nvPr>
        </p:nvSpPr>
        <p:spPr>
          <a:xfrm>
            <a:off x="7084736" y="5522003"/>
            <a:ext cx="2006666" cy="574352"/>
          </a:xfrm>
        </p:spPr>
        <p:txBody>
          <a:bodyPr>
            <a:normAutofit/>
          </a:bodyPr>
          <a:lstStyle>
            <a:lvl1pPr marL="0" indent="0">
              <a:spcBef>
                <a:spcPts val="0"/>
              </a:spcBef>
              <a:spcAft>
                <a:spcPts val="0"/>
              </a:spcAft>
              <a:buNone/>
              <a:defRPr sz="1200" b="0">
                <a:solidFill>
                  <a:srgbClr val="000033"/>
                </a:solidFill>
                <a:latin typeface="Lato" panose="020F0502020204030203" pitchFamily="34" charset="0"/>
                <a:ea typeface="Lato" panose="020F0502020204030203" pitchFamily="34" charset="0"/>
                <a:cs typeface="Lato" panose="020F0502020204030203" pitchFamily="34" charset="0"/>
              </a:defRPr>
            </a:lvl1pPr>
            <a:lvl2pPr marL="457200" indent="0">
              <a:buNone/>
              <a:defRPr/>
            </a:lvl2pPr>
            <a:lvl3pPr marL="860425" indent="0">
              <a:buNone/>
              <a:defRPr/>
            </a:lvl3pPr>
            <a:lvl4pPr marL="1257300" indent="0">
              <a:buNone/>
              <a:defRPr/>
            </a:lvl4pPr>
            <a:lvl5pPr marL="1828800" indent="0">
              <a:buNone/>
              <a:defRPr/>
            </a:lvl5pPr>
          </a:lstStyle>
          <a:p>
            <a:pPr lvl="0"/>
            <a:r>
              <a:rPr lang="en-US"/>
              <a:t>Title</a:t>
            </a:r>
          </a:p>
        </p:txBody>
      </p:sp>
      <p:sp>
        <p:nvSpPr>
          <p:cNvPr id="74" name="Text Placeholder 33">
            <a:extLst>
              <a:ext uri="{FF2B5EF4-FFF2-40B4-BE49-F238E27FC236}">
                <a16:creationId xmlns:a16="http://schemas.microsoft.com/office/drawing/2014/main" id="{6EAA78DF-2BFB-E25B-6D30-C1A4FE61FFB8}"/>
              </a:ext>
            </a:extLst>
          </p:cNvPr>
          <p:cNvSpPr>
            <a:spLocks noGrp="1"/>
          </p:cNvSpPr>
          <p:nvPr>
            <p:ph type="body" sz="quarter" idx="54" hasCustomPrompt="1"/>
          </p:nvPr>
        </p:nvSpPr>
        <p:spPr>
          <a:xfrm>
            <a:off x="9508170" y="4992306"/>
            <a:ext cx="2006666" cy="613157"/>
          </a:xfrm>
        </p:spPr>
        <p:txBody>
          <a:bodyPr anchor="b" anchorCtr="0">
            <a:normAutofit/>
          </a:bodyPr>
          <a:lstStyle>
            <a:lvl1pPr marL="0" indent="0">
              <a:spcBef>
                <a:spcPts val="0"/>
              </a:spcBef>
              <a:spcAft>
                <a:spcPts val="0"/>
              </a:spcAft>
              <a:buNone/>
              <a:defRPr sz="1400" b="0">
                <a:solidFill>
                  <a:srgbClr val="D62056"/>
                </a:solidFill>
                <a:latin typeface="Montserrat SemiBold" panose="00000700000000000000" pitchFamily="50" charset="0"/>
              </a:defRPr>
            </a:lvl1pPr>
            <a:lvl2pPr marL="457200" indent="0">
              <a:buNone/>
              <a:defRPr/>
            </a:lvl2pPr>
            <a:lvl3pPr marL="860425" indent="0">
              <a:buNone/>
              <a:defRPr/>
            </a:lvl3pPr>
            <a:lvl4pPr marL="1257300" indent="0">
              <a:buNone/>
              <a:defRPr/>
            </a:lvl4pPr>
            <a:lvl5pPr marL="1828800" indent="0">
              <a:buNone/>
              <a:defRPr/>
            </a:lvl5pPr>
          </a:lstStyle>
          <a:p>
            <a:pPr lvl="0"/>
            <a:r>
              <a:rPr lang="en-US"/>
              <a:t>Presenter Name</a:t>
            </a:r>
          </a:p>
        </p:txBody>
      </p:sp>
      <p:sp>
        <p:nvSpPr>
          <p:cNvPr id="75" name="Text Placeholder 33">
            <a:extLst>
              <a:ext uri="{FF2B5EF4-FFF2-40B4-BE49-F238E27FC236}">
                <a16:creationId xmlns:a16="http://schemas.microsoft.com/office/drawing/2014/main" id="{9281D023-AC51-7F55-060C-501BD42D5918}"/>
              </a:ext>
            </a:extLst>
          </p:cNvPr>
          <p:cNvSpPr>
            <a:spLocks noGrp="1"/>
          </p:cNvSpPr>
          <p:nvPr>
            <p:ph type="body" sz="quarter" idx="55" hasCustomPrompt="1"/>
          </p:nvPr>
        </p:nvSpPr>
        <p:spPr>
          <a:xfrm>
            <a:off x="9508170" y="5522003"/>
            <a:ext cx="2006666" cy="574352"/>
          </a:xfrm>
        </p:spPr>
        <p:txBody>
          <a:bodyPr>
            <a:normAutofit/>
          </a:bodyPr>
          <a:lstStyle>
            <a:lvl1pPr marL="0" indent="0">
              <a:spcBef>
                <a:spcPts val="0"/>
              </a:spcBef>
              <a:spcAft>
                <a:spcPts val="0"/>
              </a:spcAft>
              <a:buNone/>
              <a:defRPr sz="1200" b="0">
                <a:solidFill>
                  <a:srgbClr val="000033"/>
                </a:solidFill>
                <a:latin typeface="Lato" panose="020F0502020204030203" pitchFamily="34" charset="0"/>
                <a:ea typeface="Lato" panose="020F0502020204030203" pitchFamily="34" charset="0"/>
                <a:cs typeface="Lato" panose="020F0502020204030203" pitchFamily="34" charset="0"/>
              </a:defRPr>
            </a:lvl1pPr>
            <a:lvl2pPr marL="457200" indent="0">
              <a:buNone/>
              <a:defRPr/>
            </a:lvl2pPr>
            <a:lvl3pPr marL="860425" indent="0">
              <a:buNone/>
              <a:defRPr/>
            </a:lvl3pPr>
            <a:lvl4pPr marL="1257300" indent="0">
              <a:buNone/>
              <a:defRPr/>
            </a:lvl4pPr>
            <a:lvl5pPr marL="1828800" indent="0">
              <a:buNone/>
              <a:defRPr/>
            </a:lvl5pPr>
          </a:lstStyle>
          <a:p>
            <a:pPr lvl="0"/>
            <a:r>
              <a:rPr lang="en-US"/>
              <a:t>Title</a:t>
            </a:r>
          </a:p>
        </p:txBody>
      </p:sp>
      <p:sp>
        <p:nvSpPr>
          <p:cNvPr id="3" name="Date Placeholder 2">
            <a:extLst>
              <a:ext uri="{FF2B5EF4-FFF2-40B4-BE49-F238E27FC236}">
                <a16:creationId xmlns:a16="http://schemas.microsoft.com/office/drawing/2014/main" id="{FE6CDE73-9799-6574-D539-F9A531F0A209}"/>
              </a:ext>
            </a:extLst>
          </p:cNvPr>
          <p:cNvSpPr>
            <a:spLocks noGrp="1"/>
          </p:cNvSpPr>
          <p:nvPr>
            <p:ph type="dt" sz="half" idx="10"/>
          </p:nvPr>
        </p:nvSpPr>
        <p:spPr>
          <a:xfrm>
            <a:off x="396860" y="6164663"/>
            <a:ext cx="1098177" cy="365125"/>
          </a:xfrm>
        </p:spPr>
        <p:txBody>
          <a:bodyPr/>
          <a:lstStyle/>
          <a:p>
            <a:fld id="{A23123F0-E524-4EB3-87DA-5A3C745AFB19}" type="datetimeFigureOut">
              <a:rPr lang="en-US" smtClean="0"/>
              <a:t>3/9/2026</a:t>
            </a:fld>
            <a:endParaRPr lang="en-US"/>
          </a:p>
        </p:txBody>
      </p:sp>
      <p:sp>
        <p:nvSpPr>
          <p:cNvPr id="4" name="Footer Placeholder 3">
            <a:extLst>
              <a:ext uri="{FF2B5EF4-FFF2-40B4-BE49-F238E27FC236}">
                <a16:creationId xmlns:a16="http://schemas.microsoft.com/office/drawing/2014/main" id="{FEA0D8D4-54B5-B058-49F0-C0D0F39618CD}"/>
              </a:ext>
            </a:extLst>
          </p:cNvPr>
          <p:cNvSpPr>
            <a:spLocks noGrp="1"/>
          </p:cNvSpPr>
          <p:nvPr>
            <p:ph type="ftr" sz="quarter" idx="11"/>
          </p:nvPr>
        </p:nvSpPr>
        <p:spPr>
          <a:xfrm>
            <a:off x="1680679" y="6164663"/>
            <a:ext cx="6037730" cy="365125"/>
          </a:xfrm>
        </p:spPr>
        <p:txBody>
          <a:bodyPr/>
          <a:lstStyle/>
          <a:p>
            <a:endParaRPr lang="en-US"/>
          </a:p>
        </p:txBody>
      </p:sp>
      <p:sp>
        <p:nvSpPr>
          <p:cNvPr id="5" name="Slide Number Placeholder 4">
            <a:extLst>
              <a:ext uri="{FF2B5EF4-FFF2-40B4-BE49-F238E27FC236}">
                <a16:creationId xmlns:a16="http://schemas.microsoft.com/office/drawing/2014/main" id="{F1734B7A-C118-37D9-7E47-96E9DE7E6029}"/>
              </a:ext>
            </a:extLst>
          </p:cNvPr>
          <p:cNvSpPr>
            <a:spLocks noGrp="1"/>
          </p:cNvSpPr>
          <p:nvPr>
            <p:ph type="sldNum" sz="quarter" idx="12"/>
          </p:nvPr>
        </p:nvSpPr>
        <p:spPr>
          <a:xfrm>
            <a:off x="7884256" y="6164663"/>
            <a:ext cx="712694" cy="365125"/>
          </a:xfrm>
        </p:spPr>
        <p:txBody>
          <a:bodyPr/>
          <a:lstStyle/>
          <a:p>
            <a:fld id="{71E26626-5BCC-427F-B15C-4E32E7B7265C}" type="slidenum">
              <a:rPr lang="en-US" smtClean="0"/>
              <a:t>‹#›</a:t>
            </a:fld>
            <a:endParaRPr lang="en-US"/>
          </a:p>
        </p:txBody>
      </p:sp>
      <p:pic>
        <p:nvPicPr>
          <p:cNvPr id="7" name="Picture 6">
            <a:extLst>
              <a:ext uri="{FF2B5EF4-FFF2-40B4-BE49-F238E27FC236}">
                <a16:creationId xmlns:a16="http://schemas.microsoft.com/office/drawing/2014/main" id="{C66C1FD5-09A9-317D-CAEC-732CB6869B1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804333" y="6238961"/>
            <a:ext cx="2006667" cy="216528"/>
          </a:xfrm>
          <a:prstGeom prst="rect">
            <a:avLst/>
          </a:prstGeom>
        </p:spPr>
      </p:pic>
    </p:spTree>
    <p:extLst>
      <p:ext uri="{BB962C8B-B14F-4D97-AF65-F5344CB8AC3E}">
        <p14:creationId xmlns:p14="http://schemas.microsoft.com/office/powerpoint/2010/main" val="4030698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Nice to Meet You - 5 Presen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Oval 23">
            <a:extLst>
              <a:ext uri="{FF2B5EF4-FFF2-40B4-BE49-F238E27FC236}">
                <a16:creationId xmlns:a16="http://schemas.microsoft.com/office/drawing/2014/main" id="{6AE7EB45-AE1F-4AC0-83E5-03B46A1A04E6}"/>
              </a:ext>
            </a:extLst>
          </p:cNvPr>
          <p:cNvSpPr/>
          <p:nvPr userDrawn="1"/>
        </p:nvSpPr>
        <p:spPr>
          <a:xfrm>
            <a:off x="457200" y="782421"/>
            <a:ext cx="914400" cy="914400"/>
          </a:xfrm>
          <a:prstGeom prst="ellipse">
            <a:avLst/>
          </a:prstGeom>
          <a:solidFill>
            <a:srgbClr val="8FB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3">
            <a:extLst>
              <a:ext uri="{FF2B5EF4-FFF2-40B4-BE49-F238E27FC236}">
                <a16:creationId xmlns:a16="http://schemas.microsoft.com/office/drawing/2014/main" id="{E0FF5734-B3D8-4555-8214-CF9CB7072B10}"/>
              </a:ext>
            </a:extLst>
          </p:cNvPr>
          <p:cNvSpPr txBox="1">
            <a:spLocks/>
          </p:cNvSpPr>
          <p:nvPr userDrawn="1"/>
        </p:nvSpPr>
        <p:spPr>
          <a:xfrm>
            <a:off x="1371600" y="1696821"/>
            <a:ext cx="3228975" cy="1216026"/>
          </a:xfrm>
          <a:prstGeom prst="rect">
            <a:avLst/>
          </a:prstGeom>
        </p:spPr>
        <p:txBody>
          <a:bodyPr vert="horz" lIns="0" tIns="0" rIns="91440" bIns="45720" rtlCol="0" anchor="t" anchorCtr="0">
            <a:normAutofit/>
          </a:bodyPr>
          <a:lstStyle>
            <a:lvl1pPr algn="l" defTabSz="914400" rtl="0" eaLnBrk="1" latinLnBrk="0" hangingPunct="1">
              <a:lnSpc>
                <a:spcPct val="90000"/>
              </a:lnSpc>
              <a:spcBef>
                <a:spcPct val="0"/>
              </a:spcBef>
              <a:buNone/>
              <a:defRPr sz="4000" b="0" i="0" u="none" kern="1200">
                <a:solidFill>
                  <a:srgbClr val="302D79"/>
                </a:solidFill>
                <a:latin typeface="Montserrat ExtraBold" panose="00000900000000000000" pitchFamily="50" charset="0"/>
                <a:ea typeface="+mj-ea"/>
                <a:cs typeface="+mj-cs"/>
              </a:defRPr>
            </a:lvl1pPr>
          </a:lstStyle>
          <a:p>
            <a:r>
              <a:rPr lang="en-US"/>
              <a:t>Nice to Meet you</a:t>
            </a:r>
          </a:p>
        </p:txBody>
      </p:sp>
      <p:pic>
        <p:nvPicPr>
          <p:cNvPr id="20" name="Picture 19" descr="Icon&#10;&#10;Description automatically generated">
            <a:extLst>
              <a:ext uri="{FF2B5EF4-FFF2-40B4-BE49-F238E27FC236}">
                <a16:creationId xmlns:a16="http://schemas.microsoft.com/office/drawing/2014/main" id="{E56CDC87-17A7-46D5-A108-843C397A46B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985" y="957031"/>
            <a:ext cx="558829" cy="565179"/>
          </a:xfrm>
          <a:prstGeom prst="rect">
            <a:avLst/>
          </a:prstGeom>
        </p:spPr>
      </p:pic>
      <p:grpSp>
        <p:nvGrpSpPr>
          <p:cNvPr id="2" name="Group 1">
            <a:extLst>
              <a:ext uri="{FF2B5EF4-FFF2-40B4-BE49-F238E27FC236}">
                <a16:creationId xmlns:a16="http://schemas.microsoft.com/office/drawing/2014/main" id="{74EB6F55-2928-0836-547A-0A9A28C8B646}"/>
              </a:ext>
            </a:extLst>
          </p:cNvPr>
          <p:cNvGrpSpPr/>
          <p:nvPr userDrawn="1"/>
        </p:nvGrpSpPr>
        <p:grpSpPr>
          <a:xfrm rot="4331276">
            <a:off x="9728726" y="3314013"/>
            <a:ext cx="1445174" cy="1975210"/>
            <a:chOff x="8423993" y="2064447"/>
            <a:chExt cx="2216264" cy="3029106"/>
          </a:xfrm>
        </p:grpSpPr>
        <p:pic>
          <p:nvPicPr>
            <p:cNvPr id="10" name="Picture 9" descr="Shape, circle&#10;&#10;Description automatically generated">
              <a:extLst>
                <a:ext uri="{FF2B5EF4-FFF2-40B4-BE49-F238E27FC236}">
                  <a16:creationId xmlns:a16="http://schemas.microsoft.com/office/drawing/2014/main" id="{693D74CE-694A-08DB-427F-7896B436C0A0}"/>
                </a:ext>
              </a:extLst>
            </p:cNvPr>
            <p:cNvPicPr>
              <a:picLocks noChangeAspect="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8423993" y="2064447"/>
              <a:ext cx="2216264" cy="3029106"/>
            </a:xfrm>
            <a:prstGeom prst="rect">
              <a:avLst/>
            </a:prstGeom>
          </p:spPr>
        </p:pic>
        <p:sp>
          <p:nvSpPr>
            <p:cNvPr id="11" name="Oval 10">
              <a:extLst>
                <a:ext uri="{FF2B5EF4-FFF2-40B4-BE49-F238E27FC236}">
                  <a16:creationId xmlns:a16="http://schemas.microsoft.com/office/drawing/2014/main" id="{EB99CBA7-32FB-A3CB-0BAB-20897985A30D}"/>
                </a:ext>
              </a:extLst>
            </p:cNvPr>
            <p:cNvSpPr/>
            <p:nvPr/>
          </p:nvSpPr>
          <p:spPr>
            <a:xfrm>
              <a:off x="8617725" y="3122613"/>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A1E713EB-015E-09EA-4052-8C01EEBC39D0}"/>
              </a:ext>
            </a:extLst>
          </p:cNvPr>
          <p:cNvGrpSpPr/>
          <p:nvPr userDrawn="1"/>
        </p:nvGrpSpPr>
        <p:grpSpPr>
          <a:xfrm>
            <a:off x="4750564" y="3364194"/>
            <a:ext cx="1876888" cy="1760924"/>
            <a:chOff x="2084278" y="198333"/>
            <a:chExt cx="2775093" cy="2603634"/>
          </a:xfrm>
        </p:grpSpPr>
        <p:pic>
          <p:nvPicPr>
            <p:cNvPr id="25" name="Picture 24" descr="Shape, circle&#10;&#10;Description automatically generated">
              <a:extLst>
                <a:ext uri="{FF2B5EF4-FFF2-40B4-BE49-F238E27FC236}">
                  <a16:creationId xmlns:a16="http://schemas.microsoft.com/office/drawing/2014/main" id="{31802AB6-0124-BDEA-0614-D3A1F1B562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4278" y="198333"/>
              <a:ext cx="2775093" cy="2603634"/>
            </a:xfrm>
            <a:prstGeom prst="rect">
              <a:avLst/>
            </a:prstGeom>
          </p:spPr>
        </p:pic>
        <p:sp>
          <p:nvSpPr>
            <p:cNvPr id="26" name="Oval 25">
              <a:extLst>
                <a:ext uri="{FF2B5EF4-FFF2-40B4-BE49-F238E27FC236}">
                  <a16:creationId xmlns:a16="http://schemas.microsoft.com/office/drawing/2014/main" id="{E994F8A7-DAF3-E2AA-F30F-088AF9F1674D}"/>
                </a:ext>
              </a:extLst>
            </p:cNvPr>
            <p:cNvSpPr/>
            <p:nvPr/>
          </p:nvSpPr>
          <p:spPr>
            <a:xfrm>
              <a:off x="2271135" y="809448"/>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EA66D9B2-DC04-DB5A-169F-41491501A748}"/>
              </a:ext>
            </a:extLst>
          </p:cNvPr>
          <p:cNvGrpSpPr/>
          <p:nvPr userDrawn="1"/>
        </p:nvGrpSpPr>
        <p:grpSpPr>
          <a:xfrm flipH="1">
            <a:off x="7107136" y="3356362"/>
            <a:ext cx="1876888" cy="1760924"/>
            <a:chOff x="2084278" y="198333"/>
            <a:chExt cx="2775093" cy="2603634"/>
          </a:xfrm>
        </p:grpSpPr>
        <p:pic>
          <p:nvPicPr>
            <p:cNvPr id="31" name="Picture 30" descr="Shape, circle&#10;&#10;Description automatically generated">
              <a:extLst>
                <a:ext uri="{FF2B5EF4-FFF2-40B4-BE49-F238E27FC236}">
                  <a16:creationId xmlns:a16="http://schemas.microsoft.com/office/drawing/2014/main" id="{F7556D1A-0BBD-6656-B535-0FD326B2BA88}"/>
                </a:ext>
              </a:extLst>
            </p:cNvPr>
            <p:cNvPicPr>
              <a:picLocks noChangeAspect="1"/>
            </p:cNvPicPr>
            <p:nvPr/>
          </p:nvPicPr>
          <p:blipFill>
            <a:blip r:embed="rId5">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2084278" y="198333"/>
              <a:ext cx="2775093" cy="2603634"/>
            </a:xfrm>
            <a:prstGeom prst="rect">
              <a:avLst/>
            </a:prstGeom>
          </p:spPr>
        </p:pic>
        <p:sp>
          <p:nvSpPr>
            <p:cNvPr id="32" name="Oval 31">
              <a:extLst>
                <a:ext uri="{FF2B5EF4-FFF2-40B4-BE49-F238E27FC236}">
                  <a16:creationId xmlns:a16="http://schemas.microsoft.com/office/drawing/2014/main" id="{20E431FF-083F-CDA4-E1B6-DE08CD84AF6A}"/>
                </a:ext>
              </a:extLst>
            </p:cNvPr>
            <p:cNvSpPr/>
            <p:nvPr/>
          </p:nvSpPr>
          <p:spPr>
            <a:xfrm>
              <a:off x="2271135" y="809448"/>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2C71C58D-5B5A-7A7D-96B7-85BE35442B42}"/>
              </a:ext>
            </a:extLst>
          </p:cNvPr>
          <p:cNvGrpSpPr/>
          <p:nvPr userDrawn="1"/>
        </p:nvGrpSpPr>
        <p:grpSpPr>
          <a:xfrm>
            <a:off x="579931" y="3364178"/>
            <a:ext cx="1766091" cy="1711166"/>
            <a:chOff x="4768783" y="2143059"/>
            <a:chExt cx="2642503" cy="2560320"/>
          </a:xfrm>
        </p:grpSpPr>
        <p:pic>
          <p:nvPicPr>
            <p:cNvPr id="34" name="Picture 33" descr="Shape, circle&#10;&#10;Description automatically generated">
              <a:extLst>
                <a:ext uri="{FF2B5EF4-FFF2-40B4-BE49-F238E27FC236}">
                  <a16:creationId xmlns:a16="http://schemas.microsoft.com/office/drawing/2014/main" id="{75FF402B-ABCA-AC8B-018A-5A723E3F17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8783" y="2143059"/>
              <a:ext cx="2642503" cy="2560320"/>
            </a:xfrm>
            <a:prstGeom prst="rect">
              <a:avLst/>
            </a:prstGeom>
          </p:spPr>
        </p:pic>
        <p:sp>
          <p:nvSpPr>
            <p:cNvPr id="35" name="Oval 34">
              <a:extLst>
                <a:ext uri="{FF2B5EF4-FFF2-40B4-BE49-F238E27FC236}">
                  <a16:creationId xmlns:a16="http://schemas.microsoft.com/office/drawing/2014/main" id="{A57EAF4A-5924-5F4A-904D-0A5BDBBE1281}"/>
                </a:ext>
              </a:extLst>
            </p:cNvPr>
            <p:cNvSpPr/>
            <p:nvPr/>
          </p:nvSpPr>
          <p:spPr>
            <a:xfrm>
              <a:off x="4962132" y="2664600"/>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5B783B54-7EB1-1F14-2C89-E54019F6E02A}"/>
              </a:ext>
            </a:extLst>
          </p:cNvPr>
          <p:cNvGrpSpPr/>
          <p:nvPr userDrawn="1"/>
        </p:nvGrpSpPr>
        <p:grpSpPr>
          <a:xfrm rot="425498">
            <a:off x="2825706" y="3158655"/>
            <a:ext cx="1445174" cy="1975210"/>
            <a:chOff x="8423993" y="2064447"/>
            <a:chExt cx="2216264" cy="3029106"/>
          </a:xfrm>
        </p:grpSpPr>
        <p:pic>
          <p:nvPicPr>
            <p:cNvPr id="39" name="Picture 38" descr="Shape, circle&#10;&#10;Description automatically generated">
              <a:extLst>
                <a:ext uri="{FF2B5EF4-FFF2-40B4-BE49-F238E27FC236}">
                  <a16:creationId xmlns:a16="http://schemas.microsoft.com/office/drawing/2014/main" id="{778DFA48-AF76-6BA2-D4B7-67E3D66030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23993" y="2064447"/>
              <a:ext cx="2216264" cy="3029106"/>
            </a:xfrm>
            <a:prstGeom prst="rect">
              <a:avLst/>
            </a:prstGeom>
          </p:spPr>
        </p:pic>
        <p:sp>
          <p:nvSpPr>
            <p:cNvPr id="47" name="Oval 46">
              <a:extLst>
                <a:ext uri="{FF2B5EF4-FFF2-40B4-BE49-F238E27FC236}">
                  <a16:creationId xmlns:a16="http://schemas.microsoft.com/office/drawing/2014/main" id="{92316657-7314-B538-C4E8-5063B3ADBF3F}"/>
                </a:ext>
              </a:extLst>
            </p:cNvPr>
            <p:cNvSpPr/>
            <p:nvPr/>
          </p:nvSpPr>
          <p:spPr>
            <a:xfrm>
              <a:off x="8617725" y="3122613"/>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9" name="Straight Connector 58">
            <a:extLst>
              <a:ext uri="{FF2B5EF4-FFF2-40B4-BE49-F238E27FC236}">
                <a16:creationId xmlns:a16="http://schemas.microsoft.com/office/drawing/2014/main" id="{415903B1-02DE-B8C9-E8CC-8B31B319935B}"/>
              </a:ext>
            </a:extLst>
          </p:cNvPr>
          <p:cNvCxnSpPr>
            <a:cxnSpLocks/>
          </p:cNvCxnSpPr>
          <p:nvPr userDrawn="1"/>
        </p:nvCxnSpPr>
        <p:spPr>
          <a:xfrm>
            <a:off x="6907202" y="3356362"/>
            <a:ext cx="0" cy="269107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D5A1A23D-3956-FEAB-517E-92A6875C53E0}"/>
              </a:ext>
            </a:extLst>
          </p:cNvPr>
          <p:cNvCxnSpPr>
            <a:cxnSpLocks/>
          </p:cNvCxnSpPr>
          <p:nvPr userDrawn="1"/>
        </p:nvCxnSpPr>
        <p:spPr>
          <a:xfrm>
            <a:off x="4605436" y="3356362"/>
            <a:ext cx="0" cy="269107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8B475097-A7B4-763B-023B-427E12710FE0}"/>
              </a:ext>
            </a:extLst>
          </p:cNvPr>
          <p:cNvCxnSpPr>
            <a:cxnSpLocks/>
          </p:cNvCxnSpPr>
          <p:nvPr userDrawn="1"/>
        </p:nvCxnSpPr>
        <p:spPr>
          <a:xfrm>
            <a:off x="2587746" y="3356362"/>
            <a:ext cx="0" cy="269107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F21676CA-D9CC-3E40-7266-990173584EC6}"/>
              </a:ext>
            </a:extLst>
          </p:cNvPr>
          <p:cNvCxnSpPr>
            <a:cxnSpLocks/>
          </p:cNvCxnSpPr>
          <p:nvPr userDrawn="1"/>
        </p:nvCxnSpPr>
        <p:spPr>
          <a:xfrm>
            <a:off x="9290012" y="3356362"/>
            <a:ext cx="0" cy="269107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3" name="Picture Placeholder 26">
            <a:extLst>
              <a:ext uri="{FF2B5EF4-FFF2-40B4-BE49-F238E27FC236}">
                <a16:creationId xmlns:a16="http://schemas.microsoft.com/office/drawing/2014/main" id="{BC4F456A-E80F-0A46-4E10-F93BD5943D84}"/>
              </a:ext>
            </a:extLst>
          </p:cNvPr>
          <p:cNvSpPr>
            <a:spLocks noGrp="1"/>
          </p:cNvSpPr>
          <p:nvPr userDrawn="1">
            <p:ph type="pic" sz="quarter" idx="45"/>
          </p:nvPr>
        </p:nvSpPr>
        <p:spPr>
          <a:xfrm>
            <a:off x="701265" y="3665589"/>
            <a:ext cx="1222260" cy="1222261"/>
          </a:xfrm>
          <a:prstGeom prst="flowChartConnector">
            <a:avLst/>
          </a:prstGeom>
          <a:solidFill>
            <a:srgbClr val="EBECF1"/>
          </a:solidFill>
        </p:spPr>
        <p:txBody>
          <a:bodyPr anchor="ctr" anchorCtr="0">
            <a:normAutofit/>
          </a:bodyPr>
          <a:lstStyle>
            <a:lvl1pPr marL="0" indent="0" algn="ctr">
              <a:buNone/>
              <a:defRPr sz="1400"/>
            </a:lvl1pPr>
          </a:lstStyle>
          <a:p>
            <a:r>
              <a:rPr lang="en-US"/>
              <a:t>Click icon to add picture</a:t>
            </a:r>
          </a:p>
        </p:txBody>
      </p:sp>
      <p:sp>
        <p:nvSpPr>
          <p:cNvPr id="64" name="Picture Placeholder 26">
            <a:extLst>
              <a:ext uri="{FF2B5EF4-FFF2-40B4-BE49-F238E27FC236}">
                <a16:creationId xmlns:a16="http://schemas.microsoft.com/office/drawing/2014/main" id="{871FE7D0-0678-1E22-A812-0F1A3F904C04}"/>
              </a:ext>
            </a:extLst>
          </p:cNvPr>
          <p:cNvSpPr>
            <a:spLocks noGrp="1"/>
          </p:cNvSpPr>
          <p:nvPr userDrawn="1">
            <p:ph type="pic" sz="quarter" idx="46"/>
          </p:nvPr>
        </p:nvSpPr>
        <p:spPr>
          <a:xfrm>
            <a:off x="2937163" y="3835306"/>
            <a:ext cx="1222260" cy="1222261"/>
          </a:xfrm>
          <a:prstGeom prst="flowChartConnector">
            <a:avLst/>
          </a:prstGeom>
          <a:solidFill>
            <a:srgbClr val="EBECF1"/>
          </a:solidFill>
        </p:spPr>
        <p:txBody>
          <a:bodyPr anchor="ctr" anchorCtr="0">
            <a:normAutofit/>
          </a:bodyPr>
          <a:lstStyle>
            <a:lvl1pPr marL="0" indent="0" algn="ctr">
              <a:buNone/>
              <a:defRPr sz="1400"/>
            </a:lvl1pPr>
          </a:lstStyle>
          <a:p>
            <a:r>
              <a:rPr lang="en-US"/>
              <a:t>Click icon to add picture</a:t>
            </a:r>
          </a:p>
        </p:txBody>
      </p:sp>
      <p:sp>
        <p:nvSpPr>
          <p:cNvPr id="65" name="Picture Placeholder 26">
            <a:extLst>
              <a:ext uri="{FF2B5EF4-FFF2-40B4-BE49-F238E27FC236}">
                <a16:creationId xmlns:a16="http://schemas.microsoft.com/office/drawing/2014/main" id="{67D5B3EB-19A8-A2B8-FBDA-7A4628EDCA38}"/>
              </a:ext>
            </a:extLst>
          </p:cNvPr>
          <p:cNvSpPr>
            <a:spLocks noGrp="1"/>
          </p:cNvSpPr>
          <p:nvPr userDrawn="1">
            <p:ph type="pic" sz="quarter" idx="47"/>
          </p:nvPr>
        </p:nvSpPr>
        <p:spPr>
          <a:xfrm>
            <a:off x="4876941" y="3788008"/>
            <a:ext cx="1222260" cy="1222261"/>
          </a:xfrm>
          <a:prstGeom prst="flowChartConnector">
            <a:avLst/>
          </a:prstGeom>
          <a:solidFill>
            <a:srgbClr val="EBECF1"/>
          </a:solidFill>
        </p:spPr>
        <p:txBody>
          <a:bodyPr anchor="ctr" anchorCtr="0">
            <a:normAutofit/>
          </a:bodyPr>
          <a:lstStyle>
            <a:lvl1pPr marL="0" indent="0" algn="ctr">
              <a:buNone/>
              <a:defRPr sz="1400"/>
            </a:lvl1pPr>
          </a:lstStyle>
          <a:p>
            <a:r>
              <a:rPr lang="en-US"/>
              <a:t>Click icon to add picture</a:t>
            </a:r>
          </a:p>
        </p:txBody>
      </p:sp>
      <p:sp>
        <p:nvSpPr>
          <p:cNvPr id="66" name="Picture Placeholder 26">
            <a:extLst>
              <a:ext uri="{FF2B5EF4-FFF2-40B4-BE49-F238E27FC236}">
                <a16:creationId xmlns:a16="http://schemas.microsoft.com/office/drawing/2014/main" id="{E2A1B7F2-B0BC-934D-B12F-82FD63C43CC6}"/>
              </a:ext>
            </a:extLst>
          </p:cNvPr>
          <p:cNvSpPr>
            <a:spLocks noGrp="1"/>
          </p:cNvSpPr>
          <p:nvPr userDrawn="1">
            <p:ph type="pic" sz="quarter" idx="48"/>
          </p:nvPr>
        </p:nvSpPr>
        <p:spPr>
          <a:xfrm>
            <a:off x="7635387" y="3788008"/>
            <a:ext cx="1222260" cy="1222261"/>
          </a:xfrm>
          <a:prstGeom prst="flowChartConnector">
            <a:avLst/>
          </a:prstGeom>
          <a:solidFill>
            <a:srgbClr val="EBECF1"/>
          </a:solidFill>
        </p:spPr>
        <p:txBody>
          <a:bodyPr anchor="ctr" anchorCtr="0">
            <a:normAutofit/>
          </a:bodyPr>
          <a:lstStyle>
            <a:lvl1pPr marL="0" indent="0" algn="ctr">
              <a:buNone/>
              <a:defRPr sz="1400"/>
            </a:lvl1pPr>
          </a:lstStyle>
          <a:p>
            <a:r>
              <a:rPr lang="en-US"/>
              <a:t>Click icon to add picture</a:t>
            </a:r>
          </a:p>
        </p:txBody>
      </p:sp>
      <p:sp>
        <p:nvSpPr>
          <p:cNvPr id="67" name="Picture Placeholder 26">
            <a:extLst>
              <a:ext uri="{FF2B5EF4-FFF2-40B4-BE49-F238E27FC236}">
                <a16:creationId xmlns:a16="http://schemas.microsoft.com/office/drawing/2014/main" id="{B74D6BC9-24A4-8373-1036-8FCD7E64CE2B}"/>
              </a:ext>
            </a:extLst>
          </p:cNvPr>
          <p:cNvSpPr>
            <a:spLocks noGrp="1"/>
          </p:cNvSpPr>
          <p:nvPr userDrawn="1">
            <p:ph type="pic" sz="quarter" idx="49"/>
          </p:nvPr>
        </p:nvSpPr>
        <p:spPr>
          <a:xfrm>
            <a:off x="9573630" y="3788008"/>
            <a:ext cx="1222260" cy="1222261"/>
          </a:xfrm>
          <a:prstGeom prst="flowChartConnector">
            <a:avLst/>
          </a:prstGeom>
          <a:solidFill>
            <a:srgbClr val="EBECF1"/>
          </a:solidFill>
        </p:spPr>
        <p:txBody>
          <a:bodyPr anchor="ctr" anchorCtr="0">
            <a:normAutofit/>
          </a:bodyPr>
          <a:lstStyle>
            <a:lvl1pPr marL="0" indent="0" algn="ctr">
              <a:buNone/>
              <a:defRPr sz="1400"/>
            </a:lvl1pPr>
          </a:lstStyle>
          <a:p>
            <a:r>
              <a:rPr lang="en-US"/>
              <a:t>Click icon to add picture</a:t>
            </a:r>
          </a:p>
        </p:txBody>
      </p:sp>
      <p:sp>
        <p:nvSpPr>
          <p:cNvPr id="7" name="Text Placeholder 33">
            <a:extLst>
              <a:ext uri="{FF2B5EF4-FFF2-40B4-BE49-F238E27FC236}">
                <a16:creationId xmlns:a16="http://schemas.microsoft.com/office/drawing/2014/main" id="{521263AF-78B5-079E-608A-FF1C17903F6D}"/>
              </a:ext>
            </a:extLst>
          </p:cNvPr>
          <p:cNvSpPr>
            <a:spLocks noGrp="1"/>
          </p:cNvSpPr>
          <p:nvPr>
            <p:ph type="body" sz="quarter" idx="24" hasCustomPrompt="1"/>
          </p:nvPr>
        </p:nvSpPr>
        <p:spPr>
          <a:xfrm>
            <a:off x="2593910" y="4992306"/>
            <a:ext cx="2006666" cy="613157"/>
          </a:xfrm>
        </p:spPr>
        <p:txBody>
          <a:bodyPr anchor="b" anchorCtr="0">
            <a:normAutofit/>
          </a:bodyPr>
          <a:lstStyle>
            <a:lvl1pPr marL="0" indent="0">
              <a:spcBef>
                <a:spcPts val="0"/>
              </a:spcBef>
              <a:spcAft>
                <a:spcPts val="0"/>
              </a:spcAft>
              <a:buNone/>
              <a:defRPr sz="1400" b="0">
                <a:solidFill>
                  <a:srgbClr val="D62056"/>
                </a:solidFill>
                <a:latin typeface="Montserrat SemiBold" panose="00000700000000000000" pitchFamily="50" charset="0"/>
              </a:defRPr>
            </a:lvl1pPr>
            <a:lvl2pPr marL="457200" indent="0">
              <a:buNone/>
              <a:defRPr/>
            </a:lvl2pPr>
            <a:lvl3pPr marL="860425" indent="0">
              <a:buNone/>
              <a:defRPr/>
            </a:lvl3pPr>
            <a:lvl4pPr marL="1257300" indent="0">
              <a:buNone/>
              <a:defRPr/>
            </a:lvl4pPr>
            <a:lvl5pPr marL="1828800" indent="0">
              <a:buNone/>
              <a:defRPr/>
            </a:lvl5pPr>
          </a:lstStyle>
          <a:p>
            <a:pPr lvl="0"/>
            <a:r>
              <a:rPr lang="en-US"/>
              <a:t>Presenter Name</a:t>
            </a:r>
          </a:p>
        </p:txBody>
      </p:sp>
      <p:sp>
        <p:nvSpPr>
          <p:cNvPr id="8" name="Text Placeholder 33">
            <a:extLst>
              <a:ext uri="{FF2B5EF4-FFF2-40B4-BE49-F238E27FC236}">
                <a16:creationId xmlns:a16="http://schemas.microsoft.com/office/drawing/2014/main" id="{C6936E7A-580D-B546-4FED-B6D1233A8266}"/>
              </a:ext>
            </a:extLst>
          </p:cNvPr>
          <p:cNvSpPr>
            <a:spLocks noGrp="1"/>
          </p:cNvSpPr>
          <p:nvPr>
            <p:ph type="body" sz="quarter" idx="25" hasCustomPrompt="1"/>
          </p:nvPr>
        </p:nvSpPr>
        <p:spPr>
          <a:xfrm>
            <a:off x="2593910" y="5522003"/>
            <a:ext cx="2006666" cy="574352"/>
          </a:xfrm>
        </p:spPr>
        <p:txBody>
          <a:bodyPr>
            <a:normAutofit/>
          </a:bodyPr>
          <a:lstStyle>
            <a:lvl1pPr marL="0" indent="0">
              <a:spcBef>
                <a:spcPts val="0"/>
              </a:spcBef>
              <a:spcAft>
                <a:spcPts val="0"/>
              </a:spcAft>
              <a:buNone/>
              <a:defRPr sz="1200" b="0">
                <a:solidFill>
                  <a:srgbClr val="000033"/>
                </a:solidFill>
                <a:latin typeface="Lato" panose="020F0502020204030203" pitchFamily="34" charset="0"/>
                <a:ea typeface="Lato" panose="020F0502020204030203" pitchFamily="34" charset="0"/>
                <a:cs typeface="Lato" panose="020F0502020204030203" pitchFamily="34" charset="0"/>
              </a:defRPr>
            </a:lvl1pPr>
            <a:lvl2pPr marL="457200" indent="0">
              <a:buNone/>
              <a:defRPr/>
            </a:lvl2pPr>
            <a:lvl3pPr marL="860425" indent="0">
              <a:buNone/>
              <a:defRPr/>
            </a:lvl3pPr>
            <a:lvl4pPr marL="1257300" indent="0">
              <a:buNone/>
              <a:defRPr/>
            </a:lvl4pPr>
            <a:lvl5pPr marL="1828800" indent="0">
              <a:buNone/>
              <a:defRPr/>
            </a:lvl5pPr>
          </a:lstStyle>
          <a:p>
            <a:pPr lvl="0"/>
            <a:r>
              <a:rPr lang="en-US"/>
              <a:t>Title</a:t>
            </a:r>
          </a:p>
        </p:txBody>
      </p:sp>
      <p:sp>
        <p:nvSpPr>
          <p:cNvPr id="9" name="Text Placeholder 33">
            <a:extLst>
              <a:ext uri="{FF2B5EF4-FFF2-40B4-BE49-F238E27FC236}">
                <a16:creationId xmlns:a16="http://schemas.microsoft.com/office/drawing/2014/main" id="{C0588C00-D12F-B5E0-BBB6-0E76DA66F8D8}"/>
              </a:ext>
            </a:extLst>
          </p:cNvPr>
          <p:cNvSpPr>
            <a:spLocks noGrp="1"/>
          </p:cNvSpPr>
          <p:nvPr>
            <p:ph type="body" sz="quarter" idx="50" hasCustomPrompt="1"/>
          </p:nvPr>
        </p:nvSpPr>
        <p:spPr>
          <a:xfrm>
            <a:off x="464810" y="4992306"/>
            <a:ext cx="2006666" cy="613157"/>
          </a:xfrm>
        </p:spPr>
        <p:txBody>
          <a:bodyPr anchor="b" anchorCtr="0">
            <a:normAutofit/>
          </a:bodyPr>
          <a:lstStyle>
            <a:lvl1pPr marL="0" indent="0">
              <a:spcBef>
                <a:spcPts val="0"/>
              </a:spcBef>
              <a:spcAft>
                <a:spcPts val="0"/>
              </a:spcAft>
              <a:buNone/>
              <a:defRPr sz="1400" b="0">
                <a:solidFill>
                  <a:srgbClr val="D62056"/>
                </a:solidFill>
                <a:latin typeface="Montserrat SemiBold" panose="00000700000000000000" pitchFamily="50" charset="0"/>
              </a:defRPr>
            </a:lvl1pPr>
            <a:lvl2pPr marL="457200" indent="0">
              <a:buNone/>
              <a:defRPr/>
            </a:lvl2pPr>
            <a:lvl3pPr marL="860425" indent="0">
              <a:buNone/>
              <a:defRPr/>
            </a:lvl3pPr>
            <a:lvl4pPr marL="1257300" indent="0">
              <a:buNone/>
              <a:defRPr/>
            </a:lvl4pPr>
            <a:lvl5pPr marL="1828800" indent="0">
              <a:buNone/>
              <a:defRPr/>
            </a:lvl5pPr>
          </a:lstStyle>
          <a:p>
            <a:pPr lvl="0"/>
            <a:r>
              <a:rPr lang="en-US"/>
              <a:t>Presenter Name</a:t>
            </a:r>
          </a:p>
        </p:txBody>
      </p:sp>
      <p:sp>
        <p:nvSpPr>
          <p:cNvPr id="14" name="Text Placeholder 33">
            <a:extLst>
              <a:ext uri="{FF2B5EF4-FFF2-40B4-BE49-F238E27FC236}">
                <a16:creationId xmlns:a16="http://schemas.microsoft.com/office/drawing/2014/main" id="{AED95F0C-7E57-3AAE-D7FA-EB48E9DE3C09}"/>
              </a:ext>
            </a:extLst>
          </p:cNvPr>
          <p:cNvSpPr>
            <a:spLocks noGrp="1"/>
          </p:cNvSpPr>
          <p:nvPr>
            <p:ph type="body" sz="quarter" idx="51" hasCustomPrompt="1"/>
          </p:nvPr>
        </p:nvSpPr>
        <p:spPr>
          <a:xfrm>
            <a:off x="464810" y="5522003"/>
            <a:ext cx="2006666" cy="574352"/>
          </a:xfrm>
        </p:spPr>
        <p:txBody>
          <a:bodyPr>
            <a:normAutofit/>
          </a:bodyPr>
          <a:lstStyle>
            <a:lvl1pPr marL="0" indent="0">
              <a:spcBef>
                <a:spcPts val="0"/>
              </a:spcBef>
              <a:spcAft>
                <a:spcPts val="0"/>
              </a:spcAft>
              <a:buNone/>
              <a:defRPr sz="1200" b="0">
                <a:solidFill>
                  <a:srgbClr val="000033"/>
                </a:solidFill>
                <a:latin typeface="Lato" panose="020F0502020204030203" pitchFamily="34" charset="0"/>
                <a:ea typeface="Lato" panose="020F0502020204030203" pitchFamily="34" charset="0"/>
                <a:cs typeface="Lato" panose="020F0502020204030203" pitchFamily="34" charset="0"/>
              </a:defRPr>
            </a:lvl1pPr>
            <a:lvl2pPr marL="457200" indent="0">
              <a:buNone/>
              <a:defRPr/>
            </a:lvl2pPr>
            <a:lvl3pPr marL="860425" indent="0">
              <a:buNone/>
              <a:defRPr/>
            </a:lvl3pPr>
            <a:lvl4pPr marL="1257300" indent="0">
              <a:buNone/>
              <a:defRPr/>
            </a:lvl4pPr>
            <a:lvl5pPr marL="1828800" indent="0">
              <a:buNone/>
              <a:defRPr/>
            </a:lvl5pPr>
          </a:lstStyle>
          <a:p>
            <a:pPr lvl="0"/>
            <a:r>
              <a:rPr lang="en-US"/>
              <a:t>Title</a:t>
            </a:r>
          </a:p>
        </p:txBody>
      </p:sp>
      <p:sp>
        <p:nvSpPr>
          <p:cNvPr id="15" name="Text Placeholder 33">
            <a:extLst>
              <a:ext uri="{FF2B5EF4-FFF2-40B4-BE49-F238E27FC236}">
                <a16:creationId xmlns:a16="http://schemas.microsoft.com/office/drawing/2014/main" id="{94BC64F9-5897-4B2C-828C-6BA60766EA72}"/>
              </a:ext>
            </a:extLst>
          </p:cNvPr>
          <p:cNvSpPr>
            <a:spLocks noGrp="1"/>
          </p:cNvSpPr>
          <p:nvPr>
            <p:ph type="body" sz="quarter" idx="52" hasCustomPrompt="1"/>
          </p:nvPr>
        </p:nvSpPr>
        <p:spPr>
          <a:xfrm>
            <a:off x="4770239" y="4992306"/>
            <a:ext cx="2006666" cy="613157"/>
          </a:xfrm>
        </p:spPr>
        <p:txBody>
          <a:bodyPr anchor="b" anchorCtr="0">
            <a:normAutofit/>
          </a:bodyPr>
          <a:lstStyle>
            <a:lvl1pPr marL="0" indent="0">
              <a:spcBef>
                <a:spcPts val="0"/>
              </a:spcBef>
              <a:spcAft>
                <a:spcPts val="0"/>
              </a:spcAft>
              <a:buNone/>
              <a:defRPr sz="1400" b="0">
                <a:solidFill>
                  <a:srgbClr val="D62056"/>
                </a:solidFill>
                <a:latin typeface="Montserrat SemiBold" panose="00000700000000000000" pitchFamily="50" charset="0"/>
              </a:defRPr>
            </a:lvl1pPr>
            <a:lvl2pPr marL="457200" indent="0">
              <a:buNone/>
              <a:defRPr/>
            </a:lvl2pPr>
            <a:lvl3pPr marL="860425" indent="0">
              <a:buNone/>
              <a:defRPr/>
            </a:lvl3pPr>
            <a:lvl4pPr marL="1257300" indent="0">
              <a:buNone/>
              <a:defRPr/>
            </a:lvl4pPr>
            <a:lvl5pPr marL="1828800" indent="0">
              <a:buNone/>
              <a:defRPr/>
            </a:lvl5pPr>
          </a:lstStyle>
          <a:p>
            <a:pPr lvl="0"/>
            <a:r>
              <a:rPr lang="en-US"/>
              <a:t>Presenter Name</a:t>
            </a:r>
          </a:p>
        </p:txBody>
      </p:sp>
      <p:sp>
        <p:nvSpPr>
          <p:cNvPr id="16" name="Text Placeholder 33">
            <a:extLst>
              <a:ext uri="{FF2B5EF4-FFF2-40B4-BE49-F238E27FC236}">
                <a16:creationId xmlns:a16="http://schemas.microsoft.com/office/drawing/2014/main" id="{7E2275E8-9E21-D2EB-AAFD-FED0392CE6BA}"/>
              </a:ext>
            </a:extLst>
          </p:cNvPr>
          <p:cNvSpPr>
            <a:spLocks noGrp="1"/>
          </p:cNvSpPr>
          <p:nvPr>
            <p:ph type="body" sz="quarter" idx="53" hasCustomPrompt="1"/>
          </p:nvPr>
        </p:nvSpPr>
        <p:spPr>
          <a:xfrm>
            <a:off x="4770239" y="5522003"/>
            <a:ext cx="2006666" cy="574352"/>
          </a:xfrm>
        </p:spPr>
        <p:txBody>
          <a:bodyPr>
            <a:normAutofit/>
          </a:bodyPr>
          <a:lstStyle>
            <a:lvl1pPr marL="0" indent="0">
              <a:spcBef>
                <a:spcPts val="0"/>
              </a:spcBef>
              <a:spcAft>
                <a:spcPts val="0"/>
              </a:spcAft>
              <a:buNone/>
              <a:defRPr sz="1200" b="0">
                <a:solidFill>
                  <a:srgbClr val="000033"/>
                </a:solidFill>
                <a:latin typeface="Lato" panose="020F0502020204030203" pitchFamily="34" charset="0"/>
                <a:ea typeface="Lato" panose="020F0502020204030203" pitchFamily="34" charset="0"/>
                <a:cs typeface="Lato" panose="020F0502020204030203" pitchFamily="34" charset="0"/>
              </a:defRPr>
            </a:lvl1pPr>
            <a:lvl2pPr marL="457200" indent="0">
              <a:buNone/>
              <a:defRPr/>
            </a:lvl2pPr>
            <a:lvl3pPr marL="860425" indent="0">
              <a:buNone/>
              <a:defRPr/>
            </a:lvl3pPr>
            <a:lvl4pPr marL="1257300" indent="0">
              <a:buNone/>
              <a:defRPr/>
            </a:lvl4pPr>
            <a:lvl5pPr marL="1828800" indent="0">
              <a:buNone/>
              <a:defRPr/>
            </a:lvl5pPr>
          </a:lstStyle>
          <a:p>
            <a:pPr lvl="0"/>
            <a:r>
              <a:rPr lang="en-US"/>
              <a:t>Title</a:t>
            </a:r>
          </a:p>
        </p:txBody>
      </p:sp>
      <p:sp>
        <p:nvSpPr>
          <p:cNvPr id="17" name="Text Placeholder 33">
            <a:extLst>
              <a:ext uri="{FF2B5EF4-FFF2-40B4-BE49-F238E27FC236}">
                <a16:creationId xmlns:a16="http://schemas.microsoft.com/office/drawing/2014/main" id="{4665E115-5830-6EAD-19A4-27253624C44A}"/>
              </a:ext>
            </a:extLst>
          </p:cNvPr>
          <p:cNvSpPr>
            <a:spLocks noGrp="1"/>
          </p:cNvSpPr>
          <p:nvPr>
            <p:ph type="body" sz="quarter" idx="54" hasCustomPrompt="1"/>
          </p:nvPr>
        </p:nvSpPr>
        <p:spPr>
          <a:xfrm>
            <a:off x="7085058" y="4992306"/>
            <a:ext cx="2006666" cy="613157"/>
          </a:xfrm>
        </p:spPr>
        <p:txBody>
          <a:bodyPr anchor="b" anchorCtr="0">
            <a:normAutofit/>
          </a:bodyPr>
          <a:lstStyle>
            <a:lvl1pPr marL="0" indent="0">
              <a:spcBef>
                <a:spcPts val="0"/>
              </a:spcBef>
              <a:spcAft>
                <a:spcPts val="0"/>
              </a:spcAft>
              <a:buNone/>
              <a:defRPr sz="1400" b="0">
                <a:solidFill>
                  <a:srgbClr val="D62056"/>
                </a:solidFill>
                <a:latin typeface="Montserrat SemiBold" panose="00000700000000000000" pitchFamily="50" charset="0"/>
              </a:defRPr>
            </a:lvl1pPr>
            <a:lvl2pPr marL="457200" indent="0">
              <a:buNone/>
              <a:defRPr/>
            </a:lvl2pPr>
            <a:lvl3pPr marL="860425" indent="0">
              <a:buNone/>
              <a:defRPr/>
            </a:lvl3pPr>
            <a:lvl4pPr marL="1257300" indent="0">
              <a:buNone/>
              <a:defRPr/>
            </a:lvl4pPr>
            <a:lvl5pPr marL="1828800" indent="0">
              <a:buNone/>
              <a:defRPr/>
            </a:lvl5pPr>
          </a:lstStyle>
          <a:p>
            <a:pPr lvl="0"/>
            <a:r>
              <a:rPr lang="en-US"/>
              <a:t>Presenter Name</a:t>
            </a:r>
          </a:p>
        </p:txBody>
      </p:sp>
      <p:sp>
        <p:nvSpPr>
          <p:cNvPr id="18" name="Text Placeholder 33">
            <a:extLst>
              <a:ext uri="{FF2B5EF4-FFF2-40B4-BE49-F238E27FC236}">
                <a16:creationId xmlns:a16="http://schemas.microsoft.com/office/drawing/2014/main" id="{933F7322-6A42-F2FA-09B9-0FEB83012856}"/>
              </a:ext>
            </a:extLst>
          </p:cNvPr>
          <p:cNvSpPr>
            <a:spLocks noGrp="1"/>
          </p:cNvSpPr>
          <p:nvPr>
            <p:ph type="body" sz="quarter" idx="55" hasCustomPrompt="1"/>
          </p:nvPr>
        </p:nvSpPr>
        <p:spPr>
          <a:xfrm>
            <a:off x="7085058" y="5522003"/>
            <a:ext cx="2006666" cy="574352"/>
          </a:xfrm>
        </p:spPr>
        <p:txBody>
          <a:bodyPr>
            <a:normAutofit/>
          </a:bodyPr>
          <a:lstStyle>
            <a:lvl1pPr marL="0" indent="0">
              <a:spcBef>
                <a:spcPts val="0"/>
              </a:spcBef>
              <a:spcAft>
                <a:spcPts val="0"/>
              </a:spcAft>
              <a:buNone/>
              <a:defRPr sz="1200" b="0">
                <a:solidFill>
                  <a:srgbClr val="000033"/>
                </a:solidFill>
                <a:latin typeface="Lato" panose="020F0502020204030203" pitchFamily="34" charset="0"/>
                <a:ea typeface="Lato" panose="020F0502020204030203" pitchFamily="34" charset="0"/>
                <a:cs typeface="Lato" panose="020F0502020204030203" pitchFamily="34" charset="0"/>
              </a:defRPr>
            </a:lvl1pPr>
            <a:lvl2pPr marL="457200" indent="0">
              <a:buNone/>
              <a:defRPr/>
            </a:lvl2pPr>
            <a:lvl3pPr marL="860425" indent="0">
              <a:buNone/>
              <a:defRPr/>
            </a:lvl3pPr>
            <a:lvl4pPr marL="1257300" indent="0">
              <a:buNone/>
              <a:defRPr/>
            </a:lvl4pPr>
            <a:lvl5pPr marL="1828800" indent="0">
              <a:buNone/>
              <a:defRPr/>
            </a:lvl5pPr>
          </a:lstStyle>
          <a:p>
            <a:pPr lvl="0"/>
            <a:r>
              <a:rPr lang="en-US"/>
              <a:t>Title</a:t>
            </a:r>
          </a:p>
        </p:txBody>
      </p:sp>
      <p:sp>
        <p:nvSpPr>
          <p:cNvPr id="19" name="Text Placeholder 33">
            <a:extLst>
              <a:ext uri="{FF2B5EF4-FFF2-40B4-BE49-F238E27FC236}">
                <a16:creationId xmlns:a16="http://schemas.microsoft.com/office/drawing/2014/main" id="{36148AF8-4270-CBBD-4FEA-A4F314192EAB}"/>
              </a:ext>
            </a:extLst>
          </p:cNvPr>
          <p:cNvSpPr>
            <a:spLocks noGrp="1"/>
          </p:cNvSpPr>
          <p:nvPr>
            <p:ph type="body" sz="quarter" idx="56" hasCustomPrompt="1"/>
          </p:nvPr>
        </p:nvSpPr>
        <p:spPr>
          <a:xfrm>
            <a:off x="9447980" y="4992306"/>
            <a:ext cx="2006666" cy="613157"/>
          </a:xfrm>
        </p:spPr>
        <p:txBody>
          <a:bodyPr anchor="b" anchorCtr="0">
            <a:normAutofit/>
          </a:bodyPr>
          <a:lstStyle>
            <a:lvl1pPr marL="0" indent="0">
              <a:spcBef>
                <a:spcPts val="0"/>
              </a:spcBef>
              <a:spcAft>
                <a:spcPts val="0"/>
              </a:spcAft>
              <a:buNone/>
              <a:defRPr sz="1400" b="0">
                <a:solidFill>
                  <a:srgbClr val="D62056"/>
                </a:solidFill>
                <a:latin typeface="Montserrat SemiBold" panose="00000700000000000000" pitchFamily="50" charset="0"/>
              </a:defRPr>
            </a:lvl1pPr>
            <a:lvl2pPr marL="457200" indent="0">
              <a:buNone/>
              <a:defRPr/>
            </a:lvl2pPr>
            <a:lvl3pPr marL="860425" indent="0">
              <a:buNone/>
              <a:defRPr/>
            </a:lvl3pPr>
            <a:lvl4pPr marL="1257300" indent="0">
              <a:buNone/>
              <a:defRPr/>
            </a:lvl4pPr>
            <a:lvl5pPr marL="1828800" indent="0">
              <a:buNone/>
              <a:defRPr/>
            </a:lvl5pPr>
          </a:lstStyle>
          <a:p>
            <a:pPr lvl="0"/>
            <a:r>
              <a:rPr lang="en-US"/>
              <a:t>Presenter Name</a:t>
            </a:r>
          </a:p>
        </p:txBody>
      </p:sp>
      <p:sp>
        <p:nvSpPr>
          <p:cNvPr id="21" name="Text Placeholder 33">
            <a:extLst>
              <a:ext uri="{FF2B5EF4-FFF2-40B4-BE49-F238E27FC236}">
                <a16:creationId xmlns:a16="http://schemas.microsoft.com/office/drawing/2014/main" id="{D39D6D08-BAC6-97B7-BC22-0F2E852E9647}"/>
              </a:ext>
            </a:extLst>
          </p:cNvPr>
          <p:cNvSpPr>
            <a:spLocks noGrp="1"/>
          </p:cNvSpPr>
          <p:nvPr>
            <p:ph type="body" sz="quarter" idx="57" hasCustomPrompt="1"/>
          </p:nvPr>
        </p:nvSpPr>
        <p:spPr>
          <a:xfrm>
            <a:off x="9447980" y="5522003"/>
            <a:ext cx="2006666" cy="574352"/>
          </a:xfrm>
        </p:spPr>
        <p:txBody>
          <a:bodyPr>
            <a:normAutofit/>
          </a:bodyPr>
          <a:lstStyle>
            <a:lvl1pPr marL="0" indent="0">
              <a:spcBef>
                <a:spcPts val="0"/>
              </a:spcBef>
              <a:spcAft>
                <a:spcPts val="0"/>
              </a:spcAft>
              <a:buNone/>
              <a:defRPr sz="1200" b="0">
                <a:solidFill>
                  <a:srgbClr val="000033"/>
                </a:solidFill>
                <a:latin typeface="Lato" panose="020F0502020204030203" pitchFamily="34" charset="0"/>
                <a:ea typeface="Lato" panose="020F0502020204030203" pitchFamily="34" charset="0"/>
                <a:cs typeface="Lato" panose="020F0502020204030203" pitchFamily="34" charset="0"/>
              </a:defRPr>
            </a:lvl1pPr>
            <a:lvl2pPr marL="457200" indent="0">
              <a:buNone/>
              <a:defRPr/>
            </a:lvl2pPr>
            <a:lvl3pPr marL="860425" indent="0">
              <a:buNone/>
              <a:defRPr/>
            </a:lvl3pPr>
            <a:lvl4pPr marL="1257300" indent="0">
              <a:buNone/>
              <a:defRPr/>
            </a:lvl4pPr>
            <a:lvl5pPr marL="1828800" indent="0">
              <a:buNone/>
              <a:defRPr/>
            </a:lvl5pPr>
          </a:lstStyle>
          <a:p>
            <a:pPr lvl="0"/>
            <a:r>
              <a:rPr lang="en-US"/>
              <a:t>Title</a:t>
            </a:r>
          </a:p>
        </p:txBody>
      </p:sp>
      <p:sp>
        <p:nvSpPr>
          <p:cNvPr id="3" name="Date Placeholder 2">
            <a:extLst>
              <a:ext uri="{FF2B5EF4-FFF2-40B4-BE49-F238E27FC236}">
                <a16:creationId xmlns:a16="http://schemas.microsoft.com/office/drawing/2014/main" id="{3312B3A0-3D4B-4CB3-DFDC-BB38FA551CC9}"/>
              </a:ext>
            </a:extLst>
          </p:cNvPr>
          <p:cNvSpPr>
            <a:spLocks noGrp="1"/>
          </p:cNvSpPr>
          <p:nvPr>
            <p:ph type="dt" sz="half" idx="10"/>
          </p:nvPr>
        </p:nvSpPr>
        <p:spPr>
          <a:xfrm>
            <a:off x="396860" y="6164663"/>
            <a:ext cx="1098177" cy="365125"/>
          </a:xfrm>
        </p:spPr>
        <p:txBody>
          <a:bodyPr/>
          <a:lstStyle/>
          <a:p>
            <a:fld id="{A23123F0-E524-4EB3-87DA-5A3C745AFB19}" type="datetimeFigureOut">
              <a:rPr lang="en-US" smtClean="0"/>
              <a:t>3/9/2026</a:t>
            </a:fld>
            <a:endParaRPr lang="en-US"/>
          </a:p>
        </p:txBody>
      </p:sp>
      <p:sp>
        <p:nvSpPr>
          <p:cNvPr id="4" name="Footer Placeholder 3">
            <a:extLst>
              <a:ext uri="{FF2B5EF4-FFF2-40B4-BE49-F238E27FC236}">
                <a16:creationId xmlns:a16="http://schemas.microsoft.com/office/drawing/2014/main" id="{5718AE31-477C-6D79-2A28-42DDC10531BB}"/>
              </a:ext>
            </a:extLst>
          </p:cNvPr>
          <p:cNvSpPr>
            <a:spLocks noGrp="1"/>
          </p:cNvSpPr>
          <p:nvPr>
            <p:ph type="ftr" sz="quarter" idx="11"/>
          </p:nvPr>
        </p:nvSpPr>
        <p:spPr>
          <a:xfrm>
            <a:off x="1680679" y="6164663"/>
            <a:ext cx="6037730" cy="365125"/>
          </a:xfrm>
        </p:spPr>
        <p:txBody>
          <a:bodyPr/>
          <a:lstStyle/>
          <a:p>
            <a:endParaRPr lang="en-US"/>
          </a:p>
        </p:txBody>
      </p:sp>
      <p:sp>
        <p:nvSpPr>
          <p:cNvPr id="5" name="Slide Number Placeholder 4">
            <a:extLst>
              <a:ext uri="{FF2B5EF4-FFF2-40B4-BE49-F238E27FC236}">
                <a16:creationId xmlns:a16="http://schemas.microsoft.com/office/drawing/2014/main" id="{0FF391D2-38A6-F3DC-B268-2282614650DD}"/>
              </a:ext>
            </a:extLst>
          </p:cNvPr>
          <p:cNvSpPr>
            <a:spLocks noGrp="1"/>
          </p:cNvSpPr>
          <p:nvPr>
            <p:ph type="sldNum" sz="quarter" idx="12"/>
          </p:nvPr>
        </p:nvSpPr>
        <p:spPr>
          <a:xfrm>
            <a:off x="7884256" y="6164663"/>
            <a:ext cx="712694" cy="365125"/>
          </a:xfrm>
        </p:spPr>
        <p:txBody>
          <a:bodyPr/>
          <a:lstStyle/>
          <a:p>
            <a:fld id="{71E26626-5BCC-427F-B15C-4E32E7B7265C}" type="slidenum">
              <a:rPr lang="en-US" smtClean="0"/>
              <a:t>‹#›</a:t>
            </a:fld>
            <a:endParaRPr lang="en-US"/>
          </a:p>
        </p:txBody>
      </p:sp>
      <p:pic>
        <p:nvPicPr>
          <p:cNvPr id="12" name="Picture 11">
            <a:extLst>
              <a:ext uri="{FF2B5EF4-FFF2-40B4-BE49-F238E27FC236}">
                <a16:creationId xmlns:a16="http://schemas.microsoft.com/office/drawing/2014/main" id="{27B6DBE1-C095-D583-0DBF-5EB76A675AC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804333" y="6238961"/>
            <a:ext cx="2006667" cy="216528"/>
          </a:xfrm>
          <a:prstGeom prst="rect">
            <a:avLst/>
          </a:prstGeom>
        </p:spPr>
      </p:pic>
    </p:spTree>
    <p:extLst>
      <p:ext uri="{BB962C8B-B14F-4D97-AF65-F5344CB8AC3E}">
        <p14:creationId xmlns:p14="http://schemas.microsoft.com/office/powerpoint/2010/main" val="930983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ice to Meet You - 6 Presente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Oval 23">
            <a:extLst>
              <a:ext uri="{FF2B5EF4-FFF2-40B4-BE49-F238E27FC236}">
                <a16:creationId xmlns:a16="http://schemas.microsoft.com/office/drawing/2014/main" id="{6AE7EB45-AE1F-4AC0-83E5-03B46A1A04E6}"/>
              </a:ext>
            </a:extLst>
          </p:cNvPr>
          <p:cNvSpPr/>
          <p:nvPr userDrawn="1"/>
        </p:nvSpPr>
        <p:spPr>
          <a:xfrm>
            <a:off x="457200" y="782421"/>
            <a:ext cx="914400" cy="914400"/>
          </a:xfrm>
          <a:prstGeom prst="ellipse">
            <a:avLst/>
          </a:prstGeom>
          <a:solidFill>
            <a:srgbClr val="8FB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3">
            <a:extLst>
              <a:ext uri="{FF2B5EF4-FFF2-40B4-BE49-F238E27FC236}">
                <a16:creationId xmlns:a16="http://schemas.microsoft.com/office/drawing/2014/main" id="{E0FF5734-B3D8-4555-8214-CF9CB7072B10}"/>
              </a:ext>
            </a:extLst>
          </p:cNvPr>
          <p:cNvSpPr txBox="1">
            <a:spLocks/>
          </p:cNvSpPr>
          <p:nvPr userDrawn="1"/>
        </p:nvSpPr>
        <p:spPr>
          <a:xfrm>
            <a:off x="1371600" y="1696821"/>
            <a:ext cx="3228975" cy="1216026"/>
          </a:xfrm>
          <a:prstGeom prst="rect">
            <a:avLst/>
          </a:prstGeom>
        </p:spPr>
        <p:txBody>
          <a:bodyPr vert="horz" lIns="0" tIns="0" rIns="91440" bIns="45720" rtlCol="0" anchor="t" anchorCtr="0">
            <a:normAutofit/>
          </a:bodyPr>
          <a:lstStyle>
            <a:lvl1pPr algn="l" defTabSz="914400" rtl="0" eaLnBrk="1" latinLnBrk="0" hangingPunct="1">
              <a:lnSpc>
                <a:spcPct val="90000"/>
              </a:lnSpc>
              <a:spcBef>
                <a:spcPct val="0"/>
              </a:spcBef>
              <a:buNone/>
              <a:defRPr sz="4000" b="0" i="0" u="none" kern="1200">
                <a:solidFill>
                  <a:srgbClr val="302D79"/>
                </a:solidFill>
                <a:latin typeface="Montserrat ExtraBold" panose="00000900000000000000" pitchFamily="50" charset="0"/>
                <a:ea typeface="+mj-ea"/>
                <a:cs typeface="+mj-cs"/>
              </a:defRPr>
            </a:lvl1pPr>
          </a:lstStyle>
          <a:p>
            <a:r>
              <a:rPr lang="en-US"/>
              <a:t>Nice to Meet you</a:t>
            </a:r>
          </a:p>
        </p:txBody>
      </p:sp>
      <p:pic>
        <p:nvPicPr>
          <p:cNvPr id="20" name="Picture 19" descr="Icon&#10;&#10;Description automatically generated">
            <a:extLst>
              <a:ext uri="{FF2B5EF4-FFF2-40B4-BE49-F238E27FC236}">
                <a16:creationId xmlns:a16="http://schemas.microsoft.com/office/drawing/2014/main" id="{E56CDC87-17A7-46D5-A108-843C397A46B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985" y="957031"/>
            <a:ext cx="558829" cy="565179"/>
          </a:xfrm>
          <a:prstGeom prst="rect">
            <a:avLst/>
          </a:prstGeom>
        </p:spPr>
      </p:pic>
      <p:grpSp>
        <p:nvGrpSpPr>
          <p:cNvPr id="14" name="Group 13">
            <a:extLst>
              <a:ext uri="{FF2B5EF4-FFF2-40B4-BE49-F238E27FC236}">
                <a16:creationId xmlns:a16="http://schemas.microsoft.com/office/drawing/2014/main" id="{E474D2AE-141B-42CC-992A-02AED4F7BDC9}"/>
              </a:ext>
            </a:extLst>
          </p:cNvPr>
          <p:cNvGrpSpPr/>
          <p:nvPr userDrawn="1"/>
        </p:nvGrpSpPr>
        <p:grpSpPr>
          <a:xfrm>
            <a:off x="9680127" y="491330"/>
            <a:ext cx="1876888" cy="1760924"/>
            <a:chOff x="2084278" y="198333"/>
            <a:chExt cx="2775093" cy="2603634"/>
          </a:xfrm>
        </p:grpSpPr>
        <p:pic>
          <p:nvPicPr>
            <p:cNvPr id="15" name="Picture 14" descr="Shape, circle&#10;&#10;Description automatically generated">
              <a:extLst>
                <a:ext uri="{FF2B5EF4-FFF2-40B4-BE49-F238E27FC236}">
                  <a16:creationId xmlns:a16="http://schemas.microsoft.com/office/drawing/2014/main" id="{D72869CD-B6C1-4880-9F68-BB728427F1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4278" y="198333"/>
              <a:ext cx="2775093" cy="2603634"/>
            </a:xfrm>
            <a:prstGeom prst="rect">
              <a:avLst/>
            </a:prstGeom>
          </p:spPr>
        </p:pic>
        <p:sp>
          <p:nvSpPr>
            <p:cNvPr id="16" name="Oval 15">
              <a:extLst>
                <a:ext uri="{FF2B5EF4-FFF2-40B4-BE49-F238E27FC236}">
                  <a16:creationId xmlns:a16="http://schemas.microsoft.com/office/drawing/2014/main" id="{1202CAAF-7B25-4A5A-BE39-B1CBC4CBD50A}"/>
                </a:ext>
              </a:extLst>
            </p:cNvPr>
            <p:cNvSpPr/>
            <p:nvPr/>
          </p:nvSpPr>
          <p:spPr>
            <a:xfrm>
              <a:off x="2271135" y="809448"/>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0A1D554E-7050-46E0-8941-521C2C97CD62}"/>
              </a:ext>
            </a:extLst>
          </p:cNvPr>
          <p:cNvGrpSpPr/>
          <p:nvPr userDrawn="1"/>
        </p:nvGrpSpPr>
        <p:grpSpPr>
          <a:xfrm rot="4331276">
            <a:off x="7046371" y="386816"/>
            <a:ext cx="1445174" cy="1975209"/>
            <a:chOff x="8423993" y="2064447"/>
            <a:chExt cx="2216264" cy="3029106"/>
          </a:xfrm>
        </p:grpSpPr>
        <p:pic>
          <p:nvPicPr>
            <p:cNvPr id="18" name="Picture 17" descr="Shape, circle&#10;&#10;Description automatically generated">
              <a:extLst>
                <a:ext uri="{FF2B5EF4-FFF2-40B4-BE49-F238E27FC236}">
                  <a16:creationId xmlns:a16="http://schemas.microsoft.com/office/drawing/2014/main" id="{95041143-7780-4929-A9AB-3F8099A5ED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23993" y="2064447"/>
              <a:ext cx="2216264" cy="3029106"/>
            </a:xfrm>
            <a:prstGeom prst="rect">
              <a:avLst/>
            </a:prstGeom>
          </p:spPr>
        </p:pic>
        <p:sp>
          <p:nvSpPr>
            <p:cNvPr id="19" name="Oval 18">
              <a:extLst>
                <a:ext uri="{FF2B5EF4-FFF2-40B4-BE49-F238E27FC236}">
                  <a16:creationId xmlns:a16="http://schemas.microsoft.com/office/drawing/2014/main" id="{BB4C82AA-4C0C-4D74-B2B8-E0615275AB8E}"/>
                </a:ext>
              </a:extLst>
            </p:cNvPr>
            <p:cNvSpPr/>
            <p:nvPr/>
          </p:nvSpPr>
          <p:spPr>
            <a:xfrm>
              <a:off x="8617725" y="3122613"/>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D32BBF45-CA24-4417-AE9E-8A85BC3BE0B1}"/>
              </a:ext>
            </a:extLst>
          </p:cNvPr>
          <p:cNvGrpSpPr/>
          <p:nvPr userDrawn="1"/>
        </p:nvGrpSpPr>
        <p:grpSpPr>
          <a:xfrm>
            <a:off x="4332526" y="512099"/>
            <a:ext cx="1766091" cy="1711165"/>
            <a:chOff x="4768783" y="2143059"/>
            <a:chExt cx="2642503" cy="2560320"/>
          </a:xfrm>
        </p:grpSpPr>
        <p:pic>
          <p:nvPicPr>
            <p:cNvPr id="22" name="Picture 21" descr="Shape, circle&#10;&#10;Description automatically generated">
              <a:extLst>
                <a:ext uri="{FF2B5EF4-FFF2-40B4-BE49-F238E27FC236}">
                  <a16:creationId xmlns:a16="http://schemas.microsoft.com/office/drawing/2014/main" id="{18E60077-091D-4A9F-9BED-FA147E1647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8783" y="2143059"/>
              <a:ext cx="2642503" cy="2560320"/>
            </a:xfrm>
            <a:prstGeom prst="rect">
              <a:avLst/>
            </a:prstGeom>
          </p:spPr>
        </p:pic>
        <p:sp>
          <p:nvSpPr>
            <p:cNvPr id="23" name="Oval 22">
              <a:extLst>
                <a:ext uri="{FF2B5EF4-FFF2-40B4-BE49-F238E27FC236}">
                  <a16:creationId xmlns:a16="http://schemas.microsoft.com/office/drawing/2014/main" id="{3D7E535B-D0C9-4446-876C-30F4D8C17CD6}"/>
                </a:ext>
              </a:extLst>
            </p:cNvPr>
            <p:cNvSpPr/>
            <p:nvPr/>
          </p:nvSpPr>
          <p:spPr>
            <a:xfrm>
              <a:off x="4962132" y="2664600"/>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Picture Placeholder 26">
            <a:extLst>
              <a:ext uri="{FF2B5EF4-FFF2-40B4-BE49-F238E27FC236}">
                <a16:creationId xmlns:a16="http://schemas.microsoft.com/office/drawing/2014/main" id="{48FE29D3-789C-4F21-96E5-ACF4B2603FB1}"/>
              </a:ext>
            </a:extLst>
          </p:cNvPr>
          <p:cNvSpPr>
            <a:spLocks noGrp="1"/>
          </p:cNvSpPr>
          <p:nvPr>
            <p:ph type="pic" sz="quarter" idx="28"/>
          </p:nvPr>
        </p:nvSpPr>
        <p:spPr>
          <a:xfrm>
            <a:off x="4461750" y="860666"/>
            <a:ext cx="1222260" cy="1222261"/>
          </a:xfrm>
          <a:prstGeom prst="flowChartConnector">
            <a:avLst/>
          </a:prstGeom>
          <a:solidFill>
            <a:srgbClr val="EBECF1"/>
          </a:solidFill>
        </p:spPr>
        <p:txBody>
          <a:bodyPr anchor="ctr" anchorCtr="0">
            <a:normAutofit/>
          </a:bodyPr>
          <a:lstStyle>
            <a:lvl1pPr marL="0" indent="0" algn="ctr">
              <a:buNone/>
              <a:defRPr sz="1400"/>
            </a:lvl1pPr>
          </a:lstStyle>
          <a:p>
            <a:r>
              <a:rPr lang="en-US"/>
              <a:t>Click icon to add picture</a:t>
            </a:r>
          </a:p>
        </p:txBody>
      </p:sp>
      <p:grpSp>
        <p:nvGrpSpPr>
          <p:cNvPr id="12" name="Group 11">
            <a:extLst>
              <a:ext uri="{FF2B5EF4-FFF2-40B4-BE49-F238E27FC236}">
                <a16:creationId xmlns:a16="http://schemas.microsoft.com/office/drawing/2014/main" id="{05889FA4-555A-1044-3FEA-7CF441C6BA2E}"/>
              </a:ext>
            </a:extLst>
          </p:cNvPr>
          <p:cNvGrpSpPr/>
          <p:nvPr userDrawn="1"/>
        </p:nvGrpSpPr>
        <p:grpSpPr>
          <a:xfrm rot="4331276">
            <a:off x="9728726" y="3219418"/>
            <a:ext cx="1445174" cy="1975209"/>
            <a:chOff x="8423993" y="2064447"/>
            <a:chExt cx="2216264" cy="3029106"/>
          </a:xfrm>
        </p:grpSpPr>
        <p:pic>
          <p:nvPicPr>
            <p:cNvPr id="13" name="Picture 12" descr="Shape, circle&#10;&#10;Description automatically generated">
              <a:extLst>
                <a:ext uri="{FF2B5EF4-FFF2-40B4-BE49-F238E27FC236}">
                  <a16:creationId xmlns:a16="http://schemas.microsoft.com/office/drawing/2014/main" id="{664DBB46-F096-B177-7D46-B9964F97FD02}"/>
                </a:ext>
              </a:extLst>
            </p:cNvPr>
            <p:cNvPicPr>
              <a:picLocks noChangeAspect="1"/>
            </p:cNvPicPr>
            <p:nvPr/>
          </p:nvPicPr>
          <p:blipFill>
            <a:blip r:embed="rId5">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8423993" y="2064447"/>
              <a:ext cx="2216264" cy="3029106"/>
            </a:xfrm>
            <a:prstGeom prst="rect">
              <a:avLst/>
            </a:prstGeom>
          </p:spPr>
        </p:pic>
        <p:sp>
          <p:nvSpPr>
            <p:cNvPr id="25" name="Oval 24">
              <a:extLst>
                <a:ext uri="{FF2B5EF4-FFF2-40B4-BE49-F238E27FC236}">
                  <a16:creationId xmlns:a16="http://schemas.microsoft.com/office/drawing/2014/main" id="{9179E5AA-B652-C43E-FFC2-A355AD6E1C46}"/>
                </a:ext>
              </a:extLst>
            </p:cNvPr>
            <p:cNvSpPr/>
            <p:nvPr/>
          </p:nvSpPr>
          <p:spPr>
            <a:xfrm>
              <a:off x="8617725" y="3122613"/>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 Placeholder 33">
            <a:extLst>
              <a:ext uri="{FF2B5EF4-FFF2-40B4-BE49-F238E27FC236}">
                <a16:creationId xmlns:a16="http://schemas.microsoft.com/office/drawing/2014/main" id="{B39DD793-326E-D8FF-273F-8D8D5B1052BD}"/>
              </a:ext>
            </a:extLst>
          </p:cNvPr>
          <p:cNvSpPr>
            <a:spLocks noGrp="1"/>
          </p:cNvSpPr>
          <p:nvPr>
            <p:ph type="body" sz="quarter" idx="32" hasCustomPrompt="1"/>
          </p:nvPr>
        </p:nvSpPr>
        <p:spPr>
          <a:xfrm>
            <a:off x="4250048" y="2283849"/>
            <a:ext cx="2085510" cy="494842"/>
          </a:xfrm>
        </p:spPr>
        <p:txBody>
          <a:bodyPr anchor="b" anchorCtr="0">
            <a:normAutofit/>
          </a:bodyPr>
          <a:lstStyle>
            <a:lvl1pPr marL="0" indent="0">
              <a:spcBef>
                <a:spcPts val="0"/>
              </a:spcBef>
              <a:spcAft>
                <a:spcPts val="0"/>
              </a:spcAft>
              <a:buNone/>
              <a:defRPr sz="1400" b="0">
                <a:solidFill>
                  <a:srgbClr val="D62056"/>
                </a:solidFill>
                <a:latin typeface="Montserrat SemiBold" panose="00000700000000000000" pitchFamily="50" charset="0"/>
              </a:defRPr>
            </a:lvl1pPr>
            <a:lvl2pPr marL="457200" indent="0">
              <a:buNone/>
              <a:defRPr/>
            </a:lvl2pPr>
            <a:lvl3pPr marL="860425" indent="0">
              <a:buNone/>
              <a:defRPr/>
            </a:lvl3pPr>
            <a:lvl4pPr marL="1257300" indent="0">
              <a:buNone/>
              <a:defRPr/>
            </a:lvl4pPr>
            <a:lvl5pPr marL="1828800" indent="0">
              <a:buNone/>
              <a:defRPr/>
            </a:lvl5pPr>
          </a:lstStyle>
          <a:p>
            <a:pPr lvl="0"/>
            <a:r>
              <a:rPr lang="en-US"/>
              <a:t>Presenter Name</a:t>
            </a:r>
          </a:p>
        </p:txBody>
      </p:sp>
      <p:sp>
        <p:nvSpPr>
          <p:cNvPr id="34" name="Text Placeholder 33">
            <a:extLst>
              <a:ext uri="{FF2B5EF4-FFF2-40B4-BE49-F238E27FC236}">
                <a16:creationId xmlns:a16="http://schemas.microsoft.com/office/drawing/2014/main" id="{AFCB6F36-62F9-47D7-7A90-1E72D732A70C}"/>
              </a:ext>
            </a:extLst>
          </p:cNvPr>
          <p:cNvSpPr>
            <a:spLocks noGrp="1"/>
          </p:cNvSpPr>
          <p:nvPr>
            <p:ph type="body" sz="quarter" idx="33" hasCustomPrompt="1"/>
          </p:nvPr>
        </p:nvSpPr>
        <p:spPr>
          <a:xfrm>
            <a:off x="4250048" y="2695231"/>
            <a:ext cx="2085510" cy="574352"/>
          </a:xfrm>
        </p:spPr>
        <p:txBody>
          <a:bodyPr>
            <a:normAutofit/>
          </a:bodyPr>
          <a:lstStyle>
            <a:lvl1pPr marL="0" indent="0">
              <a:spcBef>
                <a:spcPts val="0"/>
              </a:spcBef>
              <a:spcAft>
                <a:spcPts val="0"/>
              </a:spcAft>
              <a:buNone/>
              <a:defRPr sz="1200" b="0">
                <a:solidFill>
                  <a:srgbClr val="000033"/>
                </a:solidFill>
                <a:latin typeface="Lato" panose="020F0502020204030203" pitchFamily="34" charset="0"/>
                <a:ea typeface="Lato" panose="020F0502020204030203" pitchFamily="34" charset="0"/>
                <a:cs typeface="Lato" panose="020F0502020204030203" pitchFamily="34" charset="0"/>
              </a:defRPr>
            </a:lvl1pPr>
            <a:lvl2pPr marL="457200" indent="0">
              <a:buNone/>
              <a:defRPr/>
            </a:lvl2pPr>
            <a:lvl3pPr marL="860425" indent="0">
              <a:buNone/>
              <a:defRPr/>
            </a:lvl3pPr>
            <a:lvl4pPr marL="1257300" indent="0">
              <a:buNone/>
              <a:defRPr/>
            </a:lvl4pPr>
            <a:lvl5pPr marL="1828800" indent="0">
              <a:buNone/>
              <a:defRPr/>
            </a:lvl5pPr>
          </a:lstStyle>
          <a:p>
            <a:pPr lvl="0"/>
            <a:r>
              <a:rPr lang="en-US"/>
              <a:t>Title</a:t>
            </a:r>
          </a:p>
        </p:txBody>
      </p:sp>
      <p:sp>
        <p:nvSpPr>
          <p:cNvPr id="35" name="Picture Placeholder 26">
            <a:extLst>
              <a:ext uri="{FF2B5EF4-FFF2-40B4-BE49-F238E27FC236}">
                <a16:creationId xmlns:a16="http://schemas.microsoft.com/office/drawing/2014/main" id="{1426AADF-0DA7-7CE2-0DD6-9FE4C1434A6F}"/>
              </a:ext>
            </a:extLst>
          </p:cNvPr>
          <p:cNvSpPr>
            <a:spLocks noGrp="1"/>
          </p:cNvSpPr>
          <p:nvPr>
            <p:ph type="pic" sz="quarter" idx="34"/>
          </p:nvPr>
        </p:nvSpPr>
        <p:spPr>
          <a:xfrm>
            <a:off x="6876708" y="860666"/>
            <a:ext cx="1222260" cy="1222261"/>
          </a:xfrm>
          <a:prstGeom prst="flowChartConnector">
            <a:avLst/>
          </a:prstGeom>
          <a:solidFill>
            <a:srgbClr val="EBECF1"/>
          </a:solidFill>
        </p:spPr>
        <p:txBody>
          <a:bodyPr anchor="ctr" anchorCtr="0">
            <a:normAutofit/>
          </a:bodyPr>
          <a:lstStyle>
            <a:lvl1pPr marL="0" indent="0" algn="ctr">
              <a:buNone/>
              <a:defRPr sz="1400"/>
            </a:lvl1pPr>
          </a:lstStyle>
          <a:p>
            <a:r>
              <a:rPr lang="en-US"/>
              <a:t>Click icon to add picture</a:t>
            </a:r>
          </a:p>
        </p:txBody>
      </p:sp>
      <p:sp>
        <p:nvSpPr>
          <p:cNvPr id="38" name="Picture Placeholder 26">
            <a:extLst>
              <a:ext uri="{FF2B5EF4-FFF2-40B4-BE49-F238E27FC236}">
                <a16:creationId xmlns:a16="http://schemas.microsoft.com/office/drawing/2014/main" id="{BB95B4B3-60DD-8A1F-F981-F9C637612A7D}"/>
              </a:ext>
            </a:extLst>
          </p:cNvPr>
          <p:cNvSpPr>
            <a:spLocks noGrp="1"/>
          </p:cNvSpPr>
          <p:nvPr>
            <p:ph type="pic" sz="quarter" idx="35"/>
          </p:nvPr>
        </p:nvSpPr>
        <p:spPr>
          <a:xfrm>
            <a:off x="9821123" y="904647"/>
            <a:ext cx="1222260" cy="1222261"/>
          </a:xfrm>
          <a:prstGeom prst="flowChartConnector">
            <a:avLst/>
          </a:prstGeom>
          <a:solidFill>
            <a:srgbClr val="EBECF1"/>
          </a:solidFill>
        </p:spPr>
        <p:txBody>
          <a:bodyPr anchor="ctr" anchorCtr="0">
            <a:normAutofit/>
          </a:bodyPr>
          <a:lstStyle>
            <a:lvl1pPr marL="0" indent="0" algn="ctr">
              <a:buNone/>
              <a:defRPr sz="1400"/>
            </a:lvl1pPr>
          </a:lstStyle>
          <a:p>
            <a:r>
              <a:rPr lang="en-US"/>
              <a:t>Click icon to add picture</a:t>
            </a:r>
          </a:p>
        </p:txBody>
      </p:sp>
      <p:sp>
        <p:nvSpPr>
          <p:cNvPr id="50" name="Text Placeholder 33">
            <a:extLst>
              <a:ext uri="{FF2B5EF4-FFF2-40B4-BE49-F238E27FC236}">
                <a16:creationId xmlns:a16="http://schemas.microsoft.com/office/drawing/2014/main" id="{8F52742E-8E2A-5DB7-9C77-01401D32E099}"/>
              </a:ext>
            </a:extLst>
          </p:cNvPr>
          <p:cNvSpPr>
            <a:spLocks noGrp="1"/>
          </p:cNvSpPr>
          <p:nvPr>
            <p:ph type="body" sz="quarter" idx="38" hasCustomPrompt="1"/>
          </p:nvPr>
        </p:nvSpPr>
        <p:spPr>
          <a:xfrm>
            <a:off x="6830276" y="2283849"/>
            <a:ext cx="2085510" cy="494842"/>
          </a:xfrm>
        </p:spPr>
        <p:txBody>
          <a:bodyPr anchor="b" anchorCtr="0">
            <a:normAutofit/>
          </a:bodyPr>
          <a:lstStyle>
            <a:lvl1pPr marL="0" indent="0">
              <a:spcBef>
                <a:spcPts val="0"/>
              </a:spcBef>
              <a:spcAft>
                <a:spcPts val="0"/>
              </a:spcAft>
              <a:buNone/>
              <a:defRPr sz="1400" b="0">
                <a:solidFill>
                  <a:srgbClr val="D62056"/>
                </a:solidFill>
                <a:latin typeface="Montserrat SemiBold" panose="00000700000000000000" pitchFamily="50" charset="0"/>
              </a:defRPr>
            </a:lvl1pPr>
            <a:lvl2pPr marL="457200" indent="0">
              <a:buNone/>
              <a:defRPr/>
            </a:lvl2pPr>
            <a:lvl3pPr marL="860425" indent="0">
              <a:buNone/>
              <a:defRPr/>
            </a:lvl3pPr>
            <a:lvl4pPr marL="1257300" indent="0">
              <a:buNone/>
              <a:defRPr/>
            </a:lvl4pPr>
            <a:lvl5pPr marL="1828800" indent="0">
              <a:buNone/>
              <a:defRPr/>
            </a:lvl5pPr>
          </a:lstStyle>
          <a:p>
            <a:pPr lvl="0"/>
            <a:r>
              <a:rPr lang="en-US"/>
              <a:t>Presenter Name</a:t>
            </a:r>
          </a:p>
        </p:txBody>
      </p:sp>
      <p:sp>
        <p:nvSpPr>
          <p:cNvPr id="51" name="Text Placeholder 33">
            <a:extLst>
              <a:ext uri="{FF2B5EF4-FFF2-40B4-BE49-F238E27FC236}">
                <a16:creationId xmlns:a16="http://schemas.microsoft.com/office/drawing/2014/main" id="{23AD4767-F4A2-2317-7121-8414D1BB1F09}"/>
              </a:ext>
            </a:extLst>
          </p:cNvPr>
          <p:cNvSpPr>
            <a:spLocks noGrp="1"/>
          </p:cNvSpPr>
          <p:nvPr>
            <p:ph type="body" sz="quarter" idx="39" hasCustomPrompt="1"/>
          </p:nvPr>
        </p:nvSpPr>
        <p:spPr>
          <a:xfrm>
            <a:off x="6815803" y="2695231"/>
            <a:ext cx="2085510" cy="574352"/>
          </a:xfrm>
        </p:spPr>
        <p:txBody>
          <a:bodyPr>
            <a:normAutofit/>
          </a:bodyPr>
          <a:lstStyle>
            <a:lvl1pPr marL="0" indent="0">
              <a:spcBef>
                <a:spcPts val="0"/>
              </a:spcBef>
              <a:spcAft>
                <a:spcPts val="0"/>
              </a:spcAft>
              <a:buNone/>
              <a:defRPr sz="1200" b="0">
                <a:solidFill>
                  <a:srgbClr val="000033"/>
                </a:solidFill>
                <a:latin typeface="Lato" panose="020F0502020204030203" pitchFamily="34" charset="0"/>
                <a:ea typeface="Lato" panose="020F0502020204030203" pitchFamily="34" charset="0"/>
                <a:cs typeface="Lato" panose="020F0502020204030203" pitchFamily="34" charset="0"/>
              </a:defRPr>
            </a:lvl1pPr>
            <a:lvl2pPr marL="457200" indent="0">
              <a:buNone/>
              <a:defRPr/>
            </a:lvl2pPr>
            <a:lvl3pPr marL="860425" indent="0">
              <a:buNone/>
              <a:defRPr/>
            </a:lvl3pPr>
            <a:lvl4pPr marL="1257300" indent="0">
              <a:buNone/>
              <a:defRPr/>
            </a:lvl4pPr>
            <a:lvl5pPr marL="1828800" indent="0">
              <a:buNone/>
              <a:defRPr/>
            </a:lvl5pPr>
          </a:lstStyle>
          <a:p>
            <a:pPr lvl="0"/>
            <a:r>
              <a:rPr lang="en-US"/>
              <a:t>Title</a:t>
            </a:r>
          </a:p>
        </p:txBody>
      </p:sp>
      <p:sp>
        <p:nvSpPr>
          <p:cNvPr id="52" name="Text Placeholder 33">
            <a:extLst>
              <a:ext uri="{FF2B5EF4-FFF2-40B4-BE49-F238E27FC236}">
                <a16:creationId xmlns:a16="http://schemas.microsoft.com/office/drawing/2014/main" id="{5A2A1A7B-78B9-70B1-59B4-36D474D58A02}"/>
              </a:ext>
            </a:extLst>
          </p:cNvPr>
          <p:cNvSpPr>
            <a:spLocks noGrp="1"/>
          </p:cNvSpPr>
          <p:nvPr>
            <p:ph type="body" sz="quarter" idx="40" hasCustomPrompt="1"/>
          </p:nvPr>
        </p:nvSpPr>
        <p:spPr>
          <a:xfrm>
            <a:off x="9410504" y="2283849"/>
            <a:ext cx="2085510" cy="494842"/>
          </a:xfrm>
        </p:spPr>
        <p:txBody>
          <a:bodyPr anchor="b" anchorCtr="0">
            <a:normAutofit/>
          </a:bodyPr>
          <a:lstStyle>
            <a:lvl1pPr marL="0" indent="0">
              <a:spcBef>
                <a:spcPts val="0"/>
              </a:spcBef>
              <a:spcAft>
                <a:spcPts val="0"/>
              </a:spcAft>
              <a:buNone/>
              <a:defRPr sz="1400" b="0">
                <a:solidFill>
                  <a:srgbClr val="D62056"/>
                </a:solidFill>
                <a:latin typeface="Montserrat SemiBold" panose="00000700000000000000" pitchFamily="50" charset="0"/>
              </a:defRPr>
            </a:lvl1pPr>
            <a:lvl2pPr marL="457200" indent="0">
              <a:buNone/>
              <a:defRPr/>
            </a:lvl2pPr>
            <a:lvl3pPr marL="860425" indent="0">
              <a:buNone/>
              <a:defRPr/>
            </a:lvl3pPr>
            <a:lvl4pPr marL="1257300" indent="0">
              <a:buNone/>
              <a:defRPr/>
            </a:lvl4pPr>
            <a:lvl5pPr marL="1828800" indent="0">
              <a:buNone/>
              <a:defRPr/>
            </a:lvl5pPr>
          </a:lstStyle>
          <a:p>
            <a:pPr lvl="0"/>
            <a:r>
              <a:rPr lang="en-US"/>
              <a:t>Presenter Name</a:t>
            </a:r>
          </a:p>
        </p:txBody>
      </p:sp>
      <p:sp>
        <p:nvSpPr>
          <p:cNvPr id="53" name="Text Placeholder 33">
            <a:extLst>
              <a:ext uri="{FF2B5EF4-FFF2-40B4-BE49-F238E27FC236}">
                <a16:creationId xmlns:a16="http://schemas.microsoft.com/office/drawing/2014/main" id="{937567C1-5E72-B4D3-9B40-49B5C7138A40}"/>
              </a:ext>
            </a:extLst>
          </p:cNvPr>
          <p:cNvSpPr>
            <a:spLocks noGrp="1"/>
          </p:cNvSpPr>
          <p:nvPr>
            <p:ph type="body" sz="quarter" idx="41" hasCustomPrompt="1"/>
          </p:nvPr>
        </p:nvSpPr>
        <p:spPr>
          <a:xfrm>
            <a:off x="9410504" y="2695231"/>
            <a:ext cx="2085510" cy="574352"/>
          </a:xfrm>
        </p:spPr>
        <p:txBody>
          <a:bodyPr>
            <a:normAutofit/>
          </a:bodyPr>
          <a:lstStyle>
            <a:lvl1pPr marL="0" indent="0">
              <a:spcBef>
                <a:spcPts val="0"/>
              </a:spcBef>
              <a:spcAft>
                <a:spcPts val="0"/>
              </a:spcAft>
              <a:buNone/>
              <a:defRPr sz="1200" b="0">
                <a:solidFill>
                  <a:srgbClr val="000033"/>
                </a:solidFill>
                <a:latin typeface="Lato" panose="020F0502020204030203" pitchFamily="34" charset="0"/>
                <a:ea typeface="Lato" panose="020F0502020204030203" pitchFamily="34" charset="0"/>
                <a:cs typeface="Lato" panose="020F0502020204030203" pitchFamily="34" charset="0"/>
              </a:defRPr>
            </a:lvl1pPr>
            <a:lvl2pPr marL="457200" indent="0">
              <a:buNone/>
              <a:defRPr/>
            </a:lvl2pPr>
            <a:lvl3pPr marL="860425" indent="0">
              <a:buNone/>
              <a:defRPr/>
            </a:lvl3pPr>
            <a:lvl4pPr marL="1257300" indent="0">
              <a:buNone/>
              <a:defRPr/>
            </a:lvl4pPr>
            <a:lvl5pPr marL="1828800" indent="0">
              <a:buNone/>
              <a:defRPr/>
            </a:lvl5pPr>
          </a:lstStyle>
          <a:p>
            <a:pPr lvl="0"/>
            <a:r>
              <a:rPr lang="en-US"/>
              <a:t>Title</a:t>
            </a:r>
          </a:p>
        </p:txBody>
      </p:sp>
      <p:grpSp>
        <p:nvGrpSpPr>
          <p:cNvPr id="58" name="Group 57">
            <a:extLst>
              <a:ext uri="{FF2B5EF4-FFF2-40B4-BE49-F238E27FC236}">
                <a16:creationId xmlns:a16="http://schemas.microsoft.com/office/drawing/2014/main" id="{3FB76C8B-BE81-B908-4E48-38F5FCAF068B}"/>
              </a:ext>
            </a:extLst>
          </p:cNvPr>
          <p:cNvGrpSpPr/>
          <p:nvPr userDrawn="1"/>
        </p:nvGrpSpPr>
        <p:grpSpPr>
          <a:xfrm>
            <a:off x="6607657" y="491330"/>
            <a:ext cx="2530749" cy="5556105"/>
            <a:chOff x="6607657" y="491330"/>
            <a:chExt cx="2530749" cy="3849627"/>
          </a:xfrm>
        </p:grpSpPr>
        <p:cxnSp>
          <p:nvCxnSpPr>
            <p:cNvPr id="28" name="Straight Connector 27">
              <a:extLst>
                <a:ext uri="{FF2B5EF4-FFF2-40B4-BE49-F238E27FC236}">
                  <a16:creationId xmlns:a16="http://schemas.microsoft.com/office/drawing/2014/main" id="{A55E28F7-33B9-4B96-9B48-CA8CD8C793DA}"/>
                </a:ext>
              </a:extLst>
            </p:cNvPr>
            <p:cNvCxnSpPr>
              <a:cxnSpLocks/>
            </p:cNvCxnSpPr>
            <p:nvPr userDrawn="1"/>
          </p:nvCxnSpPr>
          <p:spPr>
            <a:xfrm>
              <a:off x="9138406" y="491330"/>
              <a:ext cx="0" cy="384962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2C338C2-4797-05ED-5960-38C303DD6FE7}"/>
                </a:ext>
              </a:extLst>
            </p:cNvPr>
            <p:cNvCxnSpPr>
              <a:cxnSpLocks/>
            </p:cNvCxnSpPr>
            <p:nvPr userDrawn="1"/>
          </p:nvCxnSpPr>
          <p:spPr>
            <a:xfrm>
              <a:off x="6607657" y="491330"/>
              <a:ext cx="0" cy="384962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55" name="Picture Placeholder 26">
            <a:extLst>
              <a:ext uri="{FF2B5EF4-FFF2-40B4-BE49-F238E27FC236}">
                <a16:creationId xmlns:a16="http://schemas.microsoft.com/office/drawing/2014/main" id="{5FDE35EB-11D0-4320-B34B-986C041688B6}"/>
              </a:ext>
            </a:extLst>
          </p:cNvPr>
          <p:cNvSpPr>
            <a:spLocks noGrp="1"/>
          </p:cNvSpPr>
          <p:nvPr>
            <p:ph type="pic" sz="quarter" idx="42"/>
          </p:nvPr>
        </p:nvSpPr>
        <p:spPr>
          <a:xfrm>
            <a:off x="9555840" y="3687250"/>
            <a:ext cx="1222260" cy="1222261"/>
          </a:xfrm>
          <a:prstGeom prst="flowChartConnector">
            <a:avLst/>
          </a:prstGeom>
          <a:solidFill>
            <a:srgbClr val="EBECF1"/>
          </a:solidFill>
        </p:spPr>
        <p:txBody>
          <a:bodyPr anchor="ctr" anchorCtr="0">
            <a:normAutofit/>
          </a:bodyPr>
          <a:lstStyle>
            <a:lvl1pPr marL="0" indent="0" algn="ctr">
              <a:buNone/>
              <a:defRPr sz="1400"/>
            </a:lvl1pPr>
          </a:lstStyle>
          <a:p>
            <a:r>
              <a:rPr lang="en-US"/>
              <a:t>Click icon to add picture</a:t>
            </a:r>
          </a:p>
        </p:txBody>
      </p:sp>
      <p:sp>
        <p:nvSpPr>
          <p:cNvPr id="56" name="Text Placeholder 33">
            <a:extLst>
              <a:ext uri="{FF2B5EF4-FFF2-40B4-BE49-F238E27FC236}">
                <a16:creationId xmlns:a16="http://schemas.microsoft.com/office/drawing/2014/main" id="{C899B26A-B1B9-011F-E193-E885741589A3}"/>
              </a:ext>
            </a:extLst>
          </p:cNvPr>
          <p:cNvSpPr>
            <a:spLocks noGrp="1"/>
          </p:cNvSpPr>
          <p:nvPr>
            <p:ph type="body" sz="quarter" idx="43" hasCustomPrompt="1"/>
          </p:nvPr>
        </p:nvSpPr>
        <p:spPr>
          <a:xfrm>
            <a:off x="9410504" y="5119153"/>
            <a:ext cx="2085510" cy="494842"/>
          </a:xfrm>
        </p:spPr>
        <p:txBody>
          <a:bodyPr anchor="b" anchorCtr="0">
            <a:normAutofit/>
          </a:bodyPr>
          <a:lstStyle>
            <a:lvl1pPr marL="0" indent="0">
              <a:spcBef>
                <a:spcPts val="0"/>
              </a:spcBef>
              <a:spcAft>
                <a:spcPts val="0"/>
              </a:spcAft>
              <a:buNone/>
              <a:defRPr sz="1400" b="0">
                <a:solidFill>
                  <a:srgbClr val="D62056"/>
                </a:solidFill>
                <a:latin typeface="Montserrat SemiBold" panose="00000700000000000000" pitchFamily="50" charset="0"/>
              </a:defRPr>
            </a:lvl1pPr>
            <a:lvl2pPr marL="457200" indent="0">
              <a:buNone/>
              <a:defRPr/>
            </a:lvl2pPr>
            <a:lvl3pPr marL="860425" indent="0">
              <a:buNone/>
              <a:defRPr/>
            </a:lvl3pPr>
            <a:lvl4pPr marL="1257300" indent="0">
              <a:buNone/>
              <a:defRPr/>
            </a:lvl4pPr>
            <a:lvl5pPr marL="1828800" indent="0">
              <a:buNone/>
              <a:defRPr/>
            </a:lvl5pPr>
          </a:lstStyle>
          <a:p>
            <a:pPr lvl="0"/>
            <a:r>
              <a:rPr lang="en-US"/>
              <a:t>Presenter Name</a:t>
            </a:r>
          </a:p>
        </p:txBody>
      </p:sp>
      <p:sp>
        <p:nvSpPr>
          <p:cNvPr id="57" name="Text Placeholder 33">
            <a:extLst>
              <a:ext uri="{FF2B5EF4-FFF2-40B4-BE49-F238E27FC236}">
                <a16:creationId xmlns:a16="http://schemas.microsoft.com/office/drawing/2014/main" id="{505D2AC0-8022-26FA-D283-122F471E5D71}"/>
              </a:ext>
            </a:extLst>
          </p:cNvPr>
          <p:cNvSpPr>
            <a:spLocks noGrp="1"/>
          </p:cNvSpPr>
          <p:nvPr>
            <p:ph type="body" sz="quarter" idx="44" hasCustomPrompt="1"/>
          </p:nvPr>
        </p:nvSpPr>
        <p:spPr>
          <a:xfrm>
            <a:off x="9410504" y="5530535"/>
            <a:ext cx="2085510" cy="574352"/>
          </a:xfrm>
        </p:spPr>
        <p:txBody>
          <a:bodyPr>
            <a:normAutofit/>
          </a:bodyPr>
          <a:lstStyle>
            <a:lvl1pPr marL="0" indent="0">
              <a:spcBef>
                <a:spcPts val="0"/>
              </a:spcBef>
              <a:spcAft>
                <a:spcPts val="0"/>
              </a:spcAft>
              <a:buNone/>
              <a:defRPr sz="1200" b="0">
                <a:solidFill>
                  <a:srgbClr val="000033"/>
                </a:solidFill>
                <a:latin typeface="Lato" panose="020F0502020204030203" pitchFamily="34" charset="0"/>
                <a:ea typeface="Lato" panose="020F0502020204030203" pitchFamily="34" charset="0"/>
                <a:cs typeface="Lato" panose="020F0502020204030203" pitchFamily="34" charset="0"/>
              </a:defRPr>
            </a:lvl1pPr>
            <a:lvl2pPr marL="457200" indent="0">
              <a:buNone/>
              <a:defRPr/>
            </a:lvl2pPr>
            <a:lvl3pPr marL="860425" indent="0">
              <a:buNone/>
              <a:defRPr/>
            </a:lvl3pPr>
            <a:lvl4pPr marL="1257300" indent="0">
              <a:buNone/>
              <a:defRPr/>
            </a:lvl4pPr>
            <a:lvl5pPr marL="1828800" indent="0">
              <a:buNone/>
              <a:defRPr/>
            </a:lvl5pPr>
          </a:lstStyle>
          <a:p>
            <a:pPr lvl="0"/>
            <a:r>
              <a:rPr lang="en-US"/>
              <a:t>Title</a:t>
            </a:r>
          </a:p>
        </p:txBody>
      </p:sp>
      <p:grpSp>
        <p:nvGrpSpPr>
          <p:cNvPr id="59" name="Group 58">
            <a:extLst>
              <a:ext uri="{FF2B5EF4-FFF2-40B4-BE49-F238E27FC236}">
                <a16:creationId xmlns:a16="http://schemas.microsoft.com/office/drawing/2014/main" id="{4B7C469A-48EF-F4B8-AA40-CA581DFE4777}"/>
              </a:ext>
            </a:extLst>
          </p:cNvPr>
          <p:cNvGrpSpPr/>
          <p:nvPr userDrawn="1"/>
        </p:nvGrpSpPr>
        <p:grpSpPr>
          <a:xfrm>
            <a:off x="4347476" y="3269598"/>
            <a:ext cx="1876888" cy="1760924"/>
            <a:chOff x="2084278" y="198333"/>
            <a:chExt cx="2775093" cy="2603634"/>
          </a:xfrm>
        </p:grpSpPr>
        <p:pic>
          <p:nvPicPr>
            <p:cNvPr id="60" name="Picture 59" descr="Shape, circle&#10;&#10;Description automatically generated">
              <a:extLst>
                <a:ext uri="{FF2B5EF4-FFF2-40B4-BE49-F238E27FC236}">
                  <a16:creationId xmlns:a16="http://schemas.microsoft.com/office/drawing/2014/main" id="{9CE6FAAF-2E55-55CD-754E-394B635563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4278" y="198333"/>
              <a:ext cx="2775093" cy="2603634"/>
            </a:xfrm>
            <a:prstGeom prst="rect">
              <a:avLst/>
            </a:prstGeom>
          </p:spPr>
        </p:pic>
        <p:sp>
          <p:nvSpPr>
            <p:cNvPr id="61" name="Oval 60">
              <a:extLst>
                <a:ext uri="{FF2B5EF4-FFF2-40B4-BE49-F238E27FC236}">
                  <a16:creationId xmlns:a16="http://schemas.microsoft.com/office/drawing/2014/main" id="{AB2368E5-CB86-9D0B-4798-69A2D3D87B57}"/>
                </a:ext>
              </a:extLst>
            </p:cNvPr>
            <p:cNvSpPr/>
            <p:nvPr/>
          </p:nvSpPr>
          <p:spPr>
            <a:xfrm>
              <a:off x="2271135" y="809448"/>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2" name="Picture Placeholder 26">
            <a:extLst>
              <a:ext uri="{FF2B5EF4-FFF2-40B4-BE49-F238E27FC236}">
                <a16:creationId xmlns:a16="http://schemas.microsoft.com/office/drawing/2014/main" id="{20D261CF-F270-85E7-8C00-BB52AC875B07}"/>
              </a:ext>
            </a:extLst>
          </p:cNvPr>
          <p:cNvSpPr>
            <a:spLocks noGrp="1"/>
          </p:cNvSpPr>
          <p:nvPr>
            <p:ph type="pic" sz="quarter" idx="45"/>
          </p:nvPr>
        </p:nvSpPr>
        <p:spPr>
          <a:xfrm>
            <a:off x="4488472" y="3687250"/>
            <a:ext cx="1222260" cy="1222261"/>
          </a:xfrm>
          <a:prstGeom prst="flowChartConnector">
            <a:avLst/>
          </a:prstGeom>
          <a:solidFill>
            <a:srgbClr val="EBECF1"/>
          </a:solidFill>
        </p:spPr>
        <p:txBody>
          <a:bodyPr anchor="ctr" anchorCtr="0">
            <a:normAutofit/>
          </a:bodyPr>
          <a:lstStyle>
            <a:lvl1pPr marL="0" indent="0" algn="ctr">
              <a:buNone/>
              <a:defRPr sz="1400"/>
            </a:lvl1pPr>
          </a:lstStyle>
          <a:p>
            <a:r>
              <a:rPr lang="en-US"/>
              <a:t>Click icon to add picture</a:t>
            </a:r>
          </a:p>
        </p:txBody>
      </p:sp>
      <p:sp>
        <p:nvSpPr>
          <p:cNvPr id="63" name="Text Placeholder 33">
            <a:extLst>
              <a:ext uri="{FF2B5EF4-FFF2-40B4-BE49-F238E27FC236}">
                <a16:creationId xmlns:a16="http://schemas.microsoft.com/office/drawing/2014/main" id="{1D66E56B-318B-260E-0A4E-4B4EA42F734F}"/>
              </a:ext>
            </a:extLst>
          </p:cNvPr>
          <p:cNvSpPr>
            <a:spLocks noGrp="1"/>
          </p:cNvSpPr>
          <p:nvPr>
            <p:ph type="body" sz="quarter" idx="46" hasCustomPrompt="1"/>
          </p:nvPr>
        </p:nvSpPr>
        <p:spPr>
          <a:xfrm>
            <a:off x="4250048" y="5147666"/>
            <a:ext cx="2085510" cy="494842"/>
          </a:xfrm>
        </p:spPr>
        <p:txBody>
          <a:bodyPr anchor="b" anchorCtr="0">
            <a:normAutofit/>
          </a:bodyPr>
          <a:lstStyle>
            <a:lvl1pPr marL="0" indent="0">
              <a:spcBef>
                <a:spcPts val="0"/>
              </a:spcBef>
              <a:spcAft>
                <a:spcPts val="0"/>
              </a:spcAft>
              <a:buNone/>
              <a:defRPr sz="1400" b="0">
                <a:solidFill>
                  <a:srgbClr val="D62056"/>
                </a:solidFill>
                <a:latin typeface="Montserrat SemiBold" panose="00000700000000000000" pitchFamily="50" charset="0"/>
              </a:defRPr>
            </a:lvl1pPr>
            <a:lvl2pPr marL="457200" indent="0">
              <a:buNone/>
              <a:defRPr/>
            </a:lvl2pPr>
            <a:lvl3pPr marL="860425" indent="0">
              <a:buNone/>
              <a:defRPr/>
            </a:lvl3pPr>
            <a:lvl4pPr marL="1257300" indent="0">
              <a:buNone/>
              <a:defRPr/>
            </a:lvl4pPr>
            <a:lvl5pPr marL="1828800" indent="0">
              <a:buNone/>
              <a:defRPr/>
            </a:lvl5pPr>
          </a:lstStyle>
          <a:p>
            <a:pPr lvl="0"/>
            <a:r>
              <a:rPr lang="en-US"/>
              <a:t>Presenter Name</a:t>
            </a:r>
          </a:p>
        </p:txBody>
      </p:sp>
      <p:sp>
        <p:nvSpPr>
          <p:cNvPr id="64" name="Text Placeholder 33">
            <a:extLst>
              <a:ext uri="{FF2B5EF4-FFF2-40B4-BE49-F238E27FC236}">
                <a16:creationId xmlns:a16="http://schemas.microsoft.com/office/drawing/2014/main" id="{56E41E03-3E53-8664-22C6-1E419674306B}"/>
              </a:ext>
            </a:extLst>
          </p:cNvPr>
          <p:cNvSpPr>
            <a:spLocks noGrp="1"/>
          </p:cNvSpPr>
          <p:nvPr>
            <p:ph type="body" sz="quarter" idx="47" hasCustomPrompt="1"/>
          </p:nvPr>
        </p:nvSpPr>
        <p:spPr>
          <a:xfrm>
            <a:off x="4250048" y="5559048"/>
            <a:ext cx="2085510" cy="574352"/>
          </a:xfrm>
        </p:spPr>
        <p:txBody>
          <a:bodyPr>
            <a:normAutofit/>
          </a:bodyPr>
          <a:lstStyle>
            <a:lvl1pPr marL="0" indent="0">
              <a:spcBef>
                <a:spcPts val="0"/>
              </a:spcBef>
              <a:spcAft>
                <a:spcPts val="0"/>
              </a:spcAft>
              <a:buNone/>
              <a:defRPr sz="1200" b="0">
                <a:solidFill>
                  <a:srgbClr val="000033"/>
                </a:solidFill>
                <a:latin typeface="Lato" panose="020F0502020204030203" pitchFamily="34" charset="0"/>
                <a:ea typeface="Lato" panose="020F0502020204030203" pitchFamily="34" charset="0"/>
                <a:cs typeface="Lato" panose="020F0502020204030203" pitchFamily="34" charset="0"/>
              </a:defRPr>
            </a:lvl1pPr>
            <a:lvl2pPr marL="457200" indent="0">
              <a:buNone/>
              <a:defRPr/>
            </a:lvl2pPr>
            <a:lvl3pPr marL="860425" indent="0">
              <a:buNone/>
              <a:defRPr/>
            </a:lvl3pPr>
            <a:lvl4pPr marL="1257300" indent="0">
              <a:buNone/>
              <a:defRPr/>
            </a:lvl4pPr>
            <a:lvl5pPr marL="1828800" indent="0">
              <a:buNone/>
              <a:defRPr/>
            </a:lvl5pPr>
          </a:lstStyle>
          <a:p>
            <a:pPr lvl="0"/>
            <a:r>
              <a:rPr lang="en-US"/>
              <a:t>Title</a:t>
            </a:r>
          </a:p>
        </p:txBody>
      </p:sp>
      <p:grpSp>
        <p:nvGrpSpPr>
          <p:cNvPr id="69" name="Group 68">
            <a:extLst>
              <a:ext uri="{FF2B5EF4-FFF2-40B4-BE49-F238E27FC236}">
                <a16:creationId xmlns:a16="http://schemas.microsoft.com/office/drawing/2014/main" id="{C8CAA593-6A54-752D-B35A-CD58C3409BB0}"/>
              </a:ext>
            </a:extLst>
          </p:cNvPr>
          <p:cNvGrpSpPr/>
          <p:nvPr userDrawn="1"/>
        </p:nvGrpSpPr>
        <p:grpSpPr>
          <a:xfrm flipH="1">
            <a:off x="6886006" y="3261766"/>
            <a:ext cx="1876888" cy="1760924"/>
            <a:chOff x="2084278" y="198333"/>
            <a:chExt cx="2775093" cy="2603634"/>
          </a:xfrm>
        </p:grpSpPr>
        <p:pic>
          <p:nvPicPr>
            <p:cNvPr id="70" name="Picture 69" descr="Shape, circle&#10;&#10;Description automatically generated">
              <a:extLst>
                <a:ext uri="{FF2B5EF4-FFF2-40B4-BE49-F238E27FC236}">
                  <a16:creationId xmlns:a16="http://schemas.microsoft.com/office/drawing/2014/main" id="{9CB4587E-2DEA-7B02-700A-E4E4EF225966}"/>
                </a:ext>
              </a:extLst>
            </p:cNvPr>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2084278" y="198333"/>
              <a:ext cx="2775093" cy="2603634"/>
            </a:xfrm>
            <a:prstGeom prst="rect">
              <a:avLst/>
            </a:prstGeom>
          </p:spPr>
        </p:pic>
        <p:sp>
          <p:nvSpPr>
            <p:cNvPr id="71" name="Oval 70">
              <a:extLst>
                <a:ext uri="{FF2B5EF4-FFF2-40B4-BE49-F238E27FC236}">
                  <a16:creationId xmlns:a16="http://schemas.microsoft.com/office/drawing/2014/main" id="{2FF2199E-DC69-22F4-6F64-9E7C28FB1F96}"/>
                </a:ext>
              </a:extLst>
            </p:cNvPr>
            <p:cNvSpPr/>
            <p:nvPr/>
          </p:nvSpPr>
          <p:spPr>
            <a:xfrm>
              <a:off x="2271135" y="809448"/>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Picture Placeholder 26">
            <a:extLst>
              <a:ext uri="{FF2B5EF4-FFF2-40B4-BE49-F238E27FC236}">
                <a16:creationId xmlns:a16="http://schemas.microsoft.com/office/drawing/2014/main" id="{2DF2EC15-7DA5-7FDD-B8F7-2B50094450C9}"/>
              </a:ext>
            </a:extLst>
          </p:cNvPr>
          <p:cNvSpPr>
            <a:spLocks noGrp="1"/>
          </p:cNvSpPr>
          <p:nvPr>
            <p:ph type="pic" sz="quarter" idx="48"/>
          </p:nvPr>
        </p:nvSpPr>
        <p:spPr>
          <a:xfrm>
            <a:off x="7412850" y="3687250"/>
            <a:ext cx="1222260" cy="1222261"/>
          </a:xfrm>
          <a:prstGeom prst="flowChartConnector">
            <a:avLst/>
          </a:prstGeom>
          <a:solidFill>
            <a:srgbClr val="EBECF1"/>
          </a:solidFill>
        </p:spPr>
        <p:txBody>
          <a:bodyPr anchor="ctr" anchorCtr="0">
            <a:normAutofit/>
          </a:bodyPr>
          <a:lstStyle>
            <a:lvl1pPr marL="0" indent="0" algn="ctr">
              <a:buNone/>
              <a:defRPr sz="1400"/>
            </a:lvl1pPr>
          </a:lstStyle>
          <a:p>
            <a:r>
              <a:rPr lang="en-US"/>
              <a:t>Click icon to add picture</a:t>
            </a:r>
          </a:p>
        </p:txBody>
      </p:sp>
      <p:sp>
        <p:nvSpPr>
          <p:cNvPr id="73" name="Text Placeholder 33">
            <a:extLst>
              <a:ext uri="{FF2B5EF4-FFF2-40B4-BE49-F238E27FC236}">
                <a16:creationId xmlns:a16="http://schemas.microsoft.com/office/drawing/2014/main" id="{25A1C12B-CA36-E50D-6541-A9E9E3304B2A}"/>
              </a:ext>
            </a:extLst>
          </p:cNvPr>
          <p:cNvSpPr>
            <a:spLocks noGrp="1"/>
          </p:cNvSpPr>
          <p:nvPr>
            <p:ph type="body" sz="quarter" idx="49" hasCustomPrompt="1"/>
          </p:nvPr>
        </p:nvSpPr>
        <p:spPr>
          <a:xfrm>
            <a:off x="6876708" y="5147666"/>
            <a:ext cx="2085510" cy="494842"/>
          </a:xfrm>
        </p:spPr>
        <p:txBody>
          <a:bodyPr anchor="b" anchorCtr="0">
            <a:normAutofit/>
          </a:bodyPr>
          <a:lstStyle>
            <a:lvl1pPr marL="0" indent="0">
              <a:spcBef>
                <a:spcPts val="0"/>
              </a:spcBef>
              <a:spcAft>
                <a:spcPts val="0"/>
              </a:spcAft>
              <a:buNone/>
              <a:defRPr sz="1400" b="0">
                <a:solidFill>
                  <a:srgbClr val="D62056"/>
                </a:solidFill>
                <a:latin typeface="Montserrat SemiBold" panose="00000700000000000000" pitchFamily="50" charset="0"/>
              </a:defRPr>
            </a:lvl1pPr>
            <a:lvl2pPr marL="457200" indent="0">
              <a:buNone/>
              <a:defRPr/>
            </a:lvl2pPr>
            <a:lvl3pPr marL="860425" indent="0">
              <a:buNone/>
              <a:defRPr/>
            </a:lvl3pPr>
            <a:lvl4pPr marL="1257300" indent="0">
              <a:buNone/>
              <a:defRPr/>
            </a:lvl4pPr>
            <a:lvl5pPr marL="1828800" indent="0">
              <a:buNone/>
              <a:defRPr/>
            </a:lvl5pPr>
          </a:lstStyle>
          <a:p>
            <a:pPr lvl="0"/>
            <a:r>
              <a:rPr lang="en-US"/>
              <a:t>Presenter Name</a:t>
            </a:r>
          </a:p>
        </p:txBody>
      </p:sp>
      <p:sp>
        <p:nvSpPr>
          <p:cNvPr id="74" name="Text Placeholder 33">
            <a:extLst>
              <a:ext uri="{FF2B5EF4-FFF2-40B4-BE49-F238E27FC236}">
                <a16:creationId xmlns:a16="http://schemas.microsoft.com/office/drawing/2014/main" id="{953A6B2C-DD9E-99BC-A797-4FEB761CF9F1}"/>
              </a:ext>
            </a:extLst>
          </p:cNvPr>
          <p:cNvSpPr>
            <a:spLocks noGrp="1"/>
          </p:cNvSpPr>
          <p:nvPr>
            <p:ph type="body" sz="quarter" idx="50" hasCustomPrompt="1"/>
          </p:nvPr>
        </p:nvSpPr>
        <p:spPr>
          <a:xfrm>
            <a:off x="6876708" y="5559048"/>
            <a:ext cx="2085510" cy="574352"/>
          </a:xfrm>
        </p:spPr>
        <p:txBody>
          <a:bodyPr>
            <a:normAutofit/>
          </a:bodyPr>
          <a:lstStyle>
            <a:lvl1pPr marL="0" indent="0">
              <a:spcBef>
                <a:spcPts val="0"/>
              </a:spcBef>
              <a:spcAft>
                <a:spcPts val="0"/>
              </a:spcAft>
              <a:buNone/>
              <a:defRPr sz="1200" b="0">
                <a:solidFill>
                  <a:srgbClr val="000033"/>
                </a:solidFill>
                <a:latin typeface="Lato" panose="020F0502020204030203" pitchFamily="34" charset="0"/>
                <a:ea typeface="Lato" panose="020F0502020204030203" pitchFamily="34" charset="0"/>
                <a:cs typeface="Lato" panose="020F0502020204030203" pitchFamily="34" charset="0"/>
              </a:defRPr>
            </a:lvl1pPr>
            <a:lvl2pPr marL="457200" indent="0">
              <a:buNone/>
              <a:defRPr/>
            </a:lvl2pPr>
            <a:lvl3pPr marL="860425" indent="0">
              <a:buNone/>
              <a:defRPr/>
            </a:lvl3pPr>
            <a:lvl4pPr marL="1257300" indent="0">
              <a:buNone/>
              <a:defRPr/>
            </a:lvl4pPr>
            <a:lvl5pPr marL="1828800" indent="0">
              <a:buNone/>
              <a:defRPr/>
            </a:lvl5pPr>
          </a:lstStyle>
          <a:p>
            <a:pPr lvl="0"/>
            <a:r>
              <a:rPr lang="en-US"/>
              <a:t>Title</a:t>
            </a:r>
          </a:p>
        </p:txBody>
      </p:sp>
      <p:sp>
        <p:nvSpPr>
          <p:cNvPr id="2" name="Date Placeholder 2">
            <a:extLst>
              <a:ext uri="{FF2B5EF4-FFF2-40B4-BE49-F238E27FC236}">
                <a16:creationId xmlns:a16="http://schemas.microsoft.com/office/drawing/2014/main" id="{168027DE-3218-9886-F516-D9CF3B5C8458}"/>
              </a:ext>
            </a:extLst>
          </p:cNvPr>
          <p:cNvSpPr>
            <a:spLocks noGrp="1"/>
          </p:cNvSpPr>
          <p:nvPr>
            <p:ph type="dt" sz="half" idx="10"/>
          </p:nvPr>
        </p:nvSpPr>
        <p:spPr>
          <a:xfrm>
            <a:off x="396860" y="6164663"/>
            <a:ext cx="1098177" cy="365125"/>
          </a:xfrm>
        </p:spPr>
        <p:txBody>
          <a:bodyPr/>
          <a:lstStyle/>
          <a:p>
            <a:fld id="{A23123F0-E524-4EB3-87DA-5A3C745AFB19}" type="datetimeFigureOut">
              <a:rPr lang="en-US" smtClean="0"/>
              <a:t>3/9/2026</a:t>
            </a:fld>
            <a:endParaRPr lang="en-US"/>
          </a:p>
        </p:txBody>
      </p:sp>
      <p:sp>
        <p:nvSpPr>
          <p:cNvPr id="3" name="Footer Placeholder 3">
            <a:extLst>
              <a:ext uri="{FF2B5EF4-FFF2-40B4-BE49-F238E27FC236}">
                <a16:creationId xmlns:a16="http://schemas.microsoft.com/office/drawing/2014/main" id="{C6AE344E-EDC8-7223-3569-7D2EE3F0253A}"/>
              </a:ext>
            </a:extLst>
          </p:cNvPr>
          <p:cNvSpPr>
            <a:spLocks noGrp="1"/>
          </p:cNvSpPr>
          <p:nvPr>
            <p:ph type="ftr" sz="quarter" idx="11"/>
          </p:nvPr>
        </p:nvSpPr>
        <p:spPr>
          <a:xfrm>
            <a:off x="1680679" y="6164663"/>
            <a:ext cx="6037730" cy="365125"/>
          </a:xfrm>
        </p:spPr>
        <p:txBody>
          <a:bodyPr/>
          <a:lstStyle/>
          <a:p>
            <a:endParaRPr lang="en-US"/>
          </a:p>
        </p:txBody>
      </p:sp>
      <p:sp>
        <p:nvSpPr>
          <p:cNvPr id="4" name="Slide Number Placeholder 4">
            <a:extLst>
              <a:ext uri="{FF2B5EF4-FFF2-40B4-BE49-F238E27FC236}">
                <a16:creationId xmlns:a16="http://schemas.microsoft.com/office/drawing/2014/main" id="{E4776BBC-6334-08CA-FEED-33D22E672453}"/>
              </a:ext>
            </a:extLst>
          </p:cNvPr>
          <p:cNvSpPr>
            <a:spLocks noGrp="1"/>
          </p:cNvSpPr>
          <p:nvPr>
            <p:ph type="sldNum" sz="quarter" idx="12"/>
          </p:nvPr>
        </p:nvSpPr>
        <p:spPr>
          <a:xfrm>
            <a:off x="7884256" y="6164663"/>
            <a:ext cx="712694" cy="365125"/>
          </a:xfrm>
        </p:spPr>
        <p:txBody>
          <a:bodyPr/>
          <a:lstStyle/>
          <a:p>
            <a:fld id="{71E26626-5BCC-427F-B15C-4E32E7B7265C}" type="slidenum">
              <a:rPr lang="en-US" smtClean="0"/>
              <a:t>‹#›</a:t>
            </a:fld>
            <a:endParaRPr lang="en-US"/>
          </a:p>
        </p:txBody>
      </p:sp>
      <p:pic>
        <p:nvPicPr>
          <p:cNvPr id="5" name="Picture 4">
            <a:extLst>
              <a:ext uri="{FF2B5EF4-FFF2-40B4-BE49-F238E27FC236}">
                <a16:creationId xmlns:a16="http://schemas.microsoft.com/office/drawing/2014/main" id="{25A0B35E-073E-359C-484B-F52C4B055CD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804333" y="6238961"/>
            <a:ext cx="2006667" cy="216528"/>
          </a:xfrm>
          <a:prstGeom prst="rect">
            <a:avLst/>
          </a:prstGeom>
        </p:spPr>
      </p:pic>
    </p:spTree>
    <p:extLst>
      <p:ext uri="{BB962C8B-B14F-4D97-AF65-F5344CB8AC3E}">
        <p14:creationId xmlns:p14="http://schemas.microsoft.com/office/powerpoint/2010/main" val="494072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A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0BC69-C824-4033-974F-8A5AD80F9B4E}"/>
              </a:ext>
            </a:extLst>
          </p:cNvPr>
          <p:cNvSpPr>
            <a:spLocks noGrp="1"/>
          </p:cNvSpPr>
          <p:nvPr>
            <p:ph type="title" hasCustomPrompt="1"/>
          </p:nvPr>
        </p:nvSpPr>
        <p:spPr>
          <a:xfrm>
            <a:off x="395238" y="734727"/>
            <a:ext cx="11185540" cy="1078992"/>
          </a:xfrm>
        </p:spPr>
        <p:txBody>
          <a:bodyPr>
            <a:normAutofit/>
          </a:bodyPr>
          <a:lstStyle>
            <a:lvl1pPr>
              <a:defRPr sz="4000"/>
            </a:lvl1pPr>
          </a:lstStyle>
          <a:p>
            <a:r>
              <a:rPr lang="en-US"/>
              <a:t>Agenda</a:t>
            </a:r>
          </a:p>
        </p:txBody>
      </p:sp>
      <p:sp>
        <p:nvSpPr>
          <p:cNvPr id="6" name="Text Placeholder 3">
            <a:extLst>
              <a:ext uri="{FF2B5EF4-FFF2-40B4-BE49-F238E27FC236}">
                <a16:creationId xmlns:a16="http://schemas.microsoft.com/office/drawing/2014/main" id="{B224D407-ACC6-4F4A-BB75-7A1C016E1726}"/>
              </a:ext>
            </a:extLst>
          </p:cNvPr>
          <p:cNvSpPr>
            <a:spLocks noGrp="1"/>
          </p:cNvSpPr>
          <p:nvPr>
            <p:ph type="body" sz="half" idx="2"/>
          </p:nvPr>
        </p:nvSpPr>
        <p:spPr>
          <a:xfrm>
            <a:off x="396860" y="2057400"/>
            <a:ext cx="11185540" cy="3811588"/>
          </a:xfrm>
        </p:spPr>
        <p:txBody>
          <a:bodyPr numCol="3" spcCol="457200">
            <a:normAutofit/>
          </a:bodyPr>
          <a:lstStyle>
            <a:lvl1pPr marL="342900" indent="-342900">
              <a:buClr>
                <a:srgbClr val="D62056"/>
              </a:buClr>
              <a:buFont typeface="+mj-lt"/>
              <a:buAutoNum type="arabicPeriod"/>
              <a:defRPr sz="2400" b="1">
                <a:solidFill>
                  <a:srgbClr val="00003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Date Placeholder 2">
            <a:extLst>
              <a:ext uri="{FF2B5EF4-FFF2-40B4-BE49-F238E27FC236}">
                <a16:creationId xmlns:a16="http://schemas.microsoft.com/office/drawing/2014/main" id="{00AB6C49-0A9B-914A-076C-5C9F480A956D}"/>
              </a:ext>
            </a:extLst>
          </p:cNvPr>
          <p:cNvSpPr>
            <a:spLocks noGrp="1"/>
          </p:cNvSpPr>
          <p:nvPr>
            <p:ph type="dt" sz="half" idx="10"/>
          </p:nvPr>
        </p:nvSpPr>
        <p:spPr>
          <a:xfrm>
            <a:off x="396860" y="6164663"/>
            <a:ext cx="1098177" cy="365125"/>
          </a:xfrm>
        </p:spPr>
        <p:txBody>
          <a:bodyPr/>
          <a:lstStyle/>
          <a:p>
            <a:fld id="{A23123F0-E524-4EB3-87DA-5A3C745AFB19}" type="datetimeFigureOut">
              <a:rPr lang="en-US" smtClean="0"/>
              <a:t>3/9/2026</a:t>
            </a:fld>
            <a:endParaRPr lang="en-US"/>
          </a:p>
        </p:txBody>
      </p:sp>
      <p:sp>
        <p:nvSpPr>
          <p:cNvPr id="9" name="Footer Placeholder 3">
            <a:extLst>
              <a:ext uri="{FF2B5EF4-FFF2-40B4-BE49-F238E27FC236}">
                <a16:creationId xmlns:a16="http://schemas.microsoft.com/office/drawing/2014/main" id="{47F9A32A-157B-B8FD-D230-D466DC94A888}"/>
              </a:ext>
            </a:extLst>
          </p:cNvPr>
          <p:cNvSpPr>
            <a:spLocks noGrp="1"/>
          </p:cNvSpPr>
          <p:nvPr>
            <p:ph type="ftr" sz="quarter" idx="11"/>
          </p:nvPr>
        </p:nvSpPr>
        <p:spPr>
          <a:xfrm>
            <a:off x="1680679" y="6164663"/>
            <a:ext cx="6037730" cy="365125"/>
          </a:xfrm>
        </p:spPr>
        <p:txBody>
          <a:bodyPr/>
          <a:lstStyle/>
          <a:p>
            <a:endParaRPr lang="en-US"/>
          </a:p>
        </p:txBody>
      </p:sp>
      <p:sp>
        <p:nvSpPr>
          <p:cNvPr id="10" name="Slide Number Placeholder 4">
            <a:extLst>
              <a:ext uri="{FF2B5EF4-FFF2-40B4-BE49-F238E27FC236}">
                <a16:creationId xmlns:a16="http://schemas.microsoft.com/office/drawing/2014/main" id="{1C25A177-0319-13E2-6ECE-E00F8780E8F1}"/>
              </a:ext>
            </a:extLst>
          </p:cNvPr>
          <p:cNvSpPr>
            <a:spLocks noGrp="1"/>
          </p:cNvSpPr>
          <p:nvPr>
            <p:ph type="sldNum" sz="quarter" idx="12"/>
          </p:nvPr>
        </p:nvSpPr>
        <p:spPr>
          <a:xfrm>
            <a:off x="7884256" y="6164663"/>
            <a:ext cx="712694" cy="365125"/>
          </a:xfrm>
        </p:spPr>
        <p:txBody>
          <a:bodyPr/>
          <a:lstStyle/>
          <a:p>
            <a:fld id="{71E26626-5BCC-427F-B15C-4E32E7B7265C}" type="slidenum">
              <a:rPr lang="en-US" smtClean="0"/>
              <a:t>‹#›</a:t>
            </a:fld>
            <a:endParaRPr lang="en-US"/>
          </a:p>
        </p:txBody>
      </p:sp>
      <p:pic>
        <p:nvPicPr>
          <p:cNvPr id="11" name="Picture 10">
            <a:extLst>
              <a:ext uri="{FF2B5EF4-FFF2-40B4-BE49-F238E27FC236}">
                <a16:creationId xmlns:a16="http://schemas.microsoft.com/office/drawing/2014/main" id="{1A6E8203-D8C2-3785-4015-1CD00DCE249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04333" y="6238961"/>
            <a:ext cx="2006667" cy="216528"/>
          </a:xfrm>
          <a:prstGeom prst="rect">
            <a:avLst/>
          </a:prstGeom>
        </p:spPr>
      </p:pic>
    </p:spTree>
    <p:extLst>
      <p:ext uri="{BB962C8B-B14F-4D97-AF65-F5344CB8AC3E}">
        <p14:creationId xmlns:p14="http://schemas.microsoft.com/office/powerpoint/2010/main" val="56111662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384" userDrawn="1">
          <p15:clr>
            <a:srgbClr val="FBAE40"/>
          </p15:clr>
        </p15:guide>
        <p15:guide id="4" pos="7296"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Accredita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CC58710-8CD3-834E-C1F1-5F01D4BA1013}"/>
              </a:ext>
            </a:extLst>
          </p:cNvPr>
          <p:cNvSpPr txBox="1">
            <a:spLocks/>
          </p:cNvSpPr>
          <p:nvPr userDrawn="1"/>
        </p:nvSpPr>
        <p:spPr>
          <a:xfrm>
            <a:off x="381000" y="441434"/>
            <a:ext cx="10604500" cy="1249254"/>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4400" kern="1200">
                <a:solidFill>
                  <a:srgbClr val="302D79"/>
                </a:solidFill>
                <a:latin typeface="+mj-lt"/>
                <a:ea typeface="+mj-ea"/>
                <a:cs typeface="+mj-cs"/>
              </a:defRPr>
            </a:lvl1pPr>
          </a:lstStyle>
          <a:p>
            <a:r>
              <a:rPr lang="en-US"/>
              <a:t>Accreditation Canada</a:t>
            </a:r>
          </a:p>
        </p:txBody>
      </p:sp>
      <p:pic>
        <p:nvPicPr>
          <p:cNvPr id="13" name="Graphic 12">
            <a:extLst>
              <a:ext uri="{FF2B5EF4-FFF2-40B4-BE49-F238E27FC236}">
                <a16:creationId xmlns:a16="http://schemas.microsoft.com/office/drawing/2014/main" id="{49449299-6ADF-8BCE-FB33-E643906D8DC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182815" y="1933903"/>
            <a:ext cx="2564685" cy="2611437"/>
          </a:xfrm>
          <a:prstGeom prst="rect">
            <a:avLst/>
          </a:prstGeom>
        </p:spPr>
      </p:pic>
      <p:sp>
        <p:nvSpPr>
          <p:cNvPr id="14" name="TextBox 13">
            <a:extLst>
              <a:ext uri="{FF2B5EF4-FFF2-40B4-BE49-F238E27FC236}">
                <a16:creationId xmlns:a16="http://schemas.microsoft.com/office/drawing/2014/main" id="{D5AB6103-7DB6-242E-321C-457E50909B89}"/>
              </a:ext>
            </a:extLst>
          </p:cNvPr>
          <p:cNvSpPr txBox="1"/>
          <p:nvPr userDrawn="1"/>
        </p:nvSpPr>
        <p:spPr>
          <a:xfrm>
            <a:off x="381000" y="1862983"/>
            <a:ext cx="8636000" cy="3262432"/>
          </a:xfrm>
          <a:prstGeom prst="rect">
            <a:avLst/>
          </a:prstGeom>
          <a:noFill/>
        </p:spPr>
        <p:txBody>
          <a:bodyPr wrap="square" rtlCol="0">
            <a:spAutoFit/>
          </a:bodyPr>
          <a:lstStyle/>
          <a:p>
            <a:pPr marL="457200" indent="-457200">
              <a:spcAft>
                <a:spcPts val="1200"/>
              </a:spcAft>
              <a:buClr>
                <a:srgbClr val="D62056"/>
              </a:buClr>
              <a:buFont typeface="MS UI Gothic" panose="020B0600070205080204" pitchFamily="34" charset="-128"/>
              <a:buChar char="▶"/>
            </a:pPr>
            <a:r>
              <a:rPr lang="en-US" sz="2800"/>
              <a:t>In 2023, Surrey Place was awarded Accreditation with Exemplary Standing by Accreditation Canada, the highest rating given by the accreditation program.</a:t>
            </a:r>
          </a:p>
          <a:p>
            <a:pPr marL="457200" indent="-457200">
              <a:spcAft>
                <a:spcPts val="1200"/>
              </a:spcAft>
              <a:buClr>
                <a:srgbClr val="D62056"/>
              </a:buClr>
              <a:buFont typeface="MS UI Gothic" panose="020B0600070205080204" pitchFamily="34" charset="-128"/>
              <a:buChar char="▶"/>
            </a:pPr>
            <a:r>
              <a:rPr lang="en-US" sz="2800"/>
              <a:t>Accreditation is a voluntary process that evaluates the clinical and operational practices of healthcare organizations against the standards of excellence.</a:t>
            </a:r>
          </a:p>
        </p:txBody>
      </p:sp>
      <p:sp>
        <p:nvSpPr>
          <p:cNvPr id="2" name="Date Placeholder 2">
            <a:extLst>
              <a:ext uri="{FF2B5EF4-FFF2-40B4-BE49-F238E27FC236}">
                <a16:creationId xmlns:a16="http://schemas.microsoft.com/office/drawing/2014/main" id="{F2841EE8-860B-A1C8-BE99-29C6A01F77E8}"/>
              </a:ext>
            </a:extLst>
          </p:cNvPr>
          <p:cNvSpPr>
            <a:spLocks noGrp="1"/>
          </p:cNvSpPr>
          <p:nvPr>
            <p:ph type="dt" sz="half" idx="10"/>
          </p:nvPr>
        </p:nvSpPr>
        <p:spPr>
          <a:xfrm>
            <a:off x="396860" y="6164663"/>
            <a:ext cx="1098177" cy="365125"/>
          </a:xfrm>
        </p:spPr>
        <p:txBody>
          <a:bodyPr/>
          <a:lstStyle/>
          <a:p>
            <a:fld id="{A23123F0-E524-4EB3-87DA-5A3C745AFB19}" type="datetimeFigureOut">
              <a:rPr lang="en-US" smtClean="0"/>
              <a:t>3/9/2026</a:t>
            </a:fld>
            <a:endParaRPr lang="en-US"/>
          </a:p>
        </p:txBody>
      </p:sp>
      <p:sp>
        <p:nvSpPr>
          <p:cNvPr id="3" name="Footer Placeholder 3">
            <a:extLst>
              <a:ext uri="{FF2B5EF4-FFF2-40B4-BE49-F238E27FC236}">
                <a16:creationId xmlns:a16="http://schemas.microsoft.com/office/drawing/2014/main" id="{0AEAA53F-549E-7723-504E-F590869ECC1A}"/>
              </a:ext>
            </a:extLst>
          </p:cNvPr>
          <p:cNvSpPr>
            <a:spLocks noGrp="1"/>
          </p:cNvSpPr>
          <p:nvPr>
            <p:ph type="ftr" sz="quarter" idx="11"/>
          </p:nvPr>
        </p:nvSpPr>
        <p:spPr>
          <a:xfrm>
            <a:off x="1680679" y="6164663"/>
            <a:ext cx="6037730" cy="365125"/>
          </a:xfrm>
        </p:spPr>
        <p:txBody>
          <a:bodyPr/>
          <a:lstStyle/>
          <a:p>
            <a:endParaRPr lang="en-US"/>
          </a:p>
        </p:txBody>
      </p:sp>
      <p:sp>
        <p:nvSpPr>
          <p:cNvPr id="4" name="Slide Number Placeholder 4">
            <a:extLst>
              <a:ext uri="{FF2B5EF4-FFF2-40B4-BE49-F238E27FC236}">
                <a16:creationId xmlns:a16="http://schemas.microsoft.com/office/drawing/2014/main" id="{C539D791-52E4-92B2-C55C-C256659B2A80}"/>
              </a:ext>
            </a:extLst>
          </p:cNvPr>
          <p:cNvSpPr>
            <a:spLocks noGrp="1"/>
          </p:cNvSpPr>
          <p:nvPr>
            <p:ph type="sldNum" sz="quarter" idx="12"/>
          </p:nvPr>
        </p:nvSpPr>
        <p:spPr>
          <a:xfrm>
            <a:off x="7884256" y="6164663"/>
            <a:ext cx="712694" cy="365125"/>
          </a:xfrm>
        </p:spPr>
        <p:txBody>
          <a:bodyPr/>
          <a:lstStyle/>
          <a:p>
            <a:fld id="{71E26626-5BCC-427F-B15C-4E32E7B7265C}" type="slidenum">
              <a:rPr lang="en-US" smtClean="0"/>
              <a:t>‹#›</a:t>
            </a:fld>
            <a:endParaRPr lang="en-US"/>
          </a:p>
        </p:txBody>
      </p:sp>
      <p:pic>
        <p:nvPicPr>
          <p:cNvPr id="5" name="Picture 4">
            <a:extLst>
              <a:ext uri="{FF2B5EF4-FFF2-40B4-BE49-F238E27FC236}">
                <a16:creationId xmlns:a16="http://schemas.microsoft.com/office/drawing/2014/main" id="{99F660E3-2FDD-F058-1F8B-58EF9F65C93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804333" y="6238961"/>
            <a:ext cx="2006667" cy="216528"/>
          </a:xfrm>
          <a:prstGeom prst="rect">
            <a:avLst/>
          </a:prstGeom>
        </p:spPr>
      </p:pic>
    </p:spTree>
    <p:extLst>
      <p:ext uri="{BB962C8B-B14F-4D97-AF65-F5344CB8AC3E}">
        <p14:creationId xmlns:p14="http://schemas.microsoft.com/office/powerpoint/2010/main" val="25868641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441434"/>
            <a:ext cx="11430000" cy="1249254"/>
          </a:xfrm>
          <a:prstGeom prst="rect">
            <a:avLst/>
          </a:prstGeom>
        </p:spPr>
        <p:txBody>
          <a:bodyPr vert="horz" lIns="91440" tIns="45720" rIns="91440" bIns="45720" rtlCol="0" anchor="b" anchorCtr="0">
            <a:normAutofit/>
          </a:bodyPr>
          <a:lstStyle/>
          <a:p>
            <a:r>
              <a:rPr lang="en-US"/>
              <a:t>Headings are in sentence case</a:t>
            </a:r>
          </a:p>
        </p:txBody>
      </p:sp>
      <p:sp>
        <p:nvSpPr>
          <p:cNvPr id="3" name="Text Placeholder 2"/>
          <p:cNvSpPr>
            <a:spLocks noGrp="1"/>
          </p:cNvSpPr>
          <p:nvPr>
            <p:ph type="body" idx="1"/>
          </p:nvPr>
        </p:nvSpPr>
        <p:spPr>
          <a:xfrm>
            <a:off x="381000" y="1881351"/>
            <a:ext cx="11430000" cy="40622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81000" y="6234003"/>
            <a:ext cx="109817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3123F0-E524-4EB3-87DA-5A3C745AFB19}" type="datetimeFigureOut">
              <a:rPr lang="en-US" smtClean="0"/>
              <a:t>3/9/2026</a:t>
            </a:fld>
            <a:endParaRPr lang="en-US"/>
          </a:p>
        </p:txBody>
      </p:sp>
      <p:sp>
        <p:nvSpPr>
          <p:cNvPr id="5" name="Footer Placeholder 4"/>
          <p:cNvSpPr>
            <a:spLocks noGrp="1"/>
          </p:cNvSpPr>
          <p:nvPr>
            <p:ph type="ftr" sz="quarter" idx="3"/>
          </p:nvPr>
        </p:nvSpPr>
        <p:spPr>
          <a:xfrm>
            <a:off x="1640541" y="6234003"/>
            <a:ext cx="603773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844118" y="6234003"/>
            <a:ext cx="71269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E26626-5BCC-427F-B15C-4E32E7B7265C}" type="slidenum">
              <a:rPr lang="en-US" smtClean="0"/>
              <a:pPr/>
              <a:t>‹#›</a:t>
            </a:fld>
            <a:endParaRPr lang="en-US"/>
          </a:p>
        </p:txBody>
      </p:sp>
    </p:spTree>
    <p:extLst>
      <p:ext uri="{BB962C8B-B14F-4D97-AF65-F5344CB8AC3E}">
        <p14:creationId xmlns:p14="http://schemas.microsoft.com/office/powerpoint/2010/main" val="4235508238"/>
      </p:ext>
    </p:extLst>
  </p:cSld>
  <p:clrMap bg1="lt1" tx1="dk1" bg2="lt2" tx2="dk2" accent1="accent1" accent2="accent2" accent3="accent3" accent4="accent4" accent5="accent5" accent6="accent6" hlink="hlink" folHlink="folHlink"/>
  <p:sldLayoutIdLst>
    <p:sldLayoutId id="2147483691" r:id="rId1"/>
    <p:sldLayoutId id="2147483690" r:id="rId2"/>
    <p:sldLayoutId id="2147483693" r:id="rId3"/>
    <p:sldLayoutId id="2147483701" r:id="rId4"/>
    <p:sldLayoutId id="2147483696" r:id="rId5"/>
    <p:sldLayoutId id="2147483697" r:id="rId6"/>
    <p:sldLayoutId id="2147483694" r:id="rId7"/>
    <p:sldLayoutId id="2147483684" r:id="rId8"/>
    <p:sldLayoutId id="2147483704" r:id="rId9"/>
    <p:sldLayoutId id="2147483705" r:id="rId10"/>
    <p:sldLayoutId id="2147483673" r:id="rId11"/>
    <p:sldLayoutId id="2147483675" r:id="rId12"/>
    <p:sldLayoutId id="2147483676" r:id="rId13"/>
    <p:sldLayoutId id="2147483677" r:id="rId14"/>
    <p:sldLayoutId id="2147483679" r:id="rId15"/>
    <p:sldLayoutId id="2147483680" r:id="rId16"/>
    <p:sldLayoutId id="2147483681" r:id="rId17"/>
    <p:sldLayoutId id="2147483682" r:id="rId18"/>
    <p:sldLayoutId id="2147483668" r:id="rId19"/>
    <p:sldLayoutId id="2147483667" r:id="rId20"/>
    <p:sldLayoutId id="2147483699" r:id="rId21"/>
    <p:sldLayoutId id="2147483703" r:id="rId22"/>
    <p:sldLayoutId id="2147483706" r:id="rId23"/>
  </p:sldLayoutIdLst>
  <p:txStyles>
    <p:titleStyle>
      <a:lvl1pPr algn="l" defTabSz="914400" rtl="0" eaLnBrk="1" latinLnBrk="0" hangingPunct="1">
        <a:lnSpc>
          <a:spcPct val="90000"/>
        </a:lnSpc>
        <a:spcBef>
          <a:spcPct val="0"/>
        </a:spcBef>
        <a:buNone/>
        <a:defRPr sz="4400" kern="1200">
          <a:solidFill>
            <a:srgbClr val="302D79"/>
          </a:solidFill>
          <a:latin typeface="+mj-lt"/>
          <a:ea typeface="+mj-ea"/>
          <a:cs typeface="+mj-cs"/>
        </a:defRPr>
      </a:lvl1pPr>
    </p:titleStyle>
    <p:bodyStyle>
      <a:lvl1pPr marL="461963" indent="-461963" algn="l" defTabSz="914400" rtl="0" eaLnBrk="1" latinLnBrk="0" hangingPunct="1">
        <a:lnSpc>
          <a:spcPct val="110000"/>
        </a:lnSpc>
        <a:spcBef>
          <a:spcPts val="1000"/>
        </a:spcBef>
        <a:buClr>
          <a:srgbClr val="D62056"/>
        </a:buClr>
        <a:buFont typeface="Webdings" panose="05030102010509060703" pitchFamily="18" charset="2"/>
        <a:buChar char="4"/>
        <a:defRPr sz="2800" kern="1200">
          <a:solidFill>
            <a:srgbClr val="000033"/>
          </a:solidFill>
          <a:latin typeface="+mn-lt"/>
          <a:ea typeface="+mn-ea"/>
          <a:cs typeface="+mn-cs"/>
        </a:defRPr>
      </a:lvl1pPr>
      <a:lvl2pPr marL="862013" indent="-404813" algn="l" defTabSz="914400" rtl="0" eaLnBrk="1" latinLnBrk="0" hangingPunct="1">
        <a:lnSpc>
          <a:spcPct val="110000"/>
        </a:lnSpc>
        <a:spcBef>
          <a:spcPts val="500"/>
        </a:spcBef>
        <a:buClr>
          <a:srgbClr val="53C1B2"/>
        </a:buClr>
        <a:buFont typeface="Wingdings" panose="05000000000000000000" pitchFamily="2" charset="2"/>
        <a:buChar char="l"/>
        <a:defRPr sz="2400" kern="1200">
          <a:solidFill>
            <a:srgbClr val="000033"/>
          </a:solidFill>
          <a:latin typeface="+mn-lt"/>
          <a:ea typeface="+mn-ea"/>
          <a:cs typeface="+mn-cs"/>
        </a:defRPr>
      </a:lvl2pPr>
      <a:lvl3pPr marL="1260475" indent="-346075" algn="l" defTabSz="914400" rtl="0" eaLnBrk="1" latinLnBrk="0" hangingPunct="1">
        <a:lnSpc>
          <a:spcPct val="110000"/>
        </a:lnSpc>
        <a:spcBef>
          <a:spcPts val="500"/>
        </a:spcBef>
        <a:buClr>
          <a:srgbClr val="FABC38"/>
        </a:buClr>
        <a:buFont typeface="Webdings" panose="05030102010509060703" pitchFamily="18" charset="2"/>
        <a:buChar char="4"/>
        <a:defRPr sz="2000" kern="1200">
          <a:solidFill>
            <a:srgbClr val="000033"/>
          </a:solidFill>
          <a:latin typeface="+mn-lt"/>
          <a:ea typeface="+mn-ea"/>
          <a:cs typeface="+mn-cs"/>
        </a:defRPr>
      </a:lvl3pPr>
      <a:lvl4pPr marL="1712913" indent="-341313" algn="l" defTabSz="914400" rtl="0" eaLnBrk="1" latinLnBrk="0" hangingPunct="1">
        <a:lnSpc>
          <a:spcPct val="110000"/>
        </a:lnSpc>
        <a:spcBef>
          <a:spcPts val="500"/>
        </a:spcBef>
        <a:buClr>
          <a:srgbClr val="302D79"/>
        </a:buClr>
        <a:buFont typeface="Wingdings" panose="05000000000000000000" pitchFamily="2" charset="2"/>
        <a:buChar char="¢"/>
        <a:defRPr sz="1800" kern="1200">
          <a:solidFill>
            <a:srgbClr val="000033"/>
          </a:solidFill>
          <a:latin typeface="+mn-lt"/>
          <a:ea typeface="+mn-ea"/>
          <a:cs typeface="+mn-cs"/>
        </a:defRPr>
      </a:lvl4pPr>
      <a:lvl5pPr marL="2060575" indent="-231775" algn="l" defTabSz="914400" rtl="0" eaLnBrk="1" latinLnBrk="0" hangingPunct="1">
        <a:lnSpc>
          <a:spcPct val="110000"/>
        </a:lnSpc>
        <a:spcBef>
          <a:spcPts val="500"/>
        </a:spcBef>
        <a:buClr>
          <a:srgbClr val="51B3F5"/>
        </a:buClr>
        <a:buFont typeface="Wingdings" panose="05000000000000000000" pitchFamily="2" charset="2"/>
        <a:buChar char="§"/>
        <a:defRPr sz="1800" kern="1200">
          <a:solidFill>
            <a:srgbClr val="0000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240" userDrawn="1">
          <p15:clr>
            <a:srgbClr val="F26B43"/>
          </p15:clr>
        </p15:guide>
        <p15:guide id="4" pos="74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microsoft.com/office/2018/10/relationships/comments" Target="../comments/modernComment_14A_3AEC9EC9.xml"/><Relationship Id="rId2" Type="http://schemas.openxmlformats.org/officeDocument/2006/relationships/notesSlide" Target="../notesSlides/notesSlide21.xml"/><Relationship Id="rId1" Type="http://schemas.openxmlformats.org/officeDocument/2006/relationships/slideLayout" Target="../slideLayouts/slideLayout11.xml"/><Relationship Id="rId4" Type="http://schemas.openxmlformats.org/officeDocument/2006/relationships/hyperlink" Target="https://www12.statcan.gc.ca/census-recensement/2021/ref/questionnaire/ancestry.cfm"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group of hands forming a circle&#10;&#10;AI-generated content may be incorrect.">
            <a:extLst>
              <a:ext uri="{FF2B5EF4-FFF2-40B4-BE49-F238E27FC236}">
                <a16:creationId xmlns:a16="http://schemas.microsoft.com/office/drawing/2014/main" id="{34729098-D433-AA04-DBB6-C5B0EE5FA0BA}"/>
              </a:ext>
            </a:extLst>
          </p:cNvPr>
          <p:cNvPicPr>
            <a:picLocks noGrp="1" noChangeAspect="1"/>
          </p:cNvPicPr>
          <p:nvPr>
            <p:ph type="pic" sz="quarter" idx="10"/>
          </p:nvPr>
        </p:nvPicPr>
        <p:blipFill>
          <a:blip r:embed="rId3"/>
          <a:srcRect l="14814" r="14814"/>
          <a:stretch/>
        </p:blipFill>
        <p:spPr>
          <a:custGeom>
            <a:avLst/>
            <a:gdLst>
              <a:gd name="connsiteX0" fmla="*/ 0 w 5953125"/>
              <a:gd name="connsiteY0" fmla="*/ 954503 h 5726906"/>
              <a:gd name="connsiteX1" fmla="*/ 954503 w 5953125"/>
              <a:gd name="connsiteY1" fmla="*/ 0 h 5726906"/>
              <a:gd name="connsiteX2" fmla="*/ 4998622 w 5953125"/>
              <a:gd name="connsiteY2" fmla="*/ 0 h 5726906"/>
              <a:gd name="connsiteX3" fmla="*/ 5953125 w 5953125"/>
              <a:gd name="connsiteY3" fmla="*/ 954503 h 5726906"/>
              <a:gd name="connsiteX4" fmla="*/ 5953125 w 5953125"/>
              <a:gd name="connsiteY4" fmla="*/ 4772403 h 5726906"/>
              <a:gd name="connsiteX5" fmla="*/ 4998622 w 5953125"/>
              <a:gd name="connsiteY5" fmla="*/ 5726906 h 5726906"/>
              <a:gd name="connsiteX6" fmla="*/ 954503 w 5953125"/>
              <a:gd name="connsiteY6" fmla="*/ 5726906 h 5726906"/>
              <a:gd name="connsiteX7" fmla="*/ 0 w 5953125"/>
              <a:gd name="connsiteY7" fmla="*/ 4772403 h 5726906"/>
              <a:gd name="connsiteX8" fmla="*/ 0 w 5953125"/>
              <a:gd name="connsiteY8" fmla="*/ 954503 h 5726906"/>
              <a:gd name="connsiteX0" fmla="*/ 0 w 5953125"/>
              <a:gd name="connsiteY0" fmla="*/ 954503 h 5726906"/>
              <a:gd name="connsiteX1" fmla="*/ 954503 w 5953125"/>
              <a:gd name="connsiteY1" fmla="*/ 0 h 5726906"/>
              <a:gd name="connsiteX2" fmla="*/ 4998622 w 5953125"/>
              <a:gd name="connsiteY2" fmla="*/ 0 h 5726906"/>
              <a:gd name="connsiteX3" fmla="*/ 5953125 w 5953125"/>
              <a:gd name="connsiteY3" fmla="*/ 954503 h 5726906"/>
              <a:gd name="connsiteX4" fmla="*/ 5953125 w 5953125"/>
              <a:gd name="connsiteY4" fmla="*/ 4772403 h 5726906"/>
              <a:gd name="connsiteX5" fmla="*/ 5318946 w 5953125"/>
              <a:gd name="connsiteY5" fmla="*/ 5697592 h 5726906"/>
              <a:gd name="connsiteX6" fmla="*/ 954503 w 5953125"/>
              <a:gd name="connsiteY6" fmla="*/ 5726906 h 5726906"/>
              <a:gd name="connsiteX7" fmla="*/ 0 w 5953125"/>
              <a:gd name="connsiteY7" fmla="*/ 4772403 h 5726906"/>
              <a:gd name="connsiteX8" fmla="*/ 0 w 5953125"/>
              <a:gd name="connsiteY8" fmla="*/ 954503 h 5726906"/>
              <a:gd name="connsiteX0" fmla="*/ 0 w 5953125"/>
              <a:gd name="connsiteY0" fmla="*/ 954503 h 5739634"/>
              <a:gd name="connsiteX1" fmla="*/ 954503 w 5953125"/>
              <a:gd name="connsiteY1" fmla="*/ 0 h 5739634"/>
              <a:gd name="connsiteX2" fmla="*/ 4998622 w 5953125"/>
              <a:gd name="connsiteY2" fmla="*/ 0 h 5739634"/>
              <a:gd name="connsiteX3" fmla="*/ 5953125 w 5953125"/>
              <a:gd name="connsiteY3" fmla="*/ 954503 h 5739634"/>
              <a:gd name="connsiteX4" fmla="*/ 5953125 w 5953125"/>
              <a:gd name="connsiteY4" fmla="*/ 4772403 h 5739634"/>
              <a:gd name="connsiteX5" fmla="*/ 5308435 w 5953125"/>
              <a:gd name="connsiteY5" fmla="*/ 5739634 h 5739634"/>
              <a:gd name="connsiteX6" fmla="*/ 954503 w 5953125"/>
              <a:gd name="connsiteY6" fmla="*/ 5726906 h 5739634"/>
              <a:gd name="connsiteX7" fmla="*/ 0 w 5953125"/>
              <a:gd name="connsiteY7" fmla="*/ 4772403 h 5739634"/>
              <a:gd name="connsiteX8" fmla="*/ 0 w 5953125"/>
              <a:gd name="connsiteY8" fmla="*/ 954503 h 5739634"/>
              <a:gd name="connsiteX0" fmla="*/ 0 w 5953125"/>
              <a:gd name="connsiteY0" fmla="*/ 954503 h 5739634"/>
              <a:gd name="connsiteX1" fmla="*/ 954503 w 5953125"/>
              <a:gd name="connsiteY1" fmla="*/ 0 h 5739634"/>
              <a:gd name="connsiteX2" fmla="*/ 4998622 w 5953125"/>
              <a:gd name="connsiteY2" fmla="*/ 0 h 5739634"/>
              <a:gd name="connsiteX3" fmla="*/ 5953125 w 5953125"/>
              <a:gd name="connsiteY3" fmla="*/ 954503 h 5739634"/>
              <a:gd name="connsiteX4" fmla="*/ 5949566 w 5953125"/>
              <a:gd name="connsiteY4" fmla="*/ 4856765 h 5739634"/>
              <a:gd name="connsiteX5" fmla="*/ 5308435 w 5953125"/>
              <a:gd name="connsiteY5" fmla="*/ 5739634 h 5739634"/>
              <a:gd name="connsiteX6" fmla="*/ 954503 w 5953125"/>
              <a:gd name="connsiteY6" fmla="*/ 5726906 h 5739634"/>
              <a:gd name="connsiteX7" fmla="*/ 0 w 5953125"/>
              <a:gd name="connsiteY7" fmla="*/ 4772403 h 5739634"/>
              <a:gd name="connsiteX8" fmla="*/ 0 w 5953125"/>
              <a:gd name="connsiteY8" fmla="*/ 954503 h 5739634"/>
              <a:gd name="connsiteX0" fmla="*/ 0 w 5949637"/>
              <a:gd name="connsiteY0" fmla="*/ 966550 h 5751681"/>
              <a:gd name="connsiteX1" fmla="*/ 954503 w 5949637"/>
              <a:gd name="connsiteY1" fmla="*/ 12047 h 5751681"/>
              <a:gd name="connsiteX2" fmla="*/ 4998622 w 5949637"/>
              <a:gd name="connsiteY2" fmla="*/ 12047 h 5751681"/>
              <a:gd name="connsiteX3" fmla="*/ 5937885 w 5949637"/>
              <a:gd name="connsiteY3" fmla="*/ 417910 h 5751681"/>
              <a:gd name="connsiteX4" fmla="*/ 5949566 w 5949637"/>
              <a:gd name="connsiteY4" fmla="*/ 4868812 h 5751681"/>
              <a:gd name="connsiteX5" fmla="*/ 5308435 w 5949637"/>
              <a:gd name="connsiteY5" fmla="*/ 5751681 h 5751681"/>
              <a:gd name="connsiteX6" fmla="*/ 954503 w 5949637"/>
              <a:gd name="connsiteY6" fmla="*/ 5738953 h 5751681"/>
              <a:gd name="connsiteX7" fmla="*/ 0 w 5949637"/>
              <a:gd name="connsiteY7" fmla="*/ 4784450 h 5751681"/>
              <a:gd name="connsiteX8" fmla="*/ 0 w 5949637"/>
              <a:gd name="connsiteY8" fmla="*/ 966550 h 5751681"/>
              <a:gd name="connsiteX0" fmla="*/ 0 w 5949637"/>
              <a:gd name="connsiteY0" fmla="*/ 954503 h 5739634"/>
              <a:gd name="connsiteX1" fmla="*/ 954503 w 5949637"/>
              <a:gd name="connsiteY1" fmla="*/ 0 h 5739634"/>
              <a:gd name="connsiteX2" fmla="*/ 4998622 w 5949637"/>
              <a:gd name="connsiteY2" fmla="*/ 0 h 5739634"/>
              <a:gd name="connsiteX3" fmla="*/ 5937885 w 5949637"/>
              <a:gd name="connsiteY3" fmla="*/ 405863 h 5739634"/>
              <a:gd name="connsiteX4" fmla="*/ 5949566 w 5949637"/>
              <a:gd name="connsiteY4" fmla="*/ 4856765 h 5739634"/>
              <a:gd name="connsiteX5" fmla="*/ 5308435 w 5949637"/>
              <a:gd name="connsiteY5" fmla="*/ 5739634 h 5739634"/>
              <a:gd name="connsiteX6" fmla="*/ 954503 w 5949637"/>
              <a:gd name="connsiteY6" fmla="*/ 5726906 h 5739634"/>
              <a:gd name="connsiteX7" fmla="*/ 0 w 5949637"/>
              <a:gd name="connsiteY7" fmla="*/ 4772403 h 5739634"/>
              <a:gd name="connsiteX8" fmla="*/ 0 w 5949637"/>
              <a:gd name="connsiteY8" fmla="*/ 954503 h 5739634"/>
              <a:gd name="connsiteX0" fmla="*/ 0 w 5960745"/>
              <a:gd name="connsiteY0" fmla="*/ 990202 h 5775333"/>
              <a:gd name="connsiteX1" fmla="*/ 954503 w 5960745"/>
              <a:gd name="connsiteY1" fmla="*/ 35699 h 5775333"/>
              <a:gd name="connsiteX2" fmla="*/ 4998622 w 5960745"/>
              <a:gd name="connsiteY2" fmla="*/ 35699 h 5775333"/>
              <a:gd name="connsiteX3" fmla="*/ 5960745 w 5960745"/>
              <a:gd name="connsiteY3" fmla="*/ 52942 h 5775333"/>
              <a:gd name="connsiteX4" fmla="*/ 5949566 w 5960745"/>
              <a:gd name="connsiteY4" fmla="*/ 4892464 h 5775333"/>
              <a:gd name="connsiteX5" fmla="*/ 5308435 w 5960745"/>
              <a:gd name="connsiteY5" fmla="*/ 5775333 h 5775333"/>
              <a:gd name="connsiteX6" fmla="*/ 954503 w 5960745"/>
              <a:gd name="connsiteY6" fmla="*/ 5762605 h 5775333"/>
              <a:gd name="connsiteX7" fmla="*/ 0 w 5960745"/>
              <a:gd name="connsiteY7" fmla="*/ 4808102 h 5775333"/>
              <a:gd name="connsiteX8" fmla="*/ 0 w 5960745"/>
              <a:gd name="connsiteY8" fmla="*/ 990202 h 5775333"/>
              <a:gd name="connsiteX0" fmla="*/ 0 w 5960745"/>
              <a:gd name="connsiteY0" fmla="*/ 954503 h 5739634"/>
              <a:gd name="connsiteX1" fmla="*/ 954503 w 5960745"/>
              <a:gd name="connsiteY1" fmla="*/ 0 h 5739634"/>
              <a:gd name="connsiteX2" fmla="*/ 4998622 w 5960745"/>
              <a:gd name="connsiteY2" fmla="*/ 0 h 5739634"/>
              <a:gd name="connsiteX3" fmla="*/ 5960745 w 5960745"/>
              <a:gd name="connsiteY3" fmla="*/ 17243 h 5739634"/>
              <a:gd name="connsiteX4" fmla="*/ 5949566 w 5960745"/>
              <a:gd name="connsiteY4" fmla="*/ 4856765 h 5739634"/>
              <a:gd name="connsiteX5" fmla="*/ 5308435 w 5960745"/>
              <a:gd name="connsiteY5" fmla="*/ 5739634 h 5739634"/>
              <a:gd name="connsiteX6" fmla="*/ 954503 w 5960745"/>
              <a:gd name="connsiteY6" fmla="*/ 5726906 h 5739634"/>
              <a:gd name="connsiteX7" fmla="*/ 0 w 5960745"/>
              <a:gd name="connsiteY7" fmla="*/ 4772403 h 5739634"/>
              <a:gd name="connsiteX8" fmla="*/ 0 w 5960745"/>
              <a:gd name="connsiteY8" fmla="*/ 954503 h 5739634"/>
              <a:gd name="connsiteX0" fmla="*/ 0 w 5968711"/>
              <a:gd name="connsiteY0" fmla="*/ 954503 h 5739634"/>
              <a:gd name="connsiteX1" fmla="*/ 954503 w 5968711"/>
              <a:gd name="connsiteY1" fmla="*/ 0 h 5739634"/>
              <a:gd name="connsiteX2" fmla="*/ 4998622 w 5968711"/>
              <a:gd name="connsiteY2" fmla="*/ 0 h 5739634"/>
              <a:gd name="connsiteX3" fmla="*/ 5960745 w 5968711"/>
              <a:gd name="connsiteY3" fmla="*/ 17243 h 5739634"/>
              <a:gd name="connsiteX4" fmla="*/ 5968616 w 5968711"/>
              <a:gd name="connsiteY4" fmla="*/ 4837715 h 5739634"/>
              <a:gd name="connsiteX5" fmla="*/ 5308435 w 5968711"/>
              <a:gd name="connsiteY5" fmla="*/ 5739634 h 5739634"/>
              <a:gd name="connsiteX6" fmla="*/ 954503 w 5968711"/>
              <a:gd name="connsiteY6" fmla="*/ 5726906 h 5739634"/>
              <a:gd name="connsiteX7" fmla="*/ 0 w 5968711"/>
              <a:gd name="connsiteY7" fmla="*/ 4772403 h 5739634"/>
              <a:gd name="connsiteX8" fmla="*/ 0 w 5968711"/>
              <a:gd name="connsiteY8" fmla="*/ 954503 h 5739634"/>
              <a:gd name="connsiteX0" fmla="*/ 0 w 5968711"/>
              <a:gd name="connsiteY0" fmla="*/ 954503 h 5739634"/>
              <a:gd name="connsiteX1" fmla="*/ 954503 w 5968711"/>
              <a:gd name="connsiteY1" fmla="*/ 0 h 5739634"/>
              <a:gd name="connsiteX2" fmla="*/ 4998622 w 5968711"/>
              <a:gd name="connsiteY2" fmla="*/ 0 h 5739634"/>
              <a:gd name="connsiteX3" fmla="*/ 5960745 w 5968711"/>
              <a:gd name="connsiteY3" fmla="*/ 17243 h 5739634"/>
              <a:gd name="connsiteX4" fmla="*/ 5968616 w 5968711"/>
              <a:gd name="connsiteY4" fmla="*/ 4837715 h 5739634"/>
              <a:gd name="connsiteX5" fmla="*/ 5308435 w 5968711"/>
              <a:gd name="connsiteY5" fmla="*/ 5739634 h 5739634"/>
              <a:gd name="connsiteX6" fmla="*/ 954503 w 5968711"/>
              <a:gd name="connsiteY6" fmla="*/ 5726906 h 5739634"/>
              <a:gd name="connsiteX7" fmla="*/ 0 w 5968711"/>
              <a:gd name="connsiteY7" fmla="*/ 4772403 h 5739634"/>
              <a:gd name="connsiteX8" fmla="*/ 0 w 5968711"/>
              <a:gd name="connsiteY8" fmla="*/ 954503 h 5739634"/>
              <a:gd name="connsiteX0" fmla="*/ 0 w 5968711"/>
              <a:gd name="connsiteY0" fmla="*/ 954503 h 5749159"/>
              <a:gd name="connsiteX1" fmla="*/ 954503 w 5968711"/>
              <a:gd name="connsiteY1" fmla="*/ 0 h 5749159"/>
              <a:gd name="connsiteX2" fmla="*/ 4998622 w 5968711"/>
              <a:gd name="connsiteY2" fmla="*/ 0 h 5749159"/>
              <a:gd name="connsiteX3" fmla="*/ 5960745 w 5968711"/>
              <a:gd name="connsiteY3" fmla="*/ 17243 h 5749159"/>
              <a:gd name="connsiteX4" fmla="*/ 5968616 w 5968711"/>
              <a:gd name="connsiteY4" fmla="*/ 4837715 h 5749159"/>
              <a:gd name="connsiteX5" fmla="*/ 5251285 w 5968711"/>
              <a:gd name="connsiteY5" fmla="*/ 5749159 h 5749159"/>
              <a:gd name="connsiteX6" fmla="*/ 954503 w 5968711"/>
              <a:gd name="connsiteY6" fmla="*/ 5726906 h 5749159"/>
              <a:gd name="connsiteX7" fmla="*/ 0 w 5968711"/>
              <a:gd name="connsiteY7" fmla="*/ 4772403 h 5749159"/>
              <a:gd name="connsiteX8" fmla="*/ 0 w 5968711"/>
              <a:gd name="connsiteY8" fmla="*/ 954503 h 5749159"/>
              <a:gd name="connsiteX0" fmla="*/ 0 w 5968711"/>
              <a:gd name="connsiteY0" fmla="*/ 954503 h 5749159"/>
              <a:gd name="connsiteX1" fmla="*/ 954503 w 5968711"/>
              <a:gd name="connsiteY1" fmla="*/ 0 h 5749159"/>
              <a:gd name="connsiteX2" fmla="*/ 4998622 w 5968711"/>
              <a:gd name="connsiteY2" fmla="*/ 0 h 5749159"/>
              <a:gd name="connsiteX3" fmla="*/ 5960745 w 5968711"/>
              <a:gd name="connsiteY3" fmla="*/ 17243 h 5749159"/>
              <a:gd name="connsiteX4" fmla="*/ 5968616 w 5968711"/>
              <a:gd name="connsiteY4" fmla="*/ 4837715 h 5749159"/>
              <a:gd name="connsiteX5" fmla="*/ 5251285 w 5968711"/>
              <a:gd name="connsiteY5" fmla="*/ 5749159 h 5749159"/>
              <a:gd name="connsiteX6" fmla="*/ 954503 w 5968711"/>
              <a:gd name="connsiteY6" fmla="*/ 5726906 h 5749159"/>
              <a:gd name="connsiteX7" fmla="*/ 0 w 5968711"/>
              <a:gd name="connsiteY7" fmla="*/ 4772403 h 5749159"/>
              <a:gd name="connsiteX8" fmla="*/ 0 w 5968711"/>
              <a:gd name="connsiteY8" fmla="*/ 954503 h 5749159"/>
              <a:gd name="connsiteX0" fmla="*/ 0 w 5970270"/>
              <a:gd name="connsiteY0" fmla="*/ 963254 h 5757910"/>
              <a:gd name="connsiteX1" fmla="*/ 954503 w 5970270"/>
              <a:gd name="connsiteY1" fmla="*/ 8751 h 5757910"/>
              <a:gd name="connsiteX2" fmla="*/ 4998622 w 5970270"/>
              <a:gd name="connsiteY2" fmla="*/ 8751 h 5757910"/>
              <a:gd name="connsiteX3" fmla="*/ 5970270 w 5970270"/>
              <a:gd name="connsiteY3" fmla="*/ 6944 h 5757910"/>
              <a:gd name="connsiteX4" fmla="*/ 5968616 w 5970270"/>
              <a:gd name="connsiteY4" fmla="*/ 4846466 h 5757910"/>
              <a:gd name="connsiteX5" fmla="*/ 5251285 w 5970270"/>
              <a:gd name="connsiteY5" fmla="*/ 5757910 h 5757910"/>
              <a:gd name="connsiteX6" fmla="*/ 954503 w 5970270"/>
              <a:gd name="connsiteY6" fmla="*/ 5735657 h 5757910"/>
              <a:gd name="connsiteX7" fmla="*/ 0 w 5970270"/>
              <a:gd name="connsiteY7" fmla="*/ 4781154 h 5757910"/>
              <a:gd name="connsiteX8" fmla="*/ 0 w 5970270"/>
              <a:gd name="connsiteY8" fmla="*/ 963254 h 5757910"/>
              <a:gd name="connsiteX0" fmla="*/ 0 w 5970270"/>
              <a:gd name="connsiteY0" fmla="*/ 956310 h 5750966"/>
              <a:gd name="connsiteX1" fmla="*/ 954503 w 5970270"/>
              <a:gd name="connsiteY1" fmla="*/ 1807 h 5750966"/>
              <a:gd name="connsiteX2" fmla="*/ 4998622 w 5970270"/>
              <a:gd name="connsiteY2" fmla="*/ 1807 h 5750966"/>
              <a:gd name="connsiteX3" fmla="*/ 5970270 w 5970270"/>
              <a:gd name="connsiteY3" fmla="*/ 0 h 5750966"/>
              <a:gd name="connsiteX4" fmla="*/ 5968616 w 5970270"/>
              <a:gd name="connsiteY4" fmla="*/ 4839522 h 5750966"/>
              <a:gd name="connsiteX5" fmla="*/ 5251285 w 5970270"/>
              <a:gd name="connsiteY5" fmla="*/ 5750966 h 5750966"/>
              <a:gd name="connsiteX6" fmla="*/ 954503 w 5970270"/>
              <a:gd name="connsiteY6" fmla="*/ 5728713 h 5750966"/>
              <a:gd name="connsiteX7" fmla="*/ 0 w 5970270"/>
              <a:gd name="connsiteY7" fmla="*/ 4774210 h 5750966"/>
              <a:gd name="connsiteX8" fmla="*/ 0 w 5970270"/>
              <a:gd name="connsiteY8" fmla="*/ 956310 h 5750966"/>
              <a:gd name="connsiteX0" fmla="*/ 0 w 5970270"/>
              <a:gd name="connsiteY0" fmla="*/ 956310 h 5750966"/>
              <a:gd name="connsiteX1" fmla="*/ 954503 w 5970270"/>
              <a:gd name="connsiteY1" fmla="*/ 1807 h 5750966"/>
              <a:gd name="connsiteX2" fmla="*/ 4998622 w 5970270"/>
              <a:gd name="connsiteY2" fmla="*/ 1807 h 5750966"/>
              <a:gd name="connsiteX3" fmla="*/ 5970270 w 5970270"/>
              <a:gd name="connsiteY3" fmla="*/ 0 h 5750966"/>
              <a:gd name="connsiteX4" fmla="*/ 5968616 w 5970270"/>
              <a:gd name="connsiteY4" fmla="*/ 4839522 h 5750966"/>
              <a:gd name="connsiteX5" fmla="*/ 5251285 w 5970270"/>
              <a:gd name="connsiteY5" fmla="*/ 5750966 h 5750966"/>
              <a:gd name="connsiteX6" fmla="*/ 1926053 w 5970270"/>
              <a:gd name="connsiteY6" fmla="*/ 5728713 h 5750966"/>
              <a:gd name="connsiteX7" fmla="*/ 0 w 5970270"/>
              <a:gd name="connsiteY7" fmla="*/ 4774210 h 5750966"/>
              <a:gd name="connsiteX8" fmla="*/ 0 w 5970270"/>
              <a:gd name="connsiteY8" fmla="*/ 956310 h 5750966"/>
              <a:gd name="connsiteX0" fmla="*/ 0 w 5970270"/>
              <a:gd name="connsiteY0" fmla="*/ 956310 h 5750966"/>
              <a:gd name="connsiteX1" fmla="*/ 954503 w 5970270"/>
              <a:gd name="connsiteY1" fmla="*/ 1807 h 5750966"/>
              <a:gd name="connsiteX2" fmla="*/ 4998622 w 5970270"/>
              <a:gd name="connsiteY2" fmla="*/ 1807 h 5750966"/>
              <a:gd name="connsiteX3" fmla="*/ 5970270 w 5970270"/>
              <a:gd name="connsiteY3" fmla="*/ 0 h 5750966"/>
              <a:gd name="connsiteX4" fmla="*/ 5968616 w 5970270"/>
              <a:gd name="connsiteY4" fmla="*/ 4839522 h 5750966"/>
              <a:gd name="connsiteX5" fmla="*/ 5251285 w 5970270"/>
              <a:gd name="connsiteY5" fmla="*/ 5750966 h 5750966"/>
              <a:gd name="connsiteX6" fmla="*/ 1926053 w 5970270"/>
              <a:gd name="connsiteY6" fmla="*/ 5728713 h 5750966"/>
              <a:gd name="connsiteX7" fmla="*/ 247650 w 5970270"/>
              <a:gd name="connsiteY7" fmla="*/ 3301010 h 5750966"/>
              <a:gd name="connsiteX8" fmla="*/ 0 w 5970270"/>
              <a:gd name="connsiteY8" fmla="*/ 956310 h 5750966"/>
              <a:gd name="connsiteX0" fmla="*/ 0 w 5970270"/>
              <a:gd name="connsiteY0" fmla="*/ 956310 h 5750966"/>
              <a:gd name="connsiteX1" fmla="*/ 954503 w 5970270"/>
              <a:gd name="connsiteY1" fmla="*/ 1807 h 5750966"/>
              <a:gd name="connsiteX2" fmla="*/ 4998622 w 5970270"/>
              <a:gd name="connsiteY2" fmla="*/ 1807 h 5750966"/>
              <a:gd name="connsiteX3" fmla="*/ 5970270 w 5970270"/>
              <a:gd name="connsiteY3" fmla="*/ 0 h 5750966"/>
              <a:gd name="connsiteX4" fmla="*/ 5968616 w 5970270"/>
              <a:gd name="connsiteY4" fmla="*/ 4839522 h 5750966"/>
              <a:gd name="connsiteX5" fmla="*/ 5251285 w 5970270"/>
              <a:gd name="connsiteY5" fmla="*/ 5750966 h 5750966"/>
              <a:gd name="connsiteX6" fmla="*/ 1926053 w 5970270"/>
              <a:gd name="connsiteY6" fmla="*/ 5728713 h 5750966"/>
              <a:gd name="connsiteX7" fmla="*/ 247650 w 5970270"/>
              <a:gd name="connsiteY7" fmla="*/ 3301010 h 5750966"/>
              <a:gd name="connsiteX8" fmla="*/ 0 w 5970270"/>
              <a:gd name="connsiteY8" fmla="*/ 956310 h 5750966"/>
              <a:gd name="connsiteX0" fmla="*/ 0 w 5970270"/>
              <a:gd name="connsiteY0" fmla="*/ 956310 h 5750966"/>
              <a:gd name="connsiteX1" fmla="*/ 1030703 w 5970270"/>
              <a:gd name="connsiteY1" fmla="*/ 274857 h 5750966"/>
              <a:gd name="connsiteX2" fmla="*/ 4998622 w 5970270"/>
              <a:gd name="connsiteY2" fmla="*/ 1807 h 5750966"/>
              <a:gd name="connsiteX3" fmla="*/ 5970270 w 5970270"/>
              <a:gd name="connsiteY3" fmla="*/ 0 h 5750966"/>
              <a:gd name="connsiteX4" fmla="*/ 5968616 w 5970270"/>
              <a:gd name="connsiteY4" fmla="*/ 4839522 h 5750966"/>
              <a:gd name="connsiteX5" fmla="*/ 5251285 w 5970270"/>
              <a:gd name="connsiteY5" fmla="*/ 5750966 h 5750966"/>
              <a:gd name="connsiteX6" fmla="*/ 1926053 w 5970270"/>
              <a:gd name="connsiteY6" fmla="*/ 5728713 h 5750966"/>
              <a:gd name="connsiteX7" fmla="*/ 247650 w 5970270"/>
              <a:gd name="connsiteY7" fmla="*/ 3301010 h 5750966"/>
              <a:gd name="connsiteX8" fmla="*/ 0 w 5970270"/>
              <a:gd name="connsiteY8" fmla="*/ 956310 h 5750966"/>
              <a:gd name="connsiteX0" fmla="*/ 0 w 5970270"/>
              <a:gd name="connsiteY0" fmla="*/ 960853 h 5755509"/>
              <a:gd name="connsiteX1" fmla="*/ 2154653 w 5970270"/>
              <a:gd name="connsiteY1" fmla="*/ 0 h 5755509"/>
              <a:gd name="connsiteX2" fmla="*/ 4998622 w 5970270"/>
              <a:gd name="connsiteY2" fmla="*/ 6350 h 5755509"/>
              <a:gd name="connsiteX3" fmla="*/ 5970270 w 5970270"/>
              <a:gd name="connsiteY3" fmla="*/ 4543 h 5755509"/>
              <a:gd name="connsiteX4" fmla="*/ 5968616 w 5970270"/>
              <a:gd name="connsiteY4" fmla="*/ 4844065 h 5755509"/>
              <a:gd name="connsiteX5" fmla="*/ 5251285 w 5970270"/>
              <a:gd name="connsiteY5" fmla="*/ 5755509 h 5755509"/>
              <a:gd name="connsiteX6" fmla="*/ 1926053 w 5970270"/>
              <a:gd name="connsiteY6" fmla="*/ 5733256 h 5755509"/>
              <a:gd name="connsiteX7" fmla="*/ 247650 w 5970270"/>
              <a:gd name="connsiteY7" fmla="*/ 3305553 h 5755509"/>
              <a:gd name="connsiteX8" fmla="*/ 0 w 5970270"/>
              <a:gd name="connsiteY8" fmla="*/ 960853 h 5755509"/>
              <a:gd name="connsiteX0" fmla="*/ 222250 w 5722620"/>
              <a:gd name="connsiteY0" fmla="*/ 1640303 h 5755509"/>
              <a:gd name="connsiteX1" fmla="*/ 1907003 w 5722620"/>
              <a:gd name="connsiteY1" fmla="*/ 0 h 5755509"/>
              <a:gd name="connsiteX2" fmla="*/ 4750972 w 5722620"/>
              <a:gd name="connsiteY2" fmla="*/ 6350 h 5755509"/>
              <a:gd name="connsiteX3" fmla="*/ 5722620 w 5722620"/>
              <a:gd name="connsiteY3" fmla="*/ 4543 h 5755509"/>
              <a:gd name="connsiteX4" fmla="*/ 5720966 w 5722620"/>
              <a:gd name="connsiteY4" fmla="*/ 4844065 h 5755509"/>
              <a:gd name="connsiteX5" fmla="*/ 5003635 w 5722620"/>
              <a:gd name="connsiteY5" fmla="*/ 5755509 h 5755509"/>
              <a:gd name="connsiteX6" fmla="*/ 1678403 w 5722620"/>
              <a:gd name="connsiteY6" fmla="*/ 5733256 h 5755509"/>
              <a:gd name="connsiteX7" fmla="*/ 0 w 5722620"/>
              <a:gd name="connsiteY7" fmla="*/ 3305553 h 5755509"/>
              <a:gd name="connsiteX8" fmla="*/ 222250 w 5722620"/>
              <a:gd name="connsiteY8" fmla="*/ 1640303 h 5755509"/>
              <a:gd name="connsiteX0" fmla="*/ 679450 w 5722620"/>
              <a:gd name="connsiteY0" fmla="*/ 2103853 h 5755509"/>
              <a:gd name="connsiteX1" fmla="*/ 1907003 w 5722620"/>
              <a:gd name="connsiteY1" fmla="*/ 0 h 5755509"/>
              <a:gd name="connsiteX2" fmla="*/ 4750972 w 5722620"/>
              <a:gd name="connsiteY2" fmla="*/ 6350 h 5755509"/>
              <a:gd name="connsiteX3" fmla="*/ 5722620 w 5722620"/>
              <a:gd name="connsiteY3" fmla="*/ 4543 h 5755509"/>
              <a:gd name="connsiteX4" fmla="*/ 5720966 w 5722620"/>
              <a:gd name="connsiteY4" fmla="*/ 4844065 h 5755509"/>
              <a:gd name="connsiteX5" fmla="*/ 5003635 w 5722620"/>
              <a:gd name="connsiteY5" fmla="*/ 5755509 h 5755509"/>
              <a:gd name="connsiteX6" fmla="*/ 1678403 w 5722620"/>
              <a:gd name="connsiteY6" fmla="*/ 5733256 h 5755509"/>
              <a:gd name="connsiteX7" fmla="*/ 0 w 5722620"/>
              <a:gd name="connsiteY7" fmla="*/ 3305553 h 5755509"/>
              <a:gd name="connsiteX8" fmla="*/ 679450 w 5722620"/>
              <a:gd name="connsiteY8" fmla="*/ 2103853 h 5755509"/>
              <a:gd name="connsiteX0" fmla="*/ 342900 w 5722620"/>
              <a:gd name="connsiteY0" fmla="*/ 2072103 h 5755509"/>
              <a:gd name="connsiteX1" fmla="*/ 1907003 w 5722620"/>
              <a:gd name="connsiteY1" fmla="*/ 0 h 5755509"/>
              <a:gd name="connsiteX2" fmla="*/ 4750972 w 5722620"/>
              <a:gd name="connsiteY2" fmla="*/ 6350 h 5755509"/>
              <a:gd name="connsiteX3" fmla="*/ 5722620 w 5722620"/>
              <a:gd name="connsiteY3" fmla="*/ 4543 h 5755509"/>
              <a:gd name="connsiteX4" fmla="*/ 5720966 w 5722620"/>
              <a:gd name="connsiteY4" fmla="*/ 4844065 h 5755509"/>
              <a:gd name="connsiteX5" fmla="*/ 5003635 w 5722620"/>
              <a:gd name="connsiteY5" fmla="*/ 5755509 h 5755509"/>
              <a:gd name="connsiteX6" fmla="*/ 1678403 w 5722620"/>
              <a:gd name="connsiteY6" fmla="*/ 5733256 h 5755509"/>
              <a:gd name="connsiteX7" fmla="*/ 0 w 5722620"/>
              <a:gd name="connsiteY7" fmla="*/ 3305553 h 5755509"/>
              <a:gd name="connsiteX8" fmla="*/ 342900 w 5722620"/>
              <a:gd name="connsiteY8" fmla="*/ 2072103 h 5755509"/>
              <a:gd name="connsiteX0" fmla="*/ 342900 w 5722620"/>
              <a:gd name="connsiteY0" fmla="*/ 2072103 h 5755509"/>
              <a:gd name="connsiteX1" fmla="*/ 1907003 w 5722620"/>
              <a:gd name="connsiteY1" fmla="*/ 0 h 5755509"/>
              <a:gd name="connsiteX2" fmla="*/ 4750972 w 5722620"/>
              <a:gd name="connsiteY2" fmla="*/ 6350 h 5755509"/>
              <a:gd name="connsiteX3" fmla="*/ 5722620 w 5722620"/>
              <a:gd name="connsiteY3" fmla="*/ 4543 h 5755509"/>
              <a:gd name="connsiteX4" fmla="*/ 5720966 w 5722620"/>
              <a:gd name="connsiteY4" fmla="*/ 4844065 h 5755509"/>
              <a:gd name="connsiteX5" fmla="*/ 5003635 w 5722620"/>
              <a:gd name="connsiteY5" fmla="*/ 5755509 h 5755509"/>
              <a:gd name="connsiteX6" fmla="*/ 1678403 w 5722620"/>
              <a:gd name="connsiteY6" fmla="*/ 5733256 h 5755509"/>
              <a:gd name="connsiteX7" fmla="*/ 0 w 5722620"/>
              <a:gd name="connsiteY7" fmla="*/ 3305553 h 5755509"/>
              <a:gd name="connsiteX8" fmla="*/ 342900 w 5722620"/>
              <a:gd name="connsiteY8" fmla="*/ 2072103 h 5755509"/>
              <a:gd name="connsiteX0" fmla="*/ 88900 w 5468620"/>
              <a:gd name="connsiteY0" fmla="*/ 2072103 h 5755509"/>
              <a:gd name="connsiteX1" fmla="*/ 1653003 w 5468620"/>
              <a:gd name="connsiteY1" fmla="*/ 0 h 5755509"/>
              <a:gd name="connsiteX2" fmla="*/ 4496972 w 5468620"/>
              <a:gd name="connsiteY2" fmla="*/ 6350 h 5755509"/>
              <a:gd name="connsiteX3" fmla="*/ 5468620 w 5468620"/>
              <a:gd name="connsiteY3" fmla="*/ 4543 h 5755509"/>
              <a:gd name="connsiteX4" fmla="*/ 5466966 w 5468620"/>
              <a:gd name="connsiteY4" fmla="*/ 4844065 h 5755509"/>
              <a:gd name="connsiteX5" fmla="*/ 4749635 w 5468620"/>
              <a:gd name="connsiteY5" fmla="*/ 5755509 h 5755509"/>
              <a:gd name="connsiteX6" fmla="*/ 1424403 w 5468620"/>
              <a:gd name="connsiteY6" fmla="*/ 5733256 h 5755509"/>
              <a:gd name="connsiteX7" fmla="*/ 0 w 5468620"/>
              <a:gd name="connsiteY7" fmla="*/ 3305553 h 5755509"/>
              <a:gd name="connsiteX8" fmla="*/ 88900 w 5468620"/>
              <a:gd name="connsiteY8" fmla="*/ 2072103 h 5755509"/>
              <a:gd name="connsiteX0" fmla="*/ 184150 w 5563870"/>
              <a:gd name="connsiteY0" fmla="*/ 2072103 h 5755509"/>
              <a:gd name="connsiteX1" fmla="*/ 1748253 w 5563870"/>
              <a:gd name="connsiteY1" fmla="*/ 0 h 5755509"/>
              <a:gd name="connsiteX2" fmla="*/ 4592222 w 5563870"/>
              <a:gd name="connsiteY2" fmla="*/ 6350 h 5755509"/>
              <a:gd name="connsiteX3" fmla="*/ 5563870 w 5563870"/>
              <a:gd name="connsiteY3" fmla="*/ 4543 h 5755509"/>
              <a:gd name="connsiteX4" fmla="*/ 5562216 w 5563870"/>
              <a:gd name="connsiteY4" fmla="*/ 4844065 h 5755509"/>
              <a:gd name="connsiteX5" fmla="*/ 4844885 w 5563870"/>
              <a:gd name="connsiteY5" fmla="*/ 5755509 h 5755509"/>
              <a:gd name="connsiteX6" fmla="*/ 1519653 w 5563870"/>
              <a:gd name="connsiteY6" fmla="*/ 5733256 h 5755509"/>
              <a:gd name="connsiteX7" fmla="*/ 0 w 5563870"/>
              <a:gd name="connsiteY7" fmla="*/ 3292853 h 5755509"/>
              <a:gd name="connsiteX8" fmla="*/ 184150 w 5563870"/>
              <a:gd name="connsiteY8" fmla="*/ 2072103 h 5755509"/>
              <a:gd name="connsiteX0" fmla="*/ 184150 w 5563870"/>
              <a:gd name="connsiteY0" fmla="*/ 2072103 h 5755509"/>
              <a:gd name="connsiteX1" fmla="*/ 1748253 w 5563870"/>
              <a:gd name="connsiteY1" fmla="*/ 0 h 5755509"/>
              <a:gd name="connsiteX2" fmla="*/ 4592222 w 5563870"/>
              <a:gd name="connsiteY2" fmla="*/ 6350 h 5755509"/>
              <a:gd name="connsiteX3" fmla="*/ 5563870 w 5563870"/>
              <a:gd name="connsiteY3" fmla="*/ 4543 h 5755509"/>
              <a:gd name="connsiteX4" fmla="*/ 5562216 w 5563870"/>
              <a:gd name="connsiteY4" fmla="*/ 4844065 h 5755509"/>
              <a:gd name="connsiteX5" fmla="*/ 4844885 w 5563870"/>
              <a:gd name="connsiteY5" fmla="*/ 5755509 h 5755509"/>
              <a:gd name="connsiteX6" fmla="*/ 1519653 w 5563870"/>
              <a:gd name="connsiteY6" fmla="*/ 5733256 h 5755509"/>
              <a:gd name="connsiteX7" fmla="*/ 0 w 5563870"/>
              <a:gd name="connsiteY7" fmla="*/ 3292853 h 5755509"/>
              <a:gd name="connsiteX8" fmla="*/ 184150 w 5563870"/>
              <a:gd name="connsiteY8" fmla="*/ 2072103 h 5755509"/>
              <a:gd name="connsiteX0" fmla="*/ 184150 w 5563870"/>
              <a:gd name="connsiteY0" fmla="*/ 2072103 h 5755509"/>
              <a:gd name="connsiteX1" fmla="*/ 1748253 w 5563870"/>
              <a:gd name="connsiteY1" fmla="*/ 0 h 5755509"/>
              <a:gd name="connsiteX2" fmla="*/ 4592222 w 5563870"/>
              <a:gd name="connsiteY2" fmla="*/ 6350 h 5755509"/>
              <a:gd name="connsiteX3" fmla="*/ 5563870 w 5563870"/>
              <a:gd name="connsiteY3" fmla="*/ 4543 h 5755509"/>
              <a:gd name="connsiteX4" fmla="*/ 5562216 w 5563870"/>
              <a:gd name="connsiteY4" fmla="*/ 4844065 h 5755509"/>
              <a:gd name="connsiteX5" fmla="*/ 4844885 w 5563870"/>
              <a:gd name="connsiteY5" fmla="*/ 5755509 h 5755509"/>
              <a:gd name="connsiteX6" fmla="*/ 1519653 w 5563870"/>
              <a:gd name="connsiteY6" fmla="*/ 5733256 h 5755509"/>
              <a:gd name="connsiteX7" fmla="*/ 0 w 5563870"/>
              <a:gd name="connsiteY7" fmla="*/ 3292853 h 5755509"/>
              <a:gd name="connsiteX8" fmla="*/ 184150 w 5563870"/>
              <a:gd name="connsiteY8" fmla="*/ 2072103 h 5755509"/>
              <a:gd name="connsiteX0" fmla="*/ 158750 w 5538470"/>
              <a:gd name="connsiteY0" fmla="*/ 2072103 h 5755509"/>
              <a:gd name="connsiteX1" fmla="*/ 1722853 w 5538470"/>
              <a:gd name="connsiteY1" fmla="*/ 0 h 5755509"/>
              <a:gd name="connsiteX2" fmla="*/ 4566822 w 5538470"/>
              <a:gd name="connsiteY2" fmla="*/ 6350 h 5755509"/>
              <a:gd name="connsiteX3" fmla="*/ 5538470 w 5538470"/>
              <a:gd name="connsiteY3" fmla="*/ 4543 h 5755509"/>
              <a:gd name="connsiteX4" fmla="*/ 5536816 w 5538470"/>
              <a:gd name="connsiteY4" fmla="*/ 4844065 h 5755509"/>
              <a:gd name="connsiteX5" fmla="*/ 4819485 w 5538470"/>
              <a:gd name="connsiteY5" fmla="*/ 5755509 h 5755509"/>
              <a:gd name="connsiteX6" fmla="*/ 1494253 w 5538470"/>
              <a:gd name="connsiteY6" fmla="*/ 5733256 h 5755509"/>
              <a:gd name="connsiteX7" fmla="*/ 0 w 5538470"/>
              <a:gd name="connsiteY7" fmla="*/ 3305553 h 5755509"/>
              <a:gd name="connsiteX8" fmla="*/ 158750 w 5538470"/>
              <a:gd name="connsiteY8" fmla="*/ 2072103 h 5755509"/>
              <a:gd name="connsiteX0" fmla="*/ 158750 w 5538470"/>
              <a:gd name="connsiteY0" fmla="*/ 2072103 h 5755509"/>
              <a:gd name="connsiteX1" fmla="*/ 1722853 w 5538470"/>
              <a:gd name="connsiteY1" fmla="*/ 0 h 5755509"/>
              <a:gd name="connsiteX2" fmla="*/ 4566822 w 5538470"/>
              <a:gd name="connsiteY2" fmla="*/ 6350 h 5755509"/>
              <a:gd name="connsiteX3" fmla="*/ 5538470 w 5538470"/>
              <a:gd name="connsiteY3" fmla="*/ 4543 h 5755509"/>
              <a:gd name="connsiteX4" fmla="*/ 5536816 w 5538470"/>
              <a:gd name="connsiteY4" fmla="*/ 4844065 h 5755509"/>
              <a:gd name="connsiteX5" fmla="*/ 4819485 w 5538470"/>
              <a:gd name="connsiteY5" fmla="*/ 5755509 h 5755509"/>
              <a:gd name="connsiteX6" fmla="*/ 1494253 w 5538470"/>
              <a:gd name="connsiteY6" fmla="*/ 5733256 h 5755509"/>
              <a:gd name="connsiteX7" fmla="*/ 0 w 5538470"/>
              <a:gd name="connsiteY7" fmla="*/ 3305553 h 5755509"/>
              <a:gd name="connsiteX8" fmla="*/ 158750 w 5538470"/>
              <a:gd name="connsiteY8" fmla="*/ 2072103 h 5755509"/>
              <a:gd name="connsiteX0" fmla="*/ 158750 w 5538470"/>
              <a:gd name="connsiteY0" fmla="*/ 2072103 h 5755509"/>
              <a:gd name="connsiteX1" fmla="*/ 1722853 w 5538470"/>
              <a:gd name="connsiteY1" fmla="*/ 0 h 5755509"/>
              <a:gd name="connsiteX2" fmla="*/ 4566822 w 5538470"/>
              <a:gd name="connsiteY2" fmla="*/ 6350 h 5755509"/>
              <a:gd name="connsiteX3" fmla="*/ 5538470 w 5538470"/>
              <a:gd name="connsiteY3" fmla="*/ 4543 h 5755509"/>
              <a:gd name="connsiteX4" fmla="*/ 5536816 w 5538470"/>
              <a:gd name="connsiteY4" fmla="*/ 4844065 h 5755509"/>
              <a:gd name="connsiteX5" fmla="*/ 4819485 w 5538470"/>
              <a:gd name="connsiteY5" fmla="*/ 5755509 h 5755509"/>
              <a:gd name="connsiteX6" fmla="*/ 1494253 w 5538470"/>
              <a:gd name="connsiteY6" fmla="*/ 5733256 h 5755509"/>
              <a:gd name="connsiteX7" fmla="*/ 0 w 5538470"/>
              <a:gd name="connsiteY7" fmla="*/ 3305553 h 5755509"/>
              <a:gd name="connsiteX8" fmla="*/ 158750 w 5538470"/>
              <a:gd name="connsiteY8" fmla="*/ 2072103 h 5755509"/>
              <a:gd name="connsiteX0" fmla="*/ 158750 w 5538470"/>
              <a:gd name="connsiteY0" fmla="*/ 2072103 h 5755509"/>
              <a:gd name="connsiteX1" fmla="*/ 1722853 w 5538470"/>
              <a:gd name="connsiteY1" fmla="*/ 0 h 5755509"/>
              <a:gd name="connsiteX2" fmla="*/ 4566822 w 5538470"/>
              <a:gd name="connsiteY2" fmla="*/ 6350 h 5755509"/>
              <a:gd name="connsiteX3" fmla="*/ 5538470 w 5538470"/>
              <a:gd name="connsiteY3" fmla="*/ 4543 h 5755509"/>
              <a:gd name="connsiteX4" fmla="*/ 5536816 w 5538470"/>
              <a:gd name="connsiteY4" fmla="*/ 4844065 h 5755509"/>
              <a:gd name="connsiteX5" fmla="*/ 4819485 w 5538470"/>
              <a:gd name="connsiteY5" fmla="*/ 5755509 h 5755509"/>
              <a:gd name="connsiteX6" fmla="*/ 1494253 w 5538470"/>
              <a:gd name="connsiteY6" fmla="*/ 5733256 h 5755509"/>
              <a:gd name="connsiteX7" fmla="*/ 0 w 5538470"/>
              <a:gd name="connsiteY7" fmla="*/ 3305553 h 5755509"/>
              <a:gd name="connsiteX8" fmla="*/ 158750 w 5538470"/>
              <a:gd name="connsiteY8" fmla="*/ 2072103 h 5755509"/>
              <a:gd name="connsiteX0" fmla="*/ 158750 w 5538470"/>
              <a:gd name="connsiteY0" fmla="*/ 2072103 h 5755509"/>
              <a:gd name="connsiteX1" fmla="*/ 1722853 w 5538470"/>
              <a:gd name="connsiteY1" fmla="*/ 0 h 5755509"/>
              <a:gd name="connsiteX2" fmla="*/ 4566822 w 5538470"/>
              <a:gd name="connsiteY2" fmla="*/ 6350 h 5755509"/>
              <a:gd name="connsiteX3" fmla="*/ 5538470 w 5538470"/>
              <a:gd name="connsiteY3" fmla="*/ 4543 h 5755509"/>
              <a:gd name="connsiteX4" fmla="*/ 5536816 w 5538470"/>
              <a:gd name="connsiteY4" fmla="*/ 4844065 h 5755509"/>
              <a:gd name="connsiteX5" fmla="*/ 4819485 w 5538470"/>
              <a:gd name="connsiteY5" fmla="*/ 5755509 h 5755509"/>
              <a:gd name="connsiteX6" fmla="*/ 1494253 w 5538470"/>
              <a:gd name="connsiteY6" fmla="*/ 5733256 h 5755509"/>
              <a:gd name="connsiteX7" fmla="*/ 0 w 5538470"/>
              <a:gd name="connsiteY7" fmla="*/ 3305553 h 5755509"/>
              <a:gd name="connsiteX8" fmla="*/ 158750 w 5538470"/>
              <a:gd name="connsiteY8" fmla="*/ 2072103 h 5755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38470" h="5755509">
                <a:moveTo>
                  <a:pt x="158750" y="2072103"/>
                </a:moveTo>
                <a:cubicBezTo>
                  <a:pt x="660400" y="808346"/>
                  <a:pt x="1710046" y="0"/>
                  <a:pt x="1722853" y="0"/>
                </a:cubicBezTo>
                <a:lnTo>
                  <a:pt x="4566822" y="6350"/>
                </a:lnTo>
                <a:lnTo>
                  <a:pt x="5538470" y="4543"/>
                </a:lnTo>
                <a:cubicBezTo>
                  <a:pt x="5537284" y="1305297"/>
                  <a:pt x="5538002" y="3543311"/>
                  <a:pt x="5536816" y="4844065"/>
                </a:cubicBezTo>
                <a:cubicBezTo>
                  <a:pt x="5536816" y="5371222"/>
                  <a:pt x="5432367" y="5755509"/>
                  <a:pt x="4819485" y="5755509"/>
                </a:cubicBezTo>
                <a:lnTo>
                  <a:pt x="1494253" y="5733256"/>
                </a:lnTo>
                <a:cubicBezTo>
                  <a:pt x="967096" y="5733256"/>
                  <a:pt x="88900" y="4829660"/>
                  <a:pt x="0" y="3305553"/>
                </a:cubicBezTo>
                <a:cubicBezTo>
                  <a:pt x="4233" y="3095486"/>
                  <a:pt x="-16933" y="2656820"/>
                  <a:pt x="158750" y="2072103"/>
                </a:cubicBezTo>
                <a:close/>
              </a:path>
            </a:pathLst>
          </a:custGeom>
          <a:solidFill>
            <a:srgbClr val="302D79"/>
          </a:solidFill>
          <a:ln>
            <a:noFill/>
          </a:ln>
        </p:spPr>
      </p:pic>
      <p:sp>
        <p:nvSpPr>
          <p:cNvPr id="8" name="Title 7">
            <a:extLst>
              <a:ext uri="{FF2B5EF4-FFF2-40B4-BE49-F238E27FC236}">
                <a16:creationId xmlns:a16="http://schemas.microsoft.com/office/drawing/2014/main" id="{857A0159-3063-E7D2-EF1B-73600B7468C5}"/>
              </a:ext>
            </a:extLst>
          </p:cNvPr>
          <p:cNvSpPr>
            <a:spLocks noGrp="1"/>
          </p:cNvSpPr>
          <p:nvPr>
            <p:ph type="title"/>
          </p:nvPr>
        </p:nvSpPr>
        <p:spPr>
          <a:xfrm>
            <a:off x="406716" y="2661335"/>
            <a:ext cx="5607050" cy="2852737"/>
          </a:xfrm>
        </p:spPr>
        <p:txBody>
          <a:bodyPr>
            <a:normAutofit fontScale="90000"/>
          </a:bodyPr>
          <a:lstStyle/>
          <a:p>
            <a:r>
              <a:rPr lang="en-US" sz="3100">
                <a:solidFill>
                  <a:schemeClr val="tx2"/>
                </a:solidFill>
                <a:latin typeface="Montserrat ExtraBold"/>
              </a:rPr>
              <a:t>Strengthening our organization with intention:</a:t>
            </a:r>
            <a:br>
              <a:rPr lang="en-US" sz="3100">
                <a:solidFill>
                  <a:schemeClr val="tx2"/>
                </a:solidFill>
                <a:latin typeface="Montserrat ExtraBold"/>
              </a:rPr>
            </a:br>
            <a:br>
              <a:rPr lang="en-US">
                <a:solidFill>
                  <a:schemeClr val="tx2"/>
                </a:solidFill>
                <a:latin typeface="Montserrat ExtraBold"/>
              </a:rPr>
            </a:br>
            <a:r>
              <a:rPr lang="en-US" sz="2200">
                <a:solidFill>
                  <a:schemeClr val="tx2"/>
                </a:solidFill>
                <a:latin typeface="Montserrat ExtraBold"/>
              </a:rPr>
              <a:t>A process for gathering Socio-demographic data using Equity, diversity, Inclusion, and Accessibility (EDIA) Approach</a:t>
            </a:r>
            <a:br>
              <a:rPr lang="en-US" sz="2800">
                <a:solidFill>
                  <a:schemeClr val="accent3">
                    <a:lumMod val="75000"/>
                  </a:schemeClr>
                </a:solidFill>
                <a:latin typeface="Montserrat ExtraBold"/>
              </a:rPr>
            </a:br>
            <a:endParaRPr lang="en-US" sz="2800">
              <a:solidFill>
                <a:schemeClr val="accent3">
                  <a:lumMod val="75000"/>
                </a:schemeClr>
              </a:solidFill>
            </a:endParaRPr>
          </a:p>
        </p:txBody>
      </p:sp>
    </p:spTree>
    <p:extLst>
      <p:ext uri="{BB962C8B-B14F-4D97-AF65-F5344CB8AC3E}">
        <p14:creationId xmlns:p14="http://schemas.microsoft.com/office/powerpoint/2010/main" val="6314644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AB74E-B511-C91E-8C27-B312CE1C461C}"/>
              </a:ext>
            </a:extLst>
          </p:cNvPr>
          <p:cNvSpPr>
            <a:spLocks noGrp="1"/>
          </p:cNvSpPr>
          <p:nvPr>
            <p:ph type="title"/>
          </p:nvPr>
        </p:nvSpPr>
        <p:spPr>
          <a:xfrm>
            <a:off x="381000" y="378372"/>
            <a:ext cx="11436439" cy="1267866"/>
          </a:xfrm>
        </p:spPr>
        <p:txBody>
          <a:bodyPr anchor="b">
            <a:normAutofit/>
          </a:bodyPr>
          <a:lstStyle/>
          <a:p>
            <a:r>
              <a:rPr lang="en-US"/>
              <a:t>What is your Gender?</a:t>
            </a:r>
          </a:p>
        </p:txBody>
      </p:sp>
      <p:sp>
        <p:nvSpPr>
          <p:cNvPr id="3" name="Content Placeholder 2">
            <a:extLst>
              <a:ext uri="{FF2B5EF4-FFF2-40B4-BE49-F238E27FC236}">
                <a16:creationId xmlns:a16="http://schemas.microsoft.com/office/drawing/2014/main" id="{F3E5C6DF-1CC0-2C88-3BE3-89DF32EBC9B8}"/>
              </a:ext>
            </a:extLst>
          </p:cNvPr>
          <p:cNvSpPr>
            <a:spLocks noGrp="1"/>
          </p:cNvSpPr>
          <p:nvPr>
            <p:ph sz="half" idx="1"/>
          </p:nvPr>
        </p:nvSpPr>
        <p:spPr>
          <a:xfrm>
            <a:off x="381000" y="1825625"/>
            <a:ext cx="5638800" cy="4079519"/>
          </a:xfrm>
        </p:spPr>
        <p:txBody>
          <a:bodyPr>
            <a:normAutofit/>
          </a:bodyPr>
          <a:lstStyle/>
          <a:p>
            <a:pPr marL="514350" marR="0" lvl="0" indent="-514350" defTabSz="914400" rtl="0" eaLnBrk="1" fontAlgn="auto" latinLnBrk="0" hangingPunct="1">
              <a:lnSpc>
                <a:spcPct val="100000"/>
              </a:lnSpc>
              <a:spcBef>
                <a:spcPts val="1000"/>
              </a:spcBef>
              <a:spcAft>
                <a:spcPts val="0"/>
              </a:spcAft>
              <a:buClr>
                <a:srgbClr val="D62056"/>
              </a:buClr>
              <a:buSzTx/>
              <a:buFont typeface="+mj-lt"/>
              <a:buAutoNum type="arabicPeriod"/>
              <a:tabLst/>
              <a:defRPr/>
            </a:pPr>
            <a:r>
              <a:rPr lang="en-US" sz="2000"/>
              <a:t> </a:t>
            </a:r>
            <a:r>
              <a:rPr kumimoji="0" lang="en-US" sz="2000" b="1" i="0" u="none" strike="noStrike" kern="1200" cap="none" spc="0" normalizeH="0" baseline="0" noProof="0">
                <a:ln>
                  <a:noFill/>
                </a:ln>
                <a:effectLst/>
                <a:uLnTx/>
                <a:uFillTx/>
              </a:rPr>
              <a:t>Select the option that you identify with</a:t>
            </a:r>
            <a:endParaRPr kumimoji="0" lang="en-US" sz="2000" b="0" i="0" u="none" strike="noStrike" kern="1200" cap="none" spc="0" normalizeH="0" baseline="0" noProof="0">
              <a:ln>
                <a:noFill/>
              </a:ln>
              <a:effectLst/>
              <a:uLnTx/>
              <a:uFillTx/>
            </a:endParaRPr>
          </a:p>
          <a:p>
            <a:pPr marL="861695" marR="0" lvl="1" indent="-461645" defTabSz="914400" rtl="0" eaLnBrk="1" fontAlgn="auto" latinLnBrk="0" hangingPunct="1">
              <a:lnSpc>
                <a:spcPct val="100000"/>
              </a:lnSpc>
              <a:spcBef>
                <a:spcPts val="500"/>
              </a:spcBef>
              <a:spcAft>
                <a:spcPts val="0"/>
              </a:spcAft>
              <a:buClr>
                <a:srgbClr val="53C1B2"/>
              </a:buClr>
              <a:buSzTx/>
              <a:buFont typeface="Wingdings" panose="05000000000000000000" pitchFamily="2" charset="2"/>
              <a:buChar char="l"/>
              <a:tabLst/>
              <a:defRPr/>
            </a:pPr>
            <a:r>
              <a:rPr kumimoji="0" lang="en-US" sz="2000" b="0" i="0" u="none" strike="noStrike" kern="1200" cap="none" spc="0" normalizeH="0" baseline="0" noProof="0">
                <a:ln>
                  <a:noFill/>
                </a:ln>
                <a:effectLst/>
                <a:uLnTx/>
                <a:uFillTx/>
              </a:rPr>
              <a:t>Woman</a:t>
            </a:r>
          </a:p>
          <a:p>
            <a:pPr marL="861695" marR="0" lvl="1" indent="-461645" defTabSz="914400" rtl="0" eaLnBrk="1" fontAlgn="auto" latinLnBrk="0" hangingPunct="1">
              <a:lnSpc>
                <a:spcPct val="100000"/>
              </a:lnSpc>
              <a:spcBef>
                <a:spcPts val="500"/>
              </a:spcBef>
              <a:spcAft>
                <a:spcPts val="0"/>
              </a:spcAft>
              <a:buClr>
                <a:srgbClr val="53C1B2"/>
              </a:buClr>
              <a:buSzTx/>
              <a:buFont typeface="Wingdings" panose="05000000000000000000" pitchFamily="2" charset="2"/>
              <a:buChar char="l"/>
              <a:tabLst/>
              <a:defRPr/>
            </a:pPr>
            <a:r>
              <a:rPr kumimoji="0" lang="en-US" sz="2000" b="0" i="0" u="none" strike="noStrike" kern="1200" cap="none" spc="0" normalizeH="0" baseline="0" noProof="0">
                <a:ln>
                  <a:noFill/>
                </a:ln>
                <a:effectLst/>
                <a:uLnTx/>
                <a:uFillTx/>
              </a:rPr>
              <a:t>Man</a:t>
            </a:r>
          </a:p>
          <a:p>
            <a:pPr marL="861695" marR="0" lvl="1" indent="-461645" defTabSz="914400" rtl="0" eaLnBrk="1" fontAlgn="auto" latinLnBrk="0" hangingPunct="1">
              <a:lnSpc>
                <a:spcPct val="100000"/>
              </a:lnSpc>
              <a:spcBef>
                <a:spcPts val="500"/>
              </a:spcBef>
              <a:spcAft>
                <a:spcPts val="0"/>
              </a:spcAft>
              <a:buClr>
                <a:srgbClr val="53C1B2"/>
              </a:buClr>
              <a:buSzTx/>
              <a:buFont typeface="Wingdings" panose="05000000000000000000" pitchFamily="2" charset="2"/>
              <a:buChar char="l"/>
              <a:tabLst/>
              <a:defRPr/>
            </a:pPr>
            <a:r>
              <a:rPr kumimoji="0" lang="en-US" sz="2000" b="0" i="0" u="none" strike="noStrike" kern="1200" cap="none" spc="0" normalizeH="0" baseline="0" noProof="0">
                <a:ln>
                  <a:noFill/>
                </a:ln>
                <a:effectLst/>
                <a:uLnTx/>
                <a:uFillTx/>
              </a:rPr>
              <a:t>Transgender</a:t>
            </a:r>
          </a:p>
          <a:p>
            <a:pPr marL="861695" marR="0" lvl="1" indent="-461645" defTabSz="914400" rtl="0" eaLnBrk="1" fontAlgn="auto" latinLnBrk="0" hangingPunct="1">
              <a:lnSpc>
                <a:spcPct val="100000"/>
              </a:lnSpc>
              <a:spcBef>
                <a:spcPts val="500"/>
              </a:spcBef>
              <a:spcAft>
                <a:spcPts val="0"/>
              </a:spcAft>
              <a:buClr>
                <a:srgbClr val="53C1B2"/>
              </a:buClr>
              <a:buSzTx/>
              <a:buFont typeface="Wingdings" panose="05000000000000000000" pitchFamily="2" charset="2"/>
              <a:buChar char="l"/>
              <a:tabLst/>
              <a:defRPr/>
            </a:pPr>
            <a:r>
              <a:rPr kumimoji="0" lang="en-US" sz="2000" b="0" i="0" u="none" strike="noStrike" kern="1200" cap="none" spc="0" normalizeH="0" baseline="0" noProof="0">
                <a:ln>
                  <a:noFill/>
                </a:ln>
                <a:effectLst/>
                <a:uLnTx/>
                <a:uFillTx/>
              </a:rPr>
              <a:t>Genderqueer</a:t>
            </a:r>
          </a:p>
          <a:p>
            <a:pPr marL="861695" marR="0" lvl="1" indent="-461645" defTabSz="914400" rtl="0" eaLnBrk="1" fontAlgn="auto" latinLnBrk="0" hangingPunct="1">
              <a:lnSpc>
                <a:spcPct val="100000"/>
              </a:lnSpc>
              <a:spcBef>
                <a:spcPts val="500"/>
              </a:spcBef>
              <a:spcAft>
                <a:spcPts val="0"/>
              </a:spcAft>
              <a:buClr>
                <a:srgbClr val="53C1B2"/>
              </a:buClr>
              <a:buSzTx/>
              <a:buFont typeface="Wingdings" panose="05000000000000000000" pitchFamily="2" charset="2"/>
              <a:buChar char="l"/>
              <a:tabLst/>
              <a:defRPr/>
            </a:pPr>
            <a:r>
              <a:rPr kumimoji="0" lang="en-US" sz="2000" b="0" i="0" u="none" strike="noStrike" kern="1200" cap="none" spc="0" normalizeH="0" baseline="0" noProof="0">
                <a:ln>
                  <a:noFill/>
                </a:ln>
                <a:effectLst/>
                <a:uLnTx/>
                <a:uFillTx/>
              </a:rPr>
              <a:t>Non-binary</a:t>
            </a:r>
          </a:p>
          <a:p>
            <a:pPr marL="861695" marR="0" lvl="1" indent="-461645" defTabSz="914400" rtl="0" eaLnBrk="1" fontAlgn="auto" latinLnBrk="0" hangingPunct="1">
              <a:lnSpc>
                <a:spcPct val="100000"/>
              </a:lnSpc>
              <a:spcBef>
                <a:spcPts val="500"/>
              </a:spcBef>
              <a:spcAft>
                <a:spcPts val="0"/>
              </a:spcAft>
              <a:buClr>
                <a:srgbClr val="53C1B2"/>
              </a:buClr>
              <a:buSzTx/>
              <a:buFont typeface="Wingdings" panose="05000000000000000000" pitchFamily="2" charset="2"/>
              <a:buChar char="l"/>
              <a:tabLst/>
              <a:defRPr/>
            </a:pPr>
            <a:r>
              <a:rPr kumimoji="0" lang="en-US" sz="2000" b="0" i="0" u="none" strike="noStrike" kern="1200" cap="none" spc="0" normalizeH="0" baseline="0" noProof="0">
                <a:ln>
                  <a:noFill/>
                </a:ln>
                <a:effectLst/>
                <a:uLnTx/>
                <a:uFillTx/>
              </a:rPr>
              <a:t>Two-Spirit</a:t>
            </a:r>
          </a:p>
          <a:p>
            <a:pPr marL="861695" marR="0" lvl="1" indent="-461645" defTabSz="914400" rtl="0" eaLnBrk="1" fontAlgn="auto" latinLnBrk="0" hangingPunct="1">
              <a:lnSpc>
                <a:spcPct val="100000"/>
              </a:lnSpc>
              <a:spcBef>
                <a:spcPts val="500"/>
              </a:spcBef>
              <a:spcAft>
                <a:spcPts val="0"/>
              </a:spcAft>
              <a:buClr>
                <a:srgbClr val="53C1B2"/>
              </a:buClr>
              <a:buSzTx/>
              <a:buFont typeface="Wingdings" panose="05000000000000000000" pitchFamily="2" charset="2"/>
              <a:buChar char="l"/>
              <a:tabLst/>
              <a:defRPr/>
            </a:pPr>
            <a:r>
              <a:rPr kumimoji="0" lang="en-US" sz="2000" b="0" i="0" u="none" strike="noStrike" kern="1200" cap="none" spc="0" normalizeH="0" baseline="0" noProof="0">
                <a:ln>
                  <a:noFill/>
                </a:ln>
                <a:effectLst/>
                <a:uLnTx/>
                <a:uFillTx/>
              </a:rPr>
              <a:t>I prefer not to answer</a:t>
            </a:r>
          </a:p>
          <a:p>
            <a:pPr marL="861695" marR="0" lvl="1" indent="-461645" defTabSz="914400" rtl="0" eaLnBrk="1" fontAlgn="auto" latinLnBrk="0" hangingPunct="1">
              <a:lnSpc>
                <a:spcPct val="100000"/>
              </a:lnSpc>
              <a:spcBef>
                <a:spcPts val="500"/>
              </a:spcBef>
              <a:spcAft>
                <a:spcPts val="0"/>
              </a:spcAft>
              <a:buClr>
                <a:srgbClr val="53C1B2"/>
              </a:buClr>
              <a:buSzTx/>
              <a:buFont typeface="Wingdings" panose="05000000000000000000" pitchFamily="2" charset="2"/>
              <a:buChar char="l"/>
              <a:tabLst/>
              <a:defRPr/>
            </a:pPr>
            <a:r>
              <a:rPr kumimoji="0" lang="en-US" sz="2000" b="0" i="0" u="none" strike="noStrike" kern="1200" cap="none" spc="0" normalizeH="0" baseline="0" noProof="0">
                <a:ln>
                  <a:noFill/>
                </a:ln>
                <a:effectLst/>
                <a:uLnTx/>
                <a:uFillTx/>
              </a:rPr>
              <a:t>Others (drop box to include response not stated)</a:t>
            </a:r>
          </a:p>
          <a:p>
            <a:pPr>
              <a:lnSpc>
                <a:spcPct val="100000"/>
              </a:lnSpc>
            </a:pPr>
            <a:endParaRPr lang="en-US" sz="2000"/>
          </a:p>
        </p:txBody>
      </p:sp>
      <p:pic>
        <p:nvPicPr>
          <p:cNvPr id="5" name="Picture 4">
            <a:extLst>
              <a:ext uri="{FF2B5EF4-FFF2-40B4-BE49-F238E27FC236}">
                <a16:creationId xmlns:a16="http://schemas.microsoft.com/office/drawing/2014/main" id="{5562FC34-E22D-BF69-7DC3-DB5AD08F290E}"/>
              </a:ext>
            </a:extLst>
          </p:cNvPr>
          <p:cNvPicPr>
            <a:picLocks noChangeAspect="1"/>
          </p:cNvPicPr>
          <p:nvPr/>
        </p:nvPicPr>
        <p:blipFill>
          <a:blip r:embed="rId3"/>
          <a:stretch>
            <a:fillRect/>
          </a:stretch>
        </p:blipFill>
        <p:spPr>
          <a:xfrm>
            <a:off x="6178639" y="1983435"/>
            <a:ext cx="5638800" cy="3763899"/>
          </a:xfrm>
          <a:prstGeom prst="rect">
            <a:avLst/>
          </a:prstGeom>
          <a:noFill/>
        </p:spPr>
      </p:pic>
    </p:spTree>
    <p:extLst>
      <p:ext uri="{BB962C8B-B14F-4D97-AF65-F5344CB8AC3E}">
        <p14:creationId xmlns:p14="http://schemas.microsoft.com/office/powerpoint/2010/main" val="9933744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E19AD-BF1C-114D-B2C3-FC0CA3A60A3A}"/>
              </a:ext>
            </a:extLst>
          </p:cNvPr>
          <p:cNvSpPr>
            <a:spLocks noGrp="1"/>
          </p:cNvSpPr>
          <p:nvPr>
            <p:ph type="title"/>
          </p:nvPr>
        </p:nvSpPr>
        <p:spPr/>
        <p:txBody>
          <a:bodyPr>
            <a:normAutofit fontScale="90000"/>
          </a:bodyPr>
          <a:lstStyle/>
          <a:p>
            <a:r>
              <a:rPr lang="en-US"/>
              <a:t>Do you identify as an Indigenous person?</a:t>
            </a:r>
            <a:br>
              <a:rPr lang="en-US"/>
            </a:br>
            <a:endParaRPr lang="en-US"/>
          </a:p>
        </p:txBody>
      </p:sp>
      <p:sp>
        <p:nvSpPr>
          <p:cNvPr id="3" name="Content Placeholder 2">
            <a:extLst>
              <a:ext uri="{FF2B5EF4-FFF2-40B4-BE49-F238E27FC236}">
                <a16:creationId xmlns:a16="http://schemas.microsoft.com/office/drawing/2014/main" id="{D6F1B448-7D77-0A12-5D44-97940180985E}"/>
              </a:ext>
            </a:extLst>
          </p:cNvPr>
          <p:cNvSpPr>
            <a:spLocks noGrp="1"/>
          </p:cNvSpPr>
          <p:nvPr>
            <p:ph idx="1"/>
          </p:nvPr>
        </p:nvSpPr>
        <p:spPr/>
        <p:txBody>
          <a:bodyPr/>
          <a:lstStyle/>
          <a:p>
            <a:pPr marL="457200" marR="0" lvl="0" indent="-457200" algn="l" defTabSz="914400" rtl="0" eaLnBrk="1" fontAlgn="auto" latinLnBrk="0" hangingPunct="1">
              <a:lnSpc>
                <a:spcPct val="110000"/>
              </a:lnSpc>
              <a:spcBef>
                <a:spcPts val="1000"/>
              </a:spcBef>
              <a:spcAft>
                <a:spcPts val="0"/>
              </a:spcAft>
              <a:buClr>
                <a:srgbClr val="D62056"/>
              </a:buClr>
              <a:buSzTx/>
              <a:buFont typeface="+mj-lt"/>
              <a:buAutoNum type="arabicPeriod" startAt="2"/>
              <a:tabLst/>
              <a:defRPr/>
            </a:pPr>
            <a:r>
              <a:rPr kumimoji="0" lang="en-US" sz="3200" b="1" i="0" u="none" strike="noStrike" kern="1200" cap="none" spc="0" normalizeH="0" baseline="0" noProof="0">
                <a:ln>
                  <a:noFill/>
                </a:ln>
                <a:solidFill>
                  <a:srgbClr val="000000"/>
                </a:solidFill>
                <a:effectLst/>
                <a:uLnTx/>
                <a:uFillTx/>
                <a:latin typeface="Calibri"/>
                <a:ea typeface="Lato"/>
                <a:cs typeface="Calibri"/>
              </a:rPr>
              <a:t>Do you identify as an Indigenous person?</a:t>
            </a:r>
            <a:endParaRPr kumimoji="0" lang="en-US" sz="3200" b="0" i="0" u="none" strike="noStrike" kern="1200" cap="none" spc="0" normalizeH="0" baseline="0" noProof="0">
              <a:ln>
                <a:noFill/>
              </a:ln>
              <a:solidFill>
                <a:srgbClr val="000033"/>
              </a:solidFill>
              <a:effectLst/>
              <a:uLnTx/>
              <a:uFillTx/>
              <a:latin typeface="Lato"/>
              <a:ea typeface="Lato"/>
              <a:cs typeface="Lato"/>
            </a:endParaRPr>
          </a:p>
          <a:p>
            <a:pPr marL="862013" marR="0" lvl="1" indent="-404813" algn="l" defTabSz="914400" rtl="0" eaLnBrk="1" fontAlgn="auto" latinLnBrk="0" hangingPunct="1">
              <a:lnSpc>
                <a:spcPct val="100000"/>
              </a:lnSpc>
              <a:spcBef>
                <a:spcPts val="500"/>
              </a:spcBef>
              <a:spcAft>
                <a:spcPts val="0"/>
              </a:spcAft>
              <a:buClr>
                <a:srgbClr val="53C1B2"/>
              </a:buClr>
              <a:buSzTx/>
              <a:buFont typeface="Wingdings" panose="05000000000000000000" pitchFamily="2" charset="2"/>
              <a:buChar char="l"/>
              <a:tabLst/>
              <a:defRPr/>
            </a:pPr>
            <a:r>
              <a:rPr kumimoji="0" lang="en-US" sz="3200" b="0" i="0" u="none" strike="noStrike" kern="1200" cap="none" spc="0" normalizeH="0" baseline="0" noProof="0">
                <a:ln>
                  <a:noFill/>
                </a:ln>
                <a:solidFill>
                  <a:srgbClr val="000000"/>
                </a:solidFill>
                <a:effectLst/>
                <a:uLnTx/>
                <a:uFillTx/>
                <a:latin typeface="Calibri"/>
                <a:ea typeface="Lato"/>
                <a:cs typeface="Calibri"/>
              </a:rPr>
              <a:t>Yes</a:t>
            </a:r>
            <a:endParaRPr kumimoji="0" lang="en-US" sz="3200" b="0" i="0" u="none" strike="noStrike" kern="1200" cap="none" spc="0" normalizeH="0" baseline="0" noProof="0">
              <a:ln>
                <a:noFill/>
              </a:ln>
              <a:solidFill>
                <a:srgbClr val="000033"/>
              </a:solidFill>
              <a:effectLst/>
              <a:uLnTx/>
              <a:uFillTx/>
              <a:latin typeface="Lato"/>
              <a:ea typeface="Lato"/>
              <a:cs typeface="Lato"/>
            </a:endParaRPr>
          </a:p>
          <a:p>
            <a:pPr marL="862013" marR="0" lvl="1" indent="-404813" algn="l" defTabSz="914400" rtl="0" eaLnBrk="1" fontAlgn="auto" latinLnBrk="0" hangingPunct="1">
              <a:lnSpc>
                <a:spcPct val="100000"/>
              </a:lnSpc>
              <a:spcBef>
                <a:spcPts val="500"/>
              </a:spcBef>
              <a:spcAft>
                <a:spcPts val="0"/>
              </a:spcAft>
              <a:buClr>
                <a:srgbClr val="53C1B2"/>
              </a:buClr>
              <a:buSzTx/>
              <a:buFont typeface="Wingdings" panose="05000000000000000000" pitchFamily="2" charset="2"/>
              <a:buChar char="l"/>
              <a:tabLst/>
              <a:defRPr/>
            </a:pPr>
            <a:r>
              <a:rPr kumimoji="0" lang="en-US" sz="3200" b="0" i="0" u="none" strike="noStrike" kern="1200" cap="none" spc="0" normalizeH="0" baseline="0" noProof="0">
                <a:ln>
                  <a:noFill/>
                </a:ln>
                <a:solidFill>
                  <a:srgbClr val="000000"/>
                </a:solidFill>
                <a:effectLst/>
                <a:uLnTx/>
                <a:uFillTx/>
                <a:latin typeface="Calibri"/>
                <a:ea typeface="Lato"/>
                <a:cs typeface="Calibri"/>
              </a:rPr>
              <a:t>No</a:t>
            </a:r>
            <a:endParaRPr kumimoji="0" lang="en-US" sz="3200" b="0" i="0" u="none" strike="noStrike" kern="1200" cap="none" spc="0" normalizeH="0" baseline="0" noProof="0">
              <a:ln>
                <a:noFill/>
              </a:ln>
              <a:solidFill>
                <a:srgbClr val="000033"/>
              </a:solidFill>
              <a:effectLst/>
              <a:uLnTx/>
              <a:uFillTx/>
              <a:latin typeface="Lato"/>
              <a:ea typeface="Lato"/>
              <a:cs typeface="Lato"/>
            </a:endParaRPr>
          </a:p>
          <a:p>
            <a:pPr marL="862013" marR="0" lvl="1" indent="-404813" algn="l" defTabSz="914400" rtl="0" eaLnBrk="1" fontAlgn="auto" latinLnBrk="0" hangingPunct="1">
              <a:lnSpc>
                <a:spcPct val="100000"/>
              </a:lnSpc>
              <a:spcBef>
                <a:spcPts val="500"/>
              </a:spcBef>
              <a:spcAft>
                <a:spcPts val="0"/>
              </a:spcAft>
              <a:buClr>
                <a:srgbClr val="53C1B2"/>
              </a:buClr>
              <a:buSzTx/>
              <a:buFont typeface="Wingdings" panose="05000000000000000000" pitchFamily="2" charset="2"/>
              <a:buChar char="l"/>
              <a:tabLst/>
              <a:defRPr/>
            </a:pPr>
            <a:r>
              <a:rPr kumimoji="0" lang="en-US" sz="3200" b="0" i="0" u="none" strike="noStrike" kern="1200" cap="none" spc="0" normalizeH="0" baseline="0" noProof="0">
                <a:ln>
                  <a:noFill/>
                </a:ln>
                <a:solidFill>
                  <a:srgbClr val="000000"/>
                </a:solidFill>
                <a:effectLst/>
                <a:uLnTx/>
                <a:uFillTx/>
                <a:latin typeface="Calibri"/>
                <a:ea typeface="Lato"/>
                <a:cs typeface="Calibri"/>
              </a:rPr>
              <a:t>I prefer not to answer</a:t>
            </a:r>
            <a:endParaRPr kumimoji="0" lang="en-US" sz="2800" b="0" i="0" u="none" strike="noStrike" kern="1200" cap="none" spc="0" normalizeH="0" baseline="0" noProof="0">
              <a:ln>
                <a:noFill/>
              </a:ln>
              <a:solidFill>
                <a:srgbClr val="000033"/>
              </a:solidFill>
              <a:effectLst/>
              <a:uLnTx/>
              <a:uFillTx/>
              <a:latin typeface="Lato"/>
              <a:ea typeface="Lato"/>
              <a:cs typeface="Lato"/>
            </a:endParaRPr>
          </a:p>
          <a:p>
            <a:endParaRPr lang="en-US"/>
          </a:p>
        </p:txBody>
      </p:sp>
    </p:spTree>
    <p:extLst>
      <p:ext uri="{BB962C8B-B14F-4D97-AF65-F5344CB8AC3E}">
        <p14:creationId xmlns:p14="http://schemas.microsoft.com/office/powerpoint/2010/main" val="2228944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C6E22-B0DC-B902-6EE4-494BD9D1576F}"/>
              </a:ext>
            </a:extLst>
          </p:cNvPr>
          <p:cNvSpPr>
            <a:spLocks noGrp="1"/>
          </p:cNvSpPr>
          <p:nvPr>
            <p:ph type="title"/>
          </p:nvPr>
        </p:nvSpPr>
        <p:spPr>
          <a:xfrm>
            <a:off x="381000" y="910127"/>
            <a:ext cx="11430000" cy="1249254"/>
          </a:xfrm>
        </p:spPr>
        <p:txBody>
          <a:bodyPr>
            <a:normAutofit fontScale="90000"/>
          </a:bodyPr>
          <a:lstStyle/>
          <a:p>
            <a:r>
              <a:rPr lang="en-US"/>
              <a:t>Do you identify as a racialized person in Canada?</a:t>
            </a:r>
            <a:br>
              <a:rPr lang="en-US"/>
            </a:br>
            <a:endParaRPr lang="en-US"/>
          </a:p>
        </p:txBody>
      </p:sp>
      <p:sp>
        <p:nvSpPr>
          <p:cNvPr id="3" name="Content Placeholder 2">
            <a:extLst>
              <a:ext uri="{FF2B5EF4-FFF2-40B4-BE49-F238E27FC236}">
                <a16:creationId xmlns:a16="http://schemas.microsoft.com/office/drawing/2014/main" id="{F6D6213F-0C75-527F-1D8C-72E21C1D2B55}"/>
              </a:ext>
            </a:extLst>
          </p:cNvPr>
          <p:cNvSpPr>
            <a:spLocks noGrp="1"/>
          </p:cNvSpPr>
          <p:nvPr>
            <p:ph idx="1"/>
          </p:nvPr>
        </p:nvSpPr>
        <p:spPr/>
        <p:txBody>
          <a:bodyPr/>
          <a:lstStyle/>
          <a:p>
            <a:pPr marL="457200" marR="0" lvl="0" indent="-457200" algn="l" defTabSz="914400" rtl="0" eaLnBrk="1" fontAlgn="auto" latinLnBrk="0" hangingPunct="1">
              <a:lnSpc>
                <a:spcPct val="110000"/>
              </a:lnSpc>
              <a:spcBef>
                <a:spcPts val="1000"/>
              </a:spcBef>
              <a:spcAft>
                <a:spcPts val="0"/>
              </a:spcAft>
              <a:buClr>
                <a:srgbClr val="D62056"/>
              </a:buClr>
              <a:buSzTx/>
              <a:buFont typeface="+mj-lt"/>
              <a:buAutoNum type="arabicPeriod" startAt="3"/>
              <a:tabLst/>
              <a:defRPr/>
            </a:pPr>
            <a:r>
              <a:rPr kumimoji="0" lang="en-US" sz="3200" b="1" i="0" u="none" strike="noStrike" kern="1200" cap="none" spc="0" normalizeH="0" baseline="0" noProof="0">
                <a:ln>
                  <a:noFill/>
                </a:ln>
                <a:solidFill>
                  <a:srgbClr val="000000"/>
                </a:solidFill>
                <a:effectLst/>
                <a:uLnTx/>
                <a:uFillTx/>
                <a:latin typeface="Calibri"/>
                <a:ea typeface="Lato"/>
                <a:cs typeface="Calibri"/>
              </a:rPr>
              <a:t>Do you identify as a racialized person in Canada?</a:t>
            </a:r>
            <a:r>
              <a:rPr kumimoji="0" lang="en-US" sz="3200" b="0" i="0" u="none" strike="noStrike" kern="1200" cap="none" spc="0" normalizeH="0" baseline="0" noProof="0">
                <a:ln>
                  <a:noFill/>
                </a:ln>
                <a:solidFill>
                  <a:srgbClr val="000000"/>
                </a:solidFill>
                <a:effectLst/>
                <a:uLnTx/>
                <a:uFillTx/>
                <a:latin typeface="Calibri"/>
                <a:ea typeface="Lato"/>
                <a:cs typeface="Calibri"/>
              </a:rPr>
              <a:t> </a:t>
            </a:r>
            <a:endParaRPr kumimoji="0" lang="en-US" sz="3200" b="0" i="0" u="none" strike="noStrike" kern="1200" cap="none" spc="0" normalizeH="0" baseline="0" noProof="0">
              <a:ln>
                <a:noFill/>
              </a:ln>
              <a:solidFill>
                <a:srgbClr val="000033"/>
              </a:solidFill>
              <a:effectLst/>
              <a:uLnTx/>
              <a:uFillTx/>
              <a:latin typeface="Lato"/>
              <a:ea typeface="Lato"/>
              <a:cs typeface="Lato"/>
            </a:endParaRPr>
          </a:p>
          <a:p>
            <a:pPr marL="861695" marR="0" lvl="1" indent="-461645" algn="l" defTabSz="914400" rtl="0" eaLnBrk="1" fontAlgn="auto" latinLnBrk="0" hangingPunct="1">
              <a:lnSpc>
                <a:spcPct val="100000"/>
              </a:lnSpc>
              <a:spcBef>
                <a:spcPts val="500"/>
              </a:spcBef>
              <a:spcAft>
                <a:spcPts val="0"/>
              </a:spcAft>
              <a:buClr>
                <a:srgbClr val="53C1B2"/>
              </a:buClr>
              <a:buSzTx/>
              <a:buFont typeface="Wingdings" panose="05000000000000000000" pitchFamily="2" charset="2"/>
              <a:buChar char="l"/>
              <a:tabLst/>
              <a:defRPr/>
            </a:pPr>
            <a:r>
              <a:rPr kumimoji="0" lang="en-US" sz="3200" b="0" i="0" u="none" strike="noStrike" kern="1200" cap="none" spc="0" normalizeH="0" baseline="0" noProof="0">
                <a:ln>
                  <a:noFill/>
                </a:ln>
                <a:solidFill>
                  <a:srgbClr val="000000"/>
                </a:solidFill>
                <a:effectLst/>
                <a:uLnTx/>
                <a:uFillTx/>
                <a:latin typeface="Calibri"/>
                <a:ea typeface="Lato"/>
                <a:cs typeface="Calibri"/>
              </a:rPr>
              <a:t>Yes</a:t>
            </a:r>
            <a:endParaRPr kumimoji="0" lang="en-US" sz="3200" b="0" i="0" u="none" strike="noStrike" kern="1200" cap="none" spc="0" normalizeH="0" baseline="0" noProof="0">
              <a:ln>
                <a:noFill/>
              </a:ln>
              <a:solidFill>
                <a:srgbClr val="000033"/>
              </a:solidFill>
              <a:effectLst/>
              <a:uLnTx/>
              <a:uFillTx/>
              <a:latin typeface="Lato"/>
              <a:ea typeface="+mn-ea"/>
              <a:cs typeface="+mn-cs"/>
            </a:endParaRPr>
          </a:p>
          <a:p>
            <a:pPr marL="861695" marR="0" lvl="1" indent="-461645" algn="l" defTabSz="914400" rtl="0" eaLnBrk="1" fontAlgn="auto" latinLnBrk="0" hangingPunct="1">
              <a:lnSpc>
                <a:spcPct val="100000"/>
              </a:lnSpc>
              <a:spcBef>
                <a:spcPts val="500"/>
              </a:spcBef>
              <a:spcAft>
                <a:spcPts val="0"/>
              </a:spcAft>
              <a:buClr>
                <a:srgbClr val="53C1B2"/>
              </a:buClr>
              <a:buSzTx/>
              <a:buFont typeface="Wingdings" panose="05000000000000000000" pitchFamily="2" charset="2"/>
              <a:buChar char="l"/>
              <a:tabLst/>
              <a:defRPr/>
            </a:pPr>
            <a:r>
              <a:rPr kumimoji="0" lang="en-US" sz="3200" b="0" i="0" u="none" strike="noStrike" kern="1200" cap="none" spc="0" normalizeH="0" baseline="0" noProof="0">
                <a:ln>
                  <a:noFill/>
                </a:ln>
                <a:solidFill>
                  <a:srgbClr val="000000"/>
                </a:solidFill>
                <a:effectLst/>
                <a:uLnTx/>
                <a:uFillTx/>
                <a:latin typeface="Calibri"/>
                <a:ea typeface="Lato"/>
                <a:cs typeface="Calibri"/>
              </a:rPr>
              <a:t>No</a:t>
            </a:r>
            <a:endParaRPr kumimoji="0" lang="en-US" sz="3200" b="0" i="0" u="none" strike="noStrike" kern="1200" cap="none" spc="0" normalizeH="0" baseline="0" noProof="0">
              <a:ln>
                <a:noFill/>
              </a:ln>
              <a:solidFill>
                <a:srgbClr val="000033"/>
              </a:solidFill>
              <a:effectLst/>
              <a:uLnTx/>
              <a:uFillTx/>
              <a:latin typeface="Lato"/>
              <a:ea typeface="+mn-ea"/>
              <a:cs typeface="+mn-cs"/>
            </a:endParaRPr>
          </a:p>
          <a:p>
            <a:pPr marL="861695" marR="0" lvl="1" indent="-461645" algn="l" defTabSz="914400" rtl="0" eaLnBrk="1" fontAlgn="auto" latinLnBrk="0" hangingPunct="1">
              <a:lnSpc>
                <a:spcPct val="100000"/>
              </a:lnSpc>
              <a:spcBef>
                <a:spcPts val="500"/>
              </a:spcBef>
              <a:spcAft>
                <a:spcPts val="0"/>
              </a:spcAft>
              <a:buClr>
                <a:srgbClr val="53C1B2"/>
              </a:buClr>
              <a:buSzTx/>
              <a:buFont typeface="Wingdings" panose="05000000000000000000" pitchFamily="2" charset="2"/>
              <a:buChar char="l"/>
              <a:tabLst/>
              <a:defRPr/>
            </a:pPr>
            <a:r>
              <a:rPr kumimoji="0" lang="en-US" sz="3200" b="0" i="0" u="none" strike="noStrike" kern="1200" cap="none" spc="0" normalizeH="0" baseline="0" noProof="0">
                <a:ln>
                  <a:noFill/>
                </a:ln>
                <a:solidFill>
                  <a:srgbClr val="000000"/>
                </a:solidFill>
                <a:effectLst/>
                <a:uLnTx/>
                <a:uFillTx/>
                <a:latin typeface="Calibri"/>
                <a:ea typeface="Lato"/>
                <a:cs typeface="Calibri"/>
              </a:rPr>
              <a:t>I prefer not to answer</a:t>
            </a:r>
            <a:endParaRPr kumimoji="0" lang="en-US" sz="3200" b="0" i="0" u="none" strike="noStrike" kern="1200" cap="none" spc="0" normalizeH="0" baseline="0" noProof="0">
              <a:ln>
                <a:noFill/>
              </a:ln>
              <a:solidFill>
                <a:srgbClr val="000033"/>
              </a:solidFill>
              <a:effectLst/>
              <a:uLnTx/>
              <a:uFillTx/>
              <a:latin typeface="Lato"/>
              <a:ea typeface="+mn-ea"/>
              <a:cs typeface="+mn-cs"/>
            </a:endParaRPr>
          </a:p>
          <a:p>
            <a:endParaRPr lang="en-US"/>
          </a:p>
        </p:txBody>
      </p:sp>
    </p:spTree>
    <p:extLst>
      <p:ext uri="{BB962C8B-B14F-4D97-AF65-F5344CB8AC3E}">
        <p14:creationId xmlns:p14="http://schemas.microsoft.com/office/powerpoint/2010/main" val="13985256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70689-3D04-D8C3-EA9A-05A646EA7C57}"/>
              </a:ext>
            </a:extLst>
          </p:cNvPr>
          <p:cNvSpPr>
            <a:spLocks noGrp="1"/>
          </p:cNvSpPr>
          <p:nvPr>
            <p:ph type="title"/>
          </p:nvPr>
        </p:nvSpPr>
        <p:spPr>
          <a:xfrm>
            <a:off x="381000" y="910127"/>
            <a:ext cx="11430000" cy="1249254"/>
          </a:xfrm>
        </p:spPr>
        <p:txBody>
          <a:bodyPr>
            <a:normAutofit fontScale="90000"/>
          </a:bodyPr>
          <a:lstStyle/>
          <a:p>
            <a:r>
              <a:rPr lang="en-US"/>
              <a:t>What is your race ethnic or cultural background</a:t>
            </a:r>
            <a:br>
              <a:rPr lang="en-US"/>
            </a:br>
            <a:endParaRPr lang="en-US"/>
          </a:p>
        </p:txBody>
      </p:sp>
      <p:sp>
        <p:nvSpPr>
          <p:cNvPr id="3" name="Content Placeholder 2">
            <a:extLst>
              <a:ext uri="{FF2B5EF4-FFF2-40B4-BE49-F238E27FC236}">
                <a16:creationId xmlns:a16="http://schemas.microsoft.com/office/drawing/2014/main" id="{B5408E5D-C2FE-104A-C3A4-E3EE1630EC2F}"/>
              </a:ext>
            </a:extLst>
          </p:cNvPr>
          <p:cNvSpPr>
            <a:spLocks noGrp="1"/>
          </p:cNvSpPr>
          <p:nvPr>
            <p:ph idx="1"/>
          </p:nvPr>
        </p:nvSpPr>
        <p:spPr/>
        <p:txBody>
          <a:bodyPr vert="horz" lIns="91440" tIns="45720" rIns="91440" bIns="45720" rtlCol="0" anchor="t">
            <a:normAutofit fontScale="92500" lnSpcReduction="10000"/>
          </a:bodyPr>
          <a:lstStyle/>
          <a:p>
            <a:pPr marL="457200" marR="0" lvl="0" indent="-457200" algn="l" defTabSz="914400" rtl="0" eaLnBrk="1" fontAlgn="auto" latinLnBrk="0" hangingPunct="1">
              <a:lnSpc>
                <a:spcPct val="110000"/>
              </a:lnSpc>
              <a:spcBef>
                <a:spcPts val="1000"/>
              </a:spcBef>
              <a:spcAft>
                <a:spcPts val="0"/>
              </a:spcAft>
              <a:buClr>
                <a:srgbClr val="D62056"/>
              </a:buClr>
              <a:buSzTx/>
              <a:buFont typeface="+mj-lt"/>
              <a:buAutoNum type="arabicPeriod" startAt="4"/>
              <a:tabLst/>
              <a:defRPr/>
            </a:pPr>
            <a:r>
              <a:rPr kumimoji="0" lang="en-US" sz="2200" b="1" i="0" u="none" strike="noStrike" kern="1200" cap="none" spc="0" normalizeH="0" baseline="0" noProof="0">
                <a:ln>
                  <a:noFill/>
                </a:ln>
                <a:solidFill>
                  <a:srgbClr val="000000"/>
                </a:solidFill>
                <a:effectLst/>
                <a:uLnTx/>
                <a:uFillTx/>
                <a:latin typeface="Calibri"/>
                <a:ea typeface="Lato"/>
                <a:cs typeface="Calibri"/>
              </a:rPr>
              <a:t>What is your race, ethnic or cultural background? (Select all that apply):</a:t>
            </a:r>
            <a:endParaRPr kumimoji="0" lang="en-US" sz="2200" b="0" i="0" u="none" strike="noStrike" kern="1200" cap="none" spc="0" normalizeH="0" baseline="0" noProof="0">
              <a:ln>
                <a:noFill/>
              </a:ln>
              <a:solidFill>
                <a:srgbClr val="000033"/>
              </a:solidFill>
              <a:effectLst/>
              <a:uLnTx/>
              <a:uFillTx/>
              <a:latin typeface="Lato"/>
              <a:ea typeface="+mn-ea"/>
              <a:cs typeface="+mn-cs"/>
            </a:endParaRPr>
          </a:p>
          <a:p>
            <a:pPr marL="861695" marR="0" lvl="1" indent="-461645" algn="l" defTabSz="914400" rtl="0" eaLnBrk="1" fontAlgn="auto" latinLnBrk="0" hangingPunct="1">
              <a:lnSpc>
                <a:spcPct val="100000"/>
              </a:lnSpc>
              <a:spcBef>
                <a:spcPts val="500"/>
              </a:spcBef>
              <a:spcAft>
                <a:spcPts val="0"/>
              </a:spcAft>
              <a:buClr>
                <a:srgbClr val="53C1B2"/>
              </a:buClr>
              <a:buSzTx/>
              <a:buFont typeface="Wingdings" panose="05000000000000000000" pitchFamily="2" charset="2"/>
              <a:buChar char="l"/>
              <a:tabLst/>
              <a:defRPr/>
            </a:pPr>
            <a:r>
              <a:rPr kumimoji="0" lang="en-US" sz="2200" b="0" i="0" u="none" strike="noStrike" kern="1200" cap="none" spc="0" normalizeH="0" baseline="0" noProof="0">
                <a:ln>
                  <a:noFill/>
                </a:ln>
                <a:solidFill>
                  <a:srgbClr val="000000"/>
                </a:solidFill>
                <a:effectLst/>
                <a:uLnTx/>
                <a:uFillTx/>
                <a:latin typeface="Calibri"/>
                <a:ea typeface="Lato"/>
                <a:cs typeface="Calibri"/>
              </a:rPr>
              <a:t>Black (African, African-Canadian, Afro-Caribbean, etc.)</a:t>
            </a:r>
            <a:endParaRPr kumimoji="0" lang="en-US" sz="2200" b="0" i="0" u="none" strike="noStrike" kern="1200" cap="none" spc="0" normalizeH="0" baseline="0" noProof="0">
              <a:ln>
                <a:noFill/>
              </a:ln>
              <a:solidFill>
                <a:srgbClr val="000033"/>
              </a:solidFill>
              <a:effectLst/>
              <a:uLnTx/>
              <a:uFillTx/>
              <a:latin typeface="Lato"/>
              <a:ea typeface="+mn-ea"/>
              <a:cs typeface="+mn-cs"/>
            </a:endParaRPr>
          </a:p>
          <a:p>
            <a:pPr marL="861695" marR="0" lvl="1" indent="-461645" algn="l" defTabSz="914400" rtl="0" eaLnBrk="1" fontAlgn="auto" latinLnBrk="0" hangingPunct="1">
              <a:lnSpc>
                <a:spcPct val="100000"/>
              </a:lnSpc>
              <a:spcBef>
                <a:spcPts val="500"/>
              </a:spcBef>
              <a:spcAft>
                <a:spcPts val="0"/>
              </a:spcAft>
              <a:buClr>
                <a:srgbClr val="53C1B2"/>
              </a:buClr>
              <a:buSzTx/>
              <a:buFont typeface="Wingdings" panose="05000000000000000000" pitchFamily="2" charset="2"/>
              <a:buChar char="l"/>
              <a:tabLst/>
              <a:defRPr/>
            </a:pPr>
            <a:r>
              <a:rPr kumimoji="0" lang="en-US" sz="2200" b="0" i="0" u="none" strike="noStrike" kern="1200" cap="none" spc="0" normalizeH="0" baseline="0" noProof="0">
                <a:ln>
                  <a:noFill/>
                </a:ln>
                <a:solidFill>
                  <a:srgbClr val="000000"/>
                </a:solidFill>
                <a:effectLst/>
                <a:uLnTx/>
                <a:uFillTx/>
                <a:latin typeface="Calibri"/>
                <a:ea typeface="Lato"/>
                <a:cs typeface="Calibri"/>
              </a:rPr>
              <a:t>East Asian (Chinese, Japanese, Korean, Taiwanese, etc.</a:t>
            </a:r>
          </a:p>
          <a:p>
            <a:pPr marL="861695" marR="0" lvl="1" indent="-461645" algn="l" defTabSz="914400" rtl="0" eaLnBrk="1" fontAlgn="auto" latinLnBrk="0" hangingPunct="1">
              <a:lnSpc>
                <a:spcPct val="100000"/>
              </a:lnSpc>
              <a:spcBef>
                <a:spcPts val="500"/>
              </a:spcBef>
              <a:spcAft>
                <a:spcPts val="0"/>
              </a:spcAft>
              <a:buClr>
                <a:srgbClr val="53C1B2"/>
              </a:buClr>
              <a:buSzTx/>
              <a:buFont typeface="Wingdings" panose="05000000000000000000" pitchFamily="2" charset="2"/>
              <a:buChar char="l"/>
              <a:tabLst/>
              <a:defRPr/>
            </a:pPr>
            <a:r>
              <a:rPr kumimoji="0" lang="en-US" sz="2200" b="0" i="0" u="none" strike="noStrike" kern="1200" cap="none" spc="0" normalizeH="0" baseline="0" noProof="0">
                <a:ln>
                  <a:noFill/>
                </a:ln>
                <a:solidFill>
                  <a:srgbClr val="000000"/>
                </a:solidFill>
                <a:effectLst/>
                <a:uLnTx/>
                <a:uFillTx/>
                <a:latin typeface="Calibri"/>
                <a:ea typeface="Lato"/>
                <a:cs typeface="Calibri"/>
              </a:rPr>
              <a:t>Indigenous (e.g., First Nations, Inuk/Inuit, Métis)</a:t>
            </a:r>
          </a:p>
          <a:p>
            <a:pPr marL="861695" marR="0" lvl="1" indent="-461645" algn="l" defTabSz="914400" rtl="0" eaLnBrk="1" fontAlgn="auto" latinLnBrk="0" hangingPunct="1">
              <a:lnSpc>
                <a:spcPct val="100000"/>
              </a:lnSpc>
              <a:spcBef>
                <a:spcPts val="500"/>
              </a:spcBef>
              <a:spcAft>
                <a:spcPts val="0"/>
              </a:spcAft>
              <a:buClr>
                <a:srgbClr val="53C1B2"/>
              </a:buClr>
              <a:buSzTx/>
              <a:buFont typeface="Wingdings" panose="05000000000000000000" pitchFamily="2" charset="2"/>
              <a:buChar char="l"/>
              <a:tabLst/>
              <a:defRPr/>
            </a:pPr>
            <a:r>
              <a:rPr kumimoji="0" lang="en-US" sz="2200" b="0" i="0" u="none" strike="noStrike" kern="1200" cap="none" spc="0" normalizeH="0" baseline="0" noProof="0">
                <a:ln>
                  <a:noFill/>
                </a:ln>
                <a:solidFill>
                  <a:srgbClr val="000000"/>
                </a:solidFill>
                <a:effectLst/>
                <a:uLnTx/>
                <a:uFillTx/>
                <a:latin typeface="Calibri"/>
                <a:ea typeface="Lato"/>
                <a:cs typeface="Calibri"/>
              </a:rPr>
              <a:t>Latin American (Hispanic, of Latin American descent, etc.)</a:t>
            </a:r>
          </a:p>
          <a:p>
            <a:pPr marL="861695" marR="0" lvl="1" indent="-461645" algn="l" defTabSz="914400" rtl="0" eaLnBrk="1" fontAlgn="auto" latinLnBrk="0" hangingPunct="1">
              <a:lnSpc>
                <a:spcPct val="100000"/>
              </a:lnSpc>
              <a:spcBef>
                <a:spcPts val="500"/>
              </a:spcBef>
              <a:spcAft>
                <a:spcPts val="0"/>
              </a:spcAft>
              <a:buClr>
                <a:srgbClr val="53C1B2"/>
              </a:buClr>
              <a:buSzTx/>
              <a:buFont typeface="Wingdings" panose="05000000000000000000" pitchFamily="2" charset="2"/>
              <a:buChar char="l"/>
              <a:tabLst/>
              <a:defRPr/>
            </a:pPr>
            <a:r>
              <a:rPr kumimoji="0" lang="en-US" sz="2200" b="0" i="0" u="none" strike="noStrike" kern="1200" cap="none" spc="0" normalizeH="0" baseline="0" noProof="0">
                <a:ln>
                  <a:noFill/>
                </a:ln>
                <a:solidFill>
                  <a:srgbClr val="000000"/>
                </a:solidFill>
                <a:effectLst/>
                <a:uLnTx/>
                <a:uFillTx/>
                <a:latin typeface="Calibri"/>
                <a:ea typeface="Lato"/>
                <a:cs typeface="Calibri"/>
              </a:rPr>
              <a:t>Middle Eastern (Arab, Persian, West Asian (e.g., Afghan, Iranian, Egyptian, Lebanese, Turkish), etc.)</a:t>
            </a:r>
          </a:p>
          <a:p>
            <a:pPr marL="861695" marR="0" lvl="1" indent="-461645" algn="l" defTabSz="914400" rtl="0" eaLnBrk="1" fontAlgn="auto" latinLnBrk="0" hangingPunct="1">
              <a:lnSpc>
                <a:spcPct val="100000"/>
              </a:lnSpc>
              <a:spcBef>
                <a:spcPts val="500"/>
              </a:spcBef>
              <a:spcAft>
                <a:spcPts val="0"/>
              </a:spcAft>
              <a:buClr>
                <a:srgbClr val="53C1B2"/>
              </a:buClr>
              <a:buSzTx/>
              <a:buFont typeface="Wingdings" panose="05000000000000000000" pitchFamily="2" charset="2"/>
              <a:buChar char="l"/>
              <a:tabLst/>
              <a:defRPr/>
            </a:pPr>
            <a:r>
              <a:rPr kumimoji="0" lang="en-US" sz="2200" b="0" i="0" u="none" strike="noStrike" kern="1200" cap="none" spc="0" normalizeH="0" baseline="0" noProof="0">
                <a:ln>
                  <a:noFill/>
                </a:ln>
                <a:solidFill>
                  <a:srgbClr val="000000"/>
                </a:solidFill>
                <a:effectLst/>
                <a:uLnTx/>
                <a:uFillTx/>
                <a:latin typeface="Calibri"/>
                <a:ea typeface="Lato"/>
                <a:cs typeface="Calibri"/>
              </a:rPr>
              <a:t>South Asian (Indian, Indo-Caribbean, Pakistani, Sri Lankan, Bangladeshi, etc.)</a:t>
            </a:r>
            <a:endParaRPr kumimoji="0" lang="en-US" sz="2200" b="0" i="0" u="none" strike="noStrike" kern="1200" cap="none" spc="0" normalizeH="0" baseline="0" noProof="0">
              <a:ln>
                <a:noFill/>
              </a:ln>
              <a:solidFill>
                <a:srgbClr val="000033"/>
              </a:solidFill>
              <a:effectLst/>
              <a:uLnTx/>
              <a:uFillTx/>
              <a:latin typeface="Lato"/>
              <a:ea typeface="+mn-ea"/>
              <a:cs typeface="+mn-cs"/>
            </a:endParaRPr>
          </a:p>
          <a:p>
            <a:pPr marL="861695" marR="0" lvl="1" indent="-461645" algn="l" defTabSz="914400" rtl="0" eaLnBrk="1" fontAlgn="auto" latinLnBrk="0" hangingPunct="1">
              <a:lnSpc>
                <a:spcPct val="100000"/>
              </a:lnSpc>
              <a:spcBef>
                <a:spcPts val="500"/>
              </a:spcBef>
              <a:spcAft>
                <a:spcPts val="0"/>
              </a:spcAft>
              <a:buClr>
                <a:srgbClr val="53C1B2"/>
              </a:buClr>
              <a:buSzTx/>
              <a:buFont typeface="Wingdings" panose="05000000000000000000" pitchFamily="2" charset="2"/>
              <a:buChar char="l"/>
              <a:tabLst/>
              <a:defRPr/>
            </a:pPr>
            <a:r>
              <a:rPr kumimoji="0" lang="en-US" sz="2200" b="0" i="0" u="none" strike="noStrike" kern="1200" cap="none" spc="0" normalizeH="0" baseline="0" noProof="0">
                <a:ln>
                  <a:noFill/>
                </a:ln>
                <a:solidFill>
                  <a:srgbClr val="000000"/>
                </a:solidFill>
                <a:effectLst/>
                <a:uLnTx/>
                <a:uFillTx/>
                <a:latin typeface="Calibri"/>
                <a:ea typeface="Lato"/>
                <a:cs typeface="Calibri"/>
              </a:rPr>
              <a:t>Southeast Asian (Cambodian, Filipino, Indonesian, Thai, Vietnamese, etc.)</a:t>
            </a:r>
            <a:endParaRPr kumimoji="0" lang="en-US" sz="2200" b="0" i="0" u="none" strike="noStrike" kern="1200" cap="none" spc="0" normalizeH="0" baseline="0" noProof="0">
              <a:ln>
                <a:noFill/>
              </a:ln>
              <a:solidFill>
                <a:srgbClr val="000033"/>
              </a:solidFill>
              <a:effectLst/>
              <a:uLnTx/>
              <a:uFillTx/>
              <a:latin typeface="Lato"/>
              <a:ea typeface="+mn-ea"/>
              <a:cs typeface="+mn-cs"/>
            </a:endParaRPr>
          </a:p>
          <a:p>
            <a:pPr marL="861695" marR="0" lvl="1" indent="-461645" algn="l" defTabSz="914400" rtl="0" eaLnBrk="1" fontAlgn="auto" latinLnBrk="0" hangingPunct="1">
              <a:lnSpc>
                <a:spcPct val="100000"/>
              </a:lnSpc>
              <a:spcBef>
                <a:spcPts val="500"/>
              </a:spcBef>
              <a:spcAft>
                <a:spcPts val="0"/>
              </a:spcAft>
              <a:buClr>
                <a:srgbClr val="53C1B2"/>
              </a:buClr>
              <a:buSzTx/>
              <a:buFont typeface="Wingdings" panose="05000000000000000000" pitchFamily="2" charset="2"/>
              <a:buChar char="l"/>
              <a:tabLst/>
              <a:defRPr/>
            </a:pPr>
            <a:r>
              <a:rPr kumimoji="0" lang="en-US" sz="2200" b="0" i="0" u="none" strike="noStrike" kern="1200" cap="none" spc="0" normalizeH="0" baseline="0" noProof="0">
                <a:ln>
                  <a:noFill/>
                </a:ln>
                <a:solidFill>
                  <a:srgbClr val="000000"/>
                </a:solidFill>
                <a:effectLst/>
                <a:uLnTx/>
                <a:uFillTx/>
                <a:latin typeface="Calibri"/>
                <a:ea typeface="Lato"/>
                <a:cs typeface="Calibri"/>
              </a:rPr>
              <a:t>White (e.g., European descent)</a:t>
            </a:r>
          </a:p>
          <a:p>
            <a:pPr marL="861695" marR="0" lvl="1" indent="-461645" algn="l" defTabSz="914400" rtl="0" eaLnBrk="1" fontAlgn="auto" latinLnBrk="0" hangingPunct="1">
              <a:lnSpc>
                <a:spcPct val="100000"/>
              </a:lnSpc>
              <a:spcBef>
                <a:spcPts val="500"/>
              </a:spcBef>
              <a:spcAft>
                <a:spcPts val="0"/>
              </a:spcAft>
              <a:buClr>
                <a:srgbClr val="53C1B2"/>
              </a:buClr>
              <a:buSzTx/>
              <a:buFont typeface="Wingdings" panose="05000000000000000000" pitchFamily="2" charset="2"/>
              <a:buChar char="l"/>
              <a:tabLst/>
              <a:defRPr/>
            </a:pPr>
            <a:r>
              <a:rPr kumimoji="0" lang="en-US" sz="2200" b="0" i="0" u="none" strike="noStrike" kern="1200" cap="none" spc="0" normalizeH="0" baseline="0" noProof="0">
                <a:ln>
                  <a:noFill/>
                </a:ln>
                <a:solidFill>
                  <a:srgbClr val="000000"/>
                </a:solidFill>
                <a:effectLst/>
                <a:uLnTx/>
                <a:uFillTx/>
                <a:latin typeface="Calibri"/>
                <a:ea typeface="Lato"/>
                <a:cs typeface="Calibri"/>
              </a:rPr>
              <a:t>Other (Please specify): _____________________________</a:t>
            </a:r>
            <a:endParaRPr kumimoji="0" lang="en-US" sz="2200" b="0" i="0" u="none" strike="noStrike" kern="1200" cap="none" spc="0" normalizeH="0" baseline="0" noProof="0">
              <a:ln>
                <a:noFill/>
              </a:ln>
              <a:solidFill>
                <a:srgbClr val="000033"/>
              </a:solidFill>
              <a:effectLst/>
              <a:uLnTx/>
              <a:uFillTx/>
              <a:latin typeface="Lato"/>
              <a:ea typeface="+mn-ea"/>
              <a:cs typeface="+mn-cs"/>
            </a:endParaRPr>
          </a:p>
          <a:p>
            <a:pPr marL="861695" marR="0" lvl="1" indent="-461645" algn="l" defTabSz="914400" rtl="0" eaLnBrk="1" fontAlgn="auto" latinLnBrk="0" hangingPunct="1">
              <a:lnSpc>
                <a:spcPct val="100000"/>
              </a:lnSpc>
              <a:spcBef>
                <a:spcPts val="500"/>
              </a:spcBef>
              <a:spcAft>
                <a:spcPts val="0"/>
              </a:spcAft>
              <a:buClr>
                <a:srgbClr val="53C1B2"/>
              </a:buClr>
              <a:buSzTx/>
              <a:buFont typeface="Wingdings" panose="05000000000000000000" pitchFamily="2" charset="2"/>
              <a:buChar char="l"/>
              <a:tabLst/>
              <a:defRPr/>
            </a:pPr>
            <a:r>
              <a:rPr kumimoji="0" lang="en-US" sz="2200" b="0" i="0" u="none" strike="noStrike" kern="1200" cap="none" spc="0" normalizeH="0" baseline="0" noProof="0">
                <a:ln>
                  <a:noFill/>
                </a:ln>
                <a:solidFill>
                  <a:srgbClr val="000000"/>
                </a:solidFill>
                <a:effectLst/>
                <a:uLnTx/>
                <a:uFillTx/>
                <a:latin typeface="Calibri"/>
                <a:ea typeface="Lato"/>
                <a:cs typeface="Calibri"/>
              </a:rPr>
              <a:t>I prefer not to answer</a:t>
            </a:r>
            <a:endParaRPr kumimoji="0" lang="en-US" sz="2200" b="0" i="0" u="none" strike="noStrike" kern="1200" cap="none" spc="0" normalizeH="0" baseline="0" noProof="0">
              <a:ln>
                <a:noFill/>
              </a:ln>
              <a:solidFill>
                <a:srgbClr val="000033"/>
              </a:solidFill>
              <a:effectLst/>
              <a:uLnTx/>
              <a:uFillTx/>
              <a:latin typeface="Lato"/>
              <a:ea typeface="+mn-ea"/>
              <a:cs typeface="+mn-cs"/>
            </a:endParaRPr>
          </a:p>
          <a:p>
            <a:endParaRPr lang="en-US"/>
          </a:p>
        </p:txBody>
      </p:sp>
    </p:spTree>
    <p:extLst>
      <p:ext uri="{BB962C8B-B14F-4D97-AF65-F5344CB8AC3E}">
        <p14:creationId xmlns:p14="http://schemas.microsoft.com/office/powerpoint/2010/main" val="9405441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99D7A-6561-7B70-6986-1A141110424E}"/>
              </a:ext>
            </a:extLst>
          </p:cNvPr>
          <p:cNvSpPr>
            <a:spLocks noGrp="1"/>
          </p:cNvSpPr>
          <p:nvPr>
            <p:ph type="title"/>
          </p:nvPr>
        </p:nvSpPr>
        <p:spPr>
          <a:xfrm>
            <a:off x="381000" y="1306284"/>
            <a:ext cx="11430000" cy="942543"/>
          </a:xfrm>
        </p:spPr>
        <p:txBody>
          <a:bodyPr>
            <a:normAutofit fontScale="90000"/>
          </a:bodyPr>
          <a:lstStyle/>
          <a:p>
            <a:r>
              <a:rPr lang="en-US"/>
              <a:t>Do you identify as a person with a disability?</a:t>
            </a:r>
            <a:br>
              <a:rPr lang="en-US"/>
            </a:br>
            <a:endParaRPr lang="en-US"/>
          </a:p>
        </p:txBody>
      </p:sp>
      <p:sp>
        <p:nvSpPr>
          <p:cNvPr id="3" name="Content Placeholder 2">
            <a:extLst>
              <a:ext uri="{FF2B5EF4-FFF2-40B4-BE49-F238E27FC236}">
                <a16:creationId xmlns:a16="http://schemas.microsoft.com/office/drawing/2014/main" id="{31565C01-4D64-3758-5812-BC0E0370A2C0}"/>
              </a:ext>
            </a:extLst>
          </p:cNvPr>
          <p:cNvSpPr>
            <a:spLocks noGrp="1"/>
          </p:cNvSpPr>
          <p:nvPr>
            <p:ph idx="1"/>
          </p:nvPr>
        </p:nvSpPr>
        <p:spPr/>
        <p:txBody>
          <a:bodyPr/>
          <a:lstStyle/>
          <a:p>
            <a:pPr marL="457200" marR="0" lvl="0" indent="-457200" algn="l" defTabSz="914400" rtl="0" eaLnBrk="1" fontAlgn="auto" latinLnBrk="0" hangingPunct="1">
              <a:lnSpc>
                <a:spcPct val="110000"/>
              </a:lnSpc>
              <a:spcBef>
                <a:spcPts val="1000"/>
              </a:spcBef>
              <a:spcAft>
                <a:spcPts val="0"/>
              </a:spcAft>
              <a:buClr>
                <a:srgbClr val="D62056"/>
              </a:buClr>
              <a:buSzTx/>
              <a:buFont typeface="+mj-lt"/>
              <a:buAutoNum type="arabicPeriod" startAt="5"/>
              <a:tabLst/>
              <a:defRPr/>
            </a:pPr>
            <a:r>
              <a:rPr kumimoji="0" lang="en-US" sz="3100" b="1" i="0" u="none" strike="noStrike" kern="1200" cap="none" spc="0" normalizeH="0" baseline="0" noProof="0">
                <a:ln>
                  <a:noFill/>
                </a:ln>
                <a:solidFill>
                  <a:srgbClr val="000000"/>
                </a:solidFill>
                <a:effectLst/>
                <a:uLnTx/>
                <a:uFillTx/>
                <a:latin typeface="Calibri"/>
                <a:ea typeface="Lato"/>
                <a:cs typeface="Calibri"/>
              </a:rPr>
              <a:t>Do you identify as a person with a disability? </a:t>
            </a:r>
            <a:endParaRPr kumimoji="0" lang="en-US" sz="3100" b="1" i="0" u="none" strike="noStrike" kern="1200" cap="none" spc="0" normalizeH="0" baseline="0" noProof="0">
              <a:ln>
                <a:noFill/>
              </a:ln>
              <a:solidFill>
                <a:srgbClr val="000033"/>
              </a:solidFill>
              <a:effectLst/>
              <a:uLnTx/>
              <a:uFillTx/>
              <a:latin typeface="Lato"/>
              <a:ea typeface="Lato"/>
              <a:cs typeface="Lato"/>
            </a:endParaRPr>
          </a:p>
          <a:p>
            <a:pPr marL="861695" marR="0" lvl="1" indent="-461645" algn="l" defTabSz="914400" rtl="0" eaLnBrk="1" fontAlgn="auto" latinLnBrk="0" hangingPunct="1">
              <a:lnSpc>
                <a:spcPct val="100000"/>
              </a:lnSpc>
              <a:spcBef>
                <a:spcPts val="500"/>
              </a:spcBef>
              <a:spcAft>
                <a:spcPts val="0"/>
              </a:spcAft>
              <a:buClr>
                <a:srgbClr val="53C1B2"/>
              </a:buClr>
              <a:buSzTx/>
              <a:buFont typeface="Wingdings" panose="05000000000000000000" pitchFamily="2" charset="2"/>
              <a:buChar char="l"/>
              <a:tabLst/>
              <a:defRPr/>
            </a:pPr>
            <a:r>
              <a:rPr kumimoji="0" lang="en-US" sz="3100" b="0" i="0" u="none" strike="noStrike" kern="1200" cap="none" spc="0" normalizeH="0" baseline="0" noProof="0">
                <a:ln>
                  <a:noFill/>
                </a:ln>
                <a:solidFill>
                  <a:srgbClr val="000000"/>
                </a:solidFill>
                <a:effectLst/>
                <a:uLnTx/>
                <a:uFillTx/>
                <a:latin typeface="Calibri"/>
                <a:ea typeface="Lato"/>
                <a:cs typeface="Calibri"/>
              </a:rPr>
              <a:t>Yes</a:t>
            </a:r>
            <a:endParaRPr kumimoji="0" lang="en-US" sz="3100" b="0" i="0" u="none" strike="noStrike" kern="1200" cap="none" spc="0" normalizeH="0" baseline="0" noProof="0">
              <a:ln>
                <a:noFill/>
              </a:ln>
              <a:solidFill>
                <a:srgbClr val="000033"/>
              </a:solidFill>
              <a:effectLst/>
              <a:uLnTx/>
              <a:uFillTx/>
              <a:latin typeface="Lato"/>
              <a:ea typeface="+mn-ea"/>
              <a:cs typeface="+mn-cs"/>
            </a:endParaRPr>
          </a:p>
          <a:p>
            <a:pPr marL="861695" marR="0" lvl="1" indent="-461645" algn="l" defTabSz="914400" rtl="0" eaLnBrk="1" fontAlgn="auto" latinLnBrk="0" hangingPunct="1">
              <a:lnSpc>
                <a:spcPct val="100000"/>
              </a:lnSpc>
              <a:spcBef>
                <a:spcPts val="500"/>
              </a:spcBef>
              <a:spcAft>
                <a:spcPts val="0"/>
              </a:spcAft>
              <a:buClr>
                <a:srgbClr val="53C1B2"/>
              </a:buClr>
              <a:buSzTx/>
              <a:buFont typeface="Wingdings" panose="05000000000000000000" pitchFamily="2" charset="2"/>
              <a:buChar char="l"/>
              <a:tabLst/>
              <a:defRPr/>
            </a:pPr>
            <a:r>
              <a:rPr kumimoji="0" lang="en-US" sz="3100" b="0" i="0" u="none" strike="noStrike" kern="1200" cap="none" spc="0" normalizeH="0" baseline="0" noProof="0">
                <a:ln>
                  <a:noFill/>
                </a:ln>
                <a:solidFill>
                  <a:srgbClr val="000000"/>
                </a:solidFill>
                <a:effectLst/>
                <a:uLnTx/>
                <a:uFillTx/>
                <a:latin typeface="Calibri"/>
                <a:ea typeface="Lato"/>
                <a:cs typeface="Calibri"/>
              </a:rPr>
              <a:t>No</a:t>
            </a:r>
            <a:endParaRPr kumimoji="0" lang="en-US" sz="3100" b="0" i="0" u="none" strike="noStrike" kern="1200" cap="none" spc="0" normalizeH="0" baseline="0" noProof="0">
              <a:ln>
                <a:noFill/>
              </a:ln>
              <a:solidFill>
                <a:srgbClr val="000033"/>
              </a:solidFill>
              <a:effectLst/>
              <a:uLnTx/>
              <a:uFillTx/>
              <a:latin typeface="Lato"/>
              <a:ea typeface="+mn-ea"/>
              <a:cs typeface="+mn-cs"/>
            </a:endParaRPr>
          </a:p>
          <a:p>
            <a:pPr marL="861695" marR="0" lvl="1" indent="-461645" algn="l" defTabSz="914400" rtl="0" eaLnBrk="1" fontAlgn="auto" latinLnBrk="0" hangingPunct="1">
              <a:lnSpc>
                <a:spcPct val="100000"/>
              </a:lnSpc>
              <a:spcBef>
                <a:spcPts val="500"/>
              </a:spcBef>
              <a:spcAft>
                <a:spcPts val="0"/>
              </a:spcAft>
              <a:buClr>
                <a:srgbClr val="53C1B2"/>
              </a:buClr>
              <a:buSzTx/>
              <a:buFont typeface="Wingdings" panose="05000000000000000000" pitchFamily="2" charset="2"/>
              <a:buChar char="l"/>
              <a:tabLst/>
              <a:defRPr/>
            </a:pPr>
            <a:r>
              <a:rPr kumimoji="0" lang="en-US" sz="3100" b="0" i="0" u="none" strike="noStrike" kern="1200" cap="none" spc="0" normalizeH="0" baseline="0" noProof="0">
                <a:ln>
                  <a:noFill/>
                </a:ln>
                <a:solidFill>
                  <a:srgbClr val="000000"/>
                </a:solidFill>
                <a:effectLst/>
                <a:uLnTx/>
                <a:uFillTx/>
                <a:latin typeface="Calibri"/>
                <a:ea typeface="Lato"/>
                <a:cs typeface="Calibri"/>
              </a:rPr>
              <a:t>I prefer not to answer </a:t>
            </a:r>
            <a:endParaRPr kumimoji="0" lang="en-US" sz="3100" b="0" i="0" u="none" strike="noStrike" kern="1200" cap="none" spc="0" normalizeH="0" baseline="0" noProof="0">
              <a:ln>
                <a:noFill/>
              </a:ln>
              <a:solidFill>
                <a:srgbClr val="000033"/>
              </a:solidFill>
              <a:effectLst/>
              <a:uLnTx/>
              <a:uFillTx/>
              <a:latin typeface="Lato"/>
              <a:ea typeface="+mn-ea"/>
              <a:cs typeface="+mn-cs"/>
            </a:endParaRPr>
          </a:p>
          <a:p>
            <a:endParaRPr lang="en-US"/>
          </a:p>
        </p:txBody>
      </p:sp>
    </p:spTree>
    <p:extLst>
      <p:ext uri="{BB962C8B-B14F-4D97-AF65-F5344CB8AC3E}">
        <p14:creationId xmlns:p14="http://schemas.microsoft.com/office/powerpoint/2010/main" val="30092599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61FB4-8BAC-45F4-1357-2A407A59701A}"/>
              </a:ext>
            </a:extLst>
          </p:cNvPr>
          <p:cNvSpPr>
            <a:spLocks noGrp="1"/>
          </p:cNvSpPr>
          <p:nvPr>
            <p:ph type="title"/>
          </p:nvPr>
        </p:nvSpPr>
        <p:spPr/>
        <p:txBody>
          <a:bodyPr/>
          <a:lstStyle/>
          <a:p>
            <a:r>
              <a:rPr lang="en-US"/>
              <a:t>Anonymous Survey Results</a:t>
            </a:r>
          </a:p>
        </p:txBody>
      </p:sp>
      <p:sp>
        <p:nvSpPr>
          <p:cNvPr id="3" name="Content Placeholder 2">
            <a:extLst>
              <a:ext uri="{FF2B5EF4-FFF2-40B4-BE49-F238E27FC236}">
                <a16:creationId xmlns:a16="http://schemas.microsoft.com/office/drawing/2014/main" id="{A66E17C5-AD9B-23C4-4162-7B0924B855EF}"/>
              </a:ext>
            </a:extLst>
          </p:cNvPr>
          <p:cNvSpPr>
            <a:spLocks noGrp="1"/>
          </p:cNvSpPr>
          <p:nvPr>
            <p:ph idx="1"/>
          </p:nvPr>
        </p:nvSpPr>
        <p:spPr/>
        <p:txBody>
          <a:bodyPr vert="horz" lIns="91440" tIns="45720" rIns="91440" bIns="45720" rtlCol="0" anchor="t">
            <a:normAutofit/>
          </a:bodyPr>
          <a:lstStyle/>
          <a:p>
            <a:pPr marL="461645" indent="-461645"/>
            <a:r>
              <a:rPr lang="en-US">
                <a:latin typeface="Lato"/>
                <a:ea typeface="Lato"/>
                <a:cs typeface="Lato"/>
              </a:rPr>
              <a:t>The survey was launched on June 28 to August 31, 2023</a:t>
            </a:r>
            <a:endParaRPr lang="en-US"/>
          </a:p>
          <a:p>
            <a:pPr marL="461645" indent="-461645"/>
            <a:r>
              <a:rPr lang="en-US">
                <a:latin typeface="Lato"/>
                <a:ea typeface="Lato"/>
                <a:cs typeface="Lato"/>
              </a:rPr>
              <a:t>This</a:t>
            </a:r>
            <a:r>
              <a:rPr lang="en-US">
                <a:ea typeface="Lato"/>
                <a:cs typeface="Lato"/>
              </a:rPr>
              <a:t> survey was sent to 535 Surrey Place staff; 272 responded; 51% response rate</a:t>
            </a:r>
            <a:endParaRPr lang="en-US"/>
          </a:p>
          <a:p>
            <a:pPr marL="461645" indent="-461645"/>
            <a:r>
              <a:rPr lang="en-US">
                <a:ea typeface="Lato"/>
                <a:cs typeface="Lato"/>
              </a:rPr>
              <a:t>Comparative data: </a:t>
            </a:r>
          </a:p>
          <a:p>
            <a:pPr marL="861695" lvl="1" indent="-404495">
              <a:buFont typeface="Courier New" panose="05030102010509060703" pitchFamily="18" charset="2"/>
              <a:buChar char="o"/>
            </a:pPr>
            <a:r>
              <a:rPr lang="en-US">
                <a:ea typeface="Lato"/>
                <a:cs typeface="Lato"/>
              </a:rPr>
              <a:t>2021 Census</a:t>
            </a:r>
          </a:p>
          <a:p>
            <a:pPr marL="861695" lvl="1" indent="-404495">
              <a:buFont typeface="Courier New" panose="05030102010509060703" pitchFamily="18" charset="2"/>
              <a:buChar char="o"/>
            </a:pPr>
            <a:r>
              <a:rPr lang="en-US">
                <a:ea typeface="Lato"/>
                <a:cs typeface="Lato"/>
              </a:rPr>
              <a:t>2017 Canadian Survey on Disability </a:t>
            </a:r>
          </a:p>
          <a:p>
            <a:pPr marL="861695" lvl="1" indent="-404495">
              <a:buFont typeface="Courier New" panose="05030102010509060703" pitchFamily="18" charset="2"/>
              <a:buChar char="o"/>
            </a:pPr>
            <a:r>
              <a:rPr lang="en-US">
                <a:ea typeface="Lato"/>
                <a:cs typeface="Lato"/>
              </a:rPr>
              <a:t>Referenced recent data from the DS workforce in Ontario</a:t>
            </a:r>
          </a:p>
          <a:p>
            <a:pPr marL="861695" lvl="1" indent="-404495">
              <a:buFont typeface="Courier New" panose="05030102010509060703" pitchFamily="18" charset="2"/>
              <a:buChar char="o"/>
            </a:pPr>
            <a:endParaRPr lang="en-US">
              <a:ea typeface="Lato"/>
              <a:cs typeface="Lato"/>
            </a:endParaRPr>
          </a:p>
          <a:p>
            <a:pPr marL="461645" indent="-461645"/>
            <a:endParaRPr lang="en-US">
              <a:ea typeface="Lato"/>
              <a:cs typeface="Lato"/>
            </a:endParaRPr>
          </a:p>
        </p:txBody>
      </p:sp>
    </p:spTree>
    <p:extLst>
      <p:ext uri="{BB962C8B-B14F-4D97-AF65-F5344CB8AC3E}">
        <p14:creationId xmlns:p14="http://schemas.microsoft.com/office/powerpoint/2010/main" val="29270887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8AD49-8AD5-59E1-9A2F-2BB762262E0E}"/>
              </a:ext>
            </a:extLst>
          </p:cNvPr>
          <p:cNvSpPr>
            <a:spLocks noGrp="1"/>
          </p:cNvSpPr>
          <p:nvPr>
            <p:ph type="title"/>
          </p:nvPr>
        </p:nvSpPr>
        <p:spPr/>
        <p:txBody>
          <a:bodyPr/>
          <a:lstStyle/>
          <a:p>
            <a:r>
              <a:rPr lang="en-US"/>
              <a:t>The Move: from Survey to ADP</a:t>
            </a:r>
          </a:p>
        </p:txBody>
      </p:sp>
      <p:sp>
        <p:nvSpPr>
          <p:cNvPr id="3" name="Content Placeholder 2">
            <a:extLst>
              <a:ext uri="{FF2B5EF4-FFF2-40B4-BE49-F238E27FC236}">
                <a16:creationId xmlns:a16="http://schemas.microsoft.com/office/drawing/2014/main" id="{17896DAB-D438-FDBE-BEBC-CE30230B2372}"/>
              </a:ext>
            </a:extLst>
          </p:cNvPr>
          <p:cNvSpPr>
            <a:spLocks noGrp="1"/>
          </p:cNvSpPr>
          <p:nvPr>
            <p:ph idx="1"/>
          </p:nvPr>
        </p:nvSpPr>
        <p:spPr/>
        <p:txBody>
          <a:bodyPr>
            <a:normAutofit fontScale="62500" lnSpcReduction="20000"/>
          </a:bodyPr>
          <a:lstStyle/>
          <a:p>
            <a:r>
              <a:rPr lang="en-US"/>
              <a:t>Why</a:t>
            </a:r>
          </a:p>
          <a:p>
            <a:pPr lvl="1"/>
            <a:r>
              <a:rPr lang="en-US"/>
              <a:t>Streamline our data collection process </a:t>
            </a:r>
          </a:p>
          <a:p>
            <a:pPr lvl="1"/>
            <a:r>
              <a:rPr lang="en-US"/>
              <a:t>Real-time updates </a:t>
            </a:r>
          </a:p>
          <a:p>
            <a:pPr lvl="1"/>
            <a:r>
              <a:rPr lang="en-US"/>
              <a:t>Centralized Data Repository </a:t>
            </a:r>
          </a:p>
          <a:p>
            <a:r>
              <a:rPr lang="en-US"/>
              <a:t>Benefits with ADP:</a:t>
            </a:r>
          </a:p>
          <a:p>
            <a:pPr lvl="1"/>
            <a:r>
              <a:rPr lang="en-US"/>
              <a:t>On-going data collection </a:t>
            </a:r>
          </a:p>
          <a:p>
            <a:pPr lvl="1"/>
            <a:r>
              <a:rPr lang="en-US"/>
              <a:t>Cost-efficient (existing platform) </a:t>
            </a:r>
          </a:p>
          <a:p>
            <a:r>
              <a:rPr lang="en-US"/>
              <a:t>Challenges with ADP:</a:t>
            </a:r>
          </a:p>
          <a:p>
            <a:pPr lvl="1"/>
            <a:r>
              <a:rPr lang="en-US"/>
              <a:t>Trouble shooting </a:t>
            </a:r>
          </a:p>
          <a:p>
            <a:pPr lvl="2"/>
            <a:r>
              <a:rPr lang="en-US"/>
              <a:t>Error message</a:t>
            </a:r>
          </a:p>
          <a:p>
            <a:pPr lvl="2"/>
            <a:r>
              <a:rPr lang="en-US"/>
              <a:t>Time-delay </a:t>
            </a:r>
          </a:p>
          <a:p>
            <a:pPr lvl="1"/>
            <a:r>
              <a:rPr lang="en-US"/>
              <a:t>Customization  </a:t>
            </a:r>
          </a:p>
          <a:p>
            <a:pPr lvl="1"/>
            <a:r>
              <a:rPr lang="en-US"/>
              <a:t>End-user Navigation </a:t>
            </a:r>
          </a:p>
          <a:p>
            <a:pPr lvl="1"/>
            <a:endParaRPr lang="en-US"/>
          </a:p>
          <a:p>
            <a:pPr marL="0" indent="0">
              <a:buNone/>
            </a:pPr>
            <a:endParaRPr lang="en-US"/>
          </a:p>
        </p:txBody>
      </p:sp>
    </p:spTree>
    <p:extLst>
      <p:ext uri="{BB962C8B-B14F-4D97-AF65-F5344CB8AC3E}">
        <p14:creationId xmlns:p14="http://schemas.microsoft.com/office/powerpoint/2010/main" val="42795102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4E49A-1FDF-2E7A-340A-F90499F6FCFC}"/>
              </a:ext>
            </a:extLst>
          </p:cNvPr>
          <p:cNvSpPr>
            <a:spLocks noGrp="1"/>
          </p:cNvSpPr>
          <p:nvPr>
            <p:ph type="title"/>
          </p:nvPr>
        </p:nvSpPr>
        <p:spPr/>
        <p:txBody>
          <a:bodyPr/>
          <a:lstStyle/>
          <a:p>
            <a:r>
              <a:rPr lang="en-US"/>
              <a:t>The Release </a:t>
            </a:r>
          </a:p>
        </p:txBody>
      </p:sp>
      <p:sp>
        <p:nvSpPr>
          <p:cNvPr id="3" name="Content Placeholder 2">
            <a:extLst>
              <a:ext uri="{FF2B5EF4-FFF2-40B4-BE49-F238E27FC236}">
                <a16:creationId xmlns:a16="http://schemas.microsoft.com/office/drawing/2014/main" id="{BFD989F5-1CFF-27DD-99A7-0A2C86C79332}"/>
              </a:ext>
            </a:extLst>
          </p:cNvPr>
          <p:cNvSpPr>
            <a:spLocks noGrp="1"/>
          </p:cNvSpPr>
          <p:nvPr>
            <p:ph idx="1"/>
          </p:nvPr>
        </p:nvSpPr>
        <p:spPr/>
        <p:txBody>
          <a:bodyPr/>
          <a:lstStyle/>
          <a:p>
            <a:r>
              <a:rPr lang="en-US"/>
              <a:t>Employment Equity Data collected on ADP – December 2025</a:t>
            </a:r>
          </a:p>
          <a:p>
            <a:r>
              <a:rPr lang="en-US"/>
              <a:t>No longer Anonymous </a:t>
            </a:r>
          </a:p>
          <a:p>
            <a:r>
              <a:rPr lang="en-US"/>
              <a:t>Voluntary </a:t>
            </a:r>
          </a:p>
          <a:p>
            <a:r>
              <a:rPr lang="en-US"/>
              <a:t>Reports pulled every 6 months – June 2026</a:t>
            </a:r>
          </a:p>
          <a:p>
            <a:endParaRPr lang="en-US"/>
          </a:p>
        </p:txBody>
      </p:sp>
    </p:spTree>
    <p:extLst>
      <p:ext uri="{BB962C8B-B14F-4D97-AF65-F5344CB8AC3E}">
        <p14:creationId xmlns:p14="http://schemas.microsoft.com/office/powerpoint/2010/main" val="4349110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5EBAF-2D5E-E469-0413-175BDC48AE3C}"/>
              </a:ext>
            </a:extLst>
          </p:cNvPr>
          <p:cNvSpPr>
            <a:spLocks noGrp="1"/>
          </p:cNvSpPr>
          <p:nvPr>
            <p:ph type="title"/>
          </p:nvPr>
        </p:nvSpPr>
        <p:spPr/>
        <p:txBody>
          <a:bodyPr>
            <a:normAutofit fontScale="90000"/>
          </a:bodyPr>
          <a:lstStyle/>
          <a:p>
            <a:r>
              <a:rPr lang="en-US"/>
              <a:t>What are some ways to promote staff engagement? </a:t>
            </a:r>
          </a:p>
        </p:txBody>
      </p:sp>
      <p:sp>
        <p:nvSpPr>
          <p:cNvPr id="3" name="Content Placeholder 2">
            <a:extLst>
              <a:ext uri="{FF2B5EF4-FFF2-40B4-BE49-F238E27FC236}">
                <a16:creationId xmlns:a16="http://schemas.microsoft.com/office/drawing/2014/main" id="{E034E9AC-5028-0C53-4D68-FFE2B8A70A44}"/>
              </a:ext>
            </a:extLst>
          </p:cNvPr>
          <p:cNvSpPr>
            <a:spLocks noGrp="1"/>
          </p:cNvSpPr>
          <p:nvPr>
            <p:ph idx="1"/>
          </p:nvPr>
        </p:nvSpPr>
        <p:spPr/>
        <p:txBody>
          <a:bodyPr/>
          <a:lstStyle/>
          <a:p>
            <a:r>
              <a:rPr lang="en-US" err="1"/>
              <a:t>Mentimeter</a:t>
            </a:r>
            <a:r>
              <a:rPr lang="en-US"/>
              <a:t> Code- 4990 9926</a:t>
            </a:r>
          </a:p>
          <a:p>
            <a:endParaRPr lang="en-US"/>
          </a:p>
        </p:txBody>
      </p:sp>
    </p:spTree>
    <p:extLst>
      <p:ext uri="{BB962C8B-B14F-4D97-AF65-F5344CB8AC3E}">
        <p14:creationId xmlns:p14="http://schemas.microsoft.com/office/powerpoint/2010/main" val="5027319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4227C-14BA-826C-9610-94329688599F}"/>
              </a:ext>
            </a:extLst>
          </p:cNvPr>
          <p:cNvSpPr>
            <a:spLocks noGrp="1"/>
          </p:cNvSpPr>
          <p:nvPr>
            <p:ph type="title"/>
          </p:nvPr>
        </p:nvSpPr>
        <p:spPr>
          <a:xfrm>
            <a:off x="381000" y="378372"/>
            <a:ext cx="11436439" cy="1267866"/>
          </a:xfrm>
        </p:spPr>
        <p:txBody>
          <a:bodyPr anchor="b">
            <a:normAutofit/>
          </a:bodyPr>
          <a:lstStyle/>
          <a:p>
            <a:r>
              <a:rPr lang="en-US"/>
              <a:t>The Progress</a:t>
            </a:r>
          </a:p>
        </p:txBody>
      </p:sp>
      <p:sp>
        <p:nvSpPr>
          <p:cNvPr id="3" name="Content Placeholder 2">
            <a:extLst>
              <a:ext uri="{FF2B5EF4-FFF2-40B4-BE49-F238E27FC236}">
                <a16:creationId xmlns:a16="http://schemas.microsoft.com/office/drawing/2014/main" id="{F07FDB0D-EC94-64E8-BED8-4C1FD19F6518}"/>
              </a:ext>
            </a:extLst>
          </p:cNvPr>
          <p:cNvSpPr>
            <a:spLocks noGrp="1"/>
          </p:cNvSpPr>
          <p:nvPr>
            <p:ph sz="half" idx="1"/>
          </p:nvPr>
        </p:nvSpPr>
        <p:spPr>
          <a:xfrm>
            <a:off x="381000" y="1825625"/>
            <a:ext cx="5638800" cy="4079519"/>
          </a:xfrm>
        </p:spPr>
        <p:txBody>
          <a:bodyPr>
            <a:normAutofit/>
          </a:bodyPr>
          <a:lstStyle/>
          <a:p>
            <a:pPr>
              <a:lnSpc>
                <a:spcPct val="100000"/>
              </a:lnSpc>
            </a:pPr>
            <a:r>
              <a:rPr lang="en-US"/>
              <a:t>Increased participation and engagement</a:t>
            </a:r>
          </a:p>
          <a:p>
            <a:pPr>
              <a:lnSpc>
                <a:spcPct val="100000"/>
              </a:lnSpc>
            </a:pPr>
            <a:r>
              <a:rPr lang="en-US"/>
              <a:t>More informed and open conversations</a:t>
            </a:r>
          </a:p>
          <a:p>
            <a:pPr>
              <a:lnSpc>
                <a:spcPct val="100000"/>
              </a:lnSpc>
            </a:pPr>
            <a:r>
              <a:rPr lang="en-US"/>
              <a:t>Stronger leadership allyship</a:t>
            </a:r>
          </a:p>
          <a:p>
            <a:pPr>
              <a:lnSpc>
                <a:spcPct val="100000"/>
              </a:lnSpc>
            </a:pPr>
            <a:r>
              <a:rPr lang="en-US"/>
              <a:t>Clearer understanding of workforce makeup</a:t>
            </a:r>
          </a:p>
          <a:p>
            <a:pPr>
              <a:lnSpc>
                <a:spcPct val="100000"/>
              </a:lnSpc>
            </a:pPr>
            <a:r>
              <a:rPr lang="en-US"/>
              <a:t>EDIA considered earlier in decision-making</a:t>
            </a:r>
          </a:p>
        </p:txBody>
      </p:sp>
      <p:pic>
        <p:nvPicPr>
          <p:cNvPr id="5" name="Picture 4">
            <a:extLst>
              <a:ext uri="{FF2B5EF4-FFF2-40B4-BE49-F238E27FC236}">
                <a16:creationId xmlns:a16="http://schemas.microsoft.com/office/drawing/2014/main" id="{F8525A59-7E0B-D1E9-6FBD-237534A3DC49}"/>
              </a:ext>
            </a:extLst>
          </p:cNvPr>
          <p:cNvPicPr>
            <a:picLocks noChangeAspect="1"/>
          </p:cNvPicPr>
          <p:nvPr/>
        </p:nvPicPr>
        <p:blipFill>
          <a:blip r:embed="rId3"/>
          <a:stretch>
            <a:fillRect/>
          </a:stretch>
        </p:blipFill>
        <p:spPr>
          <a:xfrm>
            <a:off x="6178639" y="1983435"/>
            <a:ext cx="5638800" cy="3763899"/>
          </a:xfrm>
          <a:prstGeom prst="rect">
            <a:avLst/>
          </a:prstGeom>
          <a:noFill/>
        </p:spPr>
      </p:pic>
    </p:spTree>
    <p:extLst>
      <p:ext uri="{BB962C8B-B14F-4D97-AF65-F5344CB8AC3E}">
        <p14:creationId xmlns:p14="http://schemas.microsoft.com/office/powerpoint/2010/main" val="36144261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4720D-173B-E075-2EB4-573F05C1386F}"/>
            </a:ext>
          </a:extLst>
        </p:cNvPr>
        <p:cNvGrpSpPr/>
        <p:nvPr/>
      </p:nvGrpSpPr>
      <p:grpSpPr>
        <a:xfrm>
          <a:off x="0" y="0"/>
          <a:ext cx="0" cy="0"/>
          <a:chOff x="0" y="0"/>
          <a:chExt cx="0" cy="0"/>
        </a:xfrm>
      </p:grpSpPr>
      <p:sp>
        <p:nvSpPr>
          <p:cNvPr id="17" name="Text Placeholder 16">
            <a:extLst>
              <a:ext uri="{FF2B5EF4-FFF2-40B4-BE49-F238E27FC236}">
                <a16:creationId xmlns:a16="http://schemas.microsoft.com/office/drawing/2014/main" id="{9F05B1D1-CA2E-5677-B0E3-F00A47A25E3F}"/>
              </a:ext>
            </a:extLst>
          </p:cNvPr>
          <p:cNvSpPr>
            <a:spLocks noGrp="1"/>
          </p:cNvSpPr>
          <p:nvPr>
            <p:ph type="body" sz="quarter" idx="25"/>
          </p:nvPr>
        </p:nvSpPr>
        <p:spPr>
          <a:xfrm>
            <a:off x="4661302" y="5498913"/>
            <a:ext cx="2006666" cy="574352"/>
          </a:xfrm>
        </p:spPr>
        <p:txBody>
          <a:bodyPr vert="horz" lIns="91440" tIns="45720" rIns="91440" bIns="45720" rtlCol="0" anchor="t">
            <a:normAutofit/>
          </a:bodyPr>
          <a:lstStyle/>
          <a:p>
            <a:r>
              <a:rPr lang="en-US">
                <a:latin typeface="Lato"/>
                <a:ea typeface="Lato"/>
                <a:cs typeface="Lato"/>
              </a:rPr>
              <a:t>Director, People &amp; Culture</a:t>
            </a:r>
            <a:endParaRPr lang="en-US"/>
          </a:p>
        </p:txBody>
      </p:sp>
      <p:pic>
        <p:nvPicPr>
          <p:cNvPr id="5" name="Picture Placeholder 4" descr="A person smiling at camera&#10;&#10;AI-generated content may be incorrect.">
            <a:extLst>
              <a:ext uri="{FF2B5EF4-FFF2-40B4-BE49-F238E27FC236}">
                <a16:creationId xmlns:a16="http://schemas.microsoft.com/office/drawing/2014/main" id="{FC29F9C8-1362-B7D6-64A4-3D301F8E5766}"/>
              </a:ext>
            </a:extLst>
          </p:cNvPr>
          <p:cNvPicPr>
            <a:picLocks noGrp="1" noChangeAspect="1"/>
          </p:cNvPicPr>
          <p:nvPr>
            <p:ph type="pic" sz="quarter" idx="46"/>
          </p:nvPr>
        </p:nvPicPr>
        <p:blipFill>
          <a:blip r:embed="rId3"/>
          <a:srcRect/>
          <a:stretch/>
        </p:blipFill>
        <p:spPr>
          <a:xfrm>
            <a:off x="4866635" y="3769537"/>
            <a:ext cx="1259200" cy="1259201"/>
          </a:xfrm>
          <a:prstGeom prst="flowChartConnector">
            <a:avLst/>
          </a:prstGeom>
          <a:solidFill>
            <a:srgbClr val="EBECF1"/>
          </a:solidFill>
        </p:spPr>
      </p:pic>
      <p:pic>
        <p:nvPicPr>
          <p:cNvPr id="8" name="Picture Placeholder 7" descr="A person smiling at camera&#10;&#10;AI-generated content may be incorrect.">
            <a:extLst>
              <a:ext uri="{FF2B5EF4-FFF2-40B4-BE49-F238E27FC236}">
                <a16:creationId xmlns:a16="http://schemas.microsoft.com/office/drawing/2014/main" id="{A381B3E0-2B86-23C5-C36D-498B5CCF4BB9}"/>
              </a:ext>
            </a:extLst>
          </p:cNvPr>
          <p:cNvPicPr>
            <a:picLocks noGrp="1" noChangeAspect="1"/>
          </p:cNvPicPr>
          <p:nvPr>
            <p:ph type="pic" sz="quarter" idx="47"/>
          </p:nvPr>
        </p:nvPicPr>
        <p:blipFill>
          <a:blip r:embed="rId4"/>
          <a:srcRect t="6100" b="6100"/>
          <a:stretch/>
        </p:blipFill>
        <p:spPr>
          <a:xfrm>
            <a:off x="2878440" y="3843073"/>
            <a:ext cx="1240729" cy="1240730"/>
          </a:xfrm>
        </p:spPr>
      </p:pic>
      <p:sp>
        <p:nvSpPr>
          <p:cNvPr id="2" name="Picture Placeholder 1">
            <a:extLst>
              <a:ext uri="{FF2B5EF4-FFF2-40B4-BE49-F238E27FC236}">
                <a16:creationId xmlns:a16="http://schemas.microsoft.com/office/drawing/2014/main" id="{EEB1E282-CCAF-B0E2-8763-14BC3726FB1F}"/>
              </a:ext>
            </a:extLst>
          </p:cNvPr>
          <p:cNvSpPr>
            <a:spLocks noGrp="1"/>
          </p:cNvSpPr>
          <p:nvPr>
            <p:ph type="pic" sz="quarter" idx="48"/>
          </p:nvPr>
        </p:nvSpPr>
        <p:spPr/>
        <p:txBody>
          <a:bodyPr/>
          <a:lstStyle/>
          <a:p>
            <a:endParaRPr lang="en-US"/>
          </a:p>
        </p:txBody>
      </p:sp>
      <p:sp>
        <p:nvSpPr>
          <p:cNvPr id="16" name="Text Placeholder 15">
            <a:extLst>
              <a:ext uri="{FF2B5EF4-FFF2-40B4-BE49-F238E27FC236}">
                <a16:creationId xmlns:a16="http://schemas.microsoft.com/office/drawing/2014/main" id="{F2EC338E-BEE9-4FAA-F3F2-1B33F56F93D0}"/>
              </a:ext>
            </a:extLst>
          </p:cNvPr>
          <p:cNvSpPr>
            <a:spLocks noGrp="1"/>
          </p:cNvSpPr>
          <p:nvPr>
            <p:ph type="body" sz="quarter" idx="24"/>
          </p:nvPr>
        </p:nvSpPr>
        <p:spPr>
          <a:xfrm>
            <a:off x="4794516" y="4957247"/>
            <a:ext cx="2006666" cy="613157"/>
          </a:xfrm>
        </p:spPr>
        <p:txBody>
          <a:bodyPr/>
          <a:lstStyle/>
          <a:p>
            <a:r>
              <a:rPr lang="en-US">
                <a:latin typeface="Montserrat SemiBold"/>
              </a:rPr>
              <a:t>Petula Carvalho</a:t>
            </a:r>
            <a:endParaRPr lang="en-US"/>
          </a:p>
        </p:txBody>
      </p:sp>
      <p:sp>
        <p:nvSpPr>
          <p:cNvPr id="3" name="Text Placeholder 2">
            <a:extLst>
              <a:ext uri="{FF2B5EF4-FFF2-40B4-BE49-F238E27FC236}">
                <a16:creationId xmlns:a16="http://schemas.microsoft.com/office/drawing/2014/main" id="{45375E9C-1E95-71D8-BB5C-D544F8DDF3EA}"/>
              </a:ext>
            </a:extLst>
          </p:cNvPr>
          <p:cNvSpPr>
            <a:spLocks noGrp="1"/>
          </p:cNvSpPr>
          <p:nvPr>
            <p:ph type="body" sz="quarter" idx="50"/>
          </p:nvPr>
        </p:nvSpPr>
        <p:spPr>
          <a:xfrm>
            <a:off x="2611475" y="4992306"/>
            <a:ext cx="2006666" cy="613157"/>
          </a:xfrm>
        </p:spPr>
        <p:txBody>
          <a:bodyPr/>
          <a:lstStyle/>
          <a:p>
            <a:r>
              <a:rPr lang="en-US">
                <a:latin typeface="Montserrat SemiBold"/>
              </a:rPr>
              <a:t>Kim S. Daniel</a:t>
            </a:r>
            <a:endParaRPr lang="en-US"/>
          </a:p>
        </p:txBody>
      </p:sp>
      <p:sp>
        <p:nvSpPr>
          <p:cNvPr id="4" name="Text Placeholder 3">
            <a:extLst>
              <a:ext uri="{FF2B5EF4-FFF2-40B4-BE49-F238E27FC236}">
                <a16:creationId xmlns:a16="http://schemas.microsoft.com/office/drawing/2014/main" id="{F91DB995-9896-4600-93D2-C4DB5469E5B3}"/>
              </a:ext>
            </a:extLst>
          </p:cNvPr>
          <p:cNvSpPr>
            <a:spLocks noGrp="1"/>
          </p:cNvSpPr>
          <p:nvPr>
            <p:ph type="body" sz="quarter" idx="51"/>
          </p:nvPr>
        </p:nvSpPr>
        <p:spPr>
          <a:xfrm>
            <a:off x="2611475" y="5570404"/>
            <a:ext cx="2006666" cy="574352"/>
          </a:xfrm>
        </p:spPr>
        <p:txBody>
          <a:bodyPr vert="horz" lIns="91440" tIns="45720" rIns="91440" bIns="45720" rtlCol="0" anchor="t">
            <a:normAutofit/>
          </a:bodyPr>
          <a:lstStyle/>
          <a:p>
            <a:r>
              <a:rPr lang="en-US">
                <a:latin typeface="Lato"/>
                <a:ea typeface="Lato"/>
                <a:cs typeface="Lato"/>
              </a:rPr>
              <a:t>Director EDIA &amp; Innovation</a:t>
            </a:r>
            <a:endParaRPr lang="en-US"/>
          </a:p>
        </p:txBody>
      </p:sp>
      <p:sp>
        <p:nvSpPr>
          <p:cNvPr id="15" name="Text Placeholder 14">
            <a:extLst>
              <a:ext uri="{FF2B5EF4-FFF2-40B4-BE49-F238E27FC236}">
                <a16:creationId xmlns:a16="http://schemas.microsoft.com/office/drawing/2014/main" id="{EC6FC404-690E-BB99-9AC4-ADB60BC48A1B}"/>
              </a:ext>
            </a:extLst>
          </p:cNvPr>
          <p:cNvSpPr>
            <a:spLocks noGrp="1"/>
          </p:cNvSpPr>
          <p:nvPr>
            <p:ph type="body" sz="quarter" idx="52"/>
          </p:nvPr>
        </p:nvSpPr>
        <p:spPr/>
        <p:txBody>
          <a:bodyPr/>
          <a:lstStyle/>
          <a:p>
            <a:r>
              <a:rPr lang="en-US">
                <a:latin typeface="Montserrat SemiBold"/>
              </a:rPr>
              <a:t>Kajany </a:t>
            </a:r>
            <a:r>
              <a:rPr lang="en-US" err="1">
                <a:latin typeface="Montserrat SemiBold"/>
              </a:rPr>
              <a:t>Gunarajan</a:t>
            </a:r>
            <a:endParaRPr lang="en-US" err="1"/>
          </a:p>
        </p:txBody>
      </p:sp>
      <p:sp>
        <p:nvSpPr>
          <p:cNvPr id="18" name="Text Placeholder 17">
            <a:extLst>
              <a:ext uri="{FF2B5EF4-FFF2-40B4-BE49-F238E27FC236}">
                <a16:creationId xmlns:a16="http://schemas.microsoft.com/office/drawing/2014/main" id="{0C6D0F5D-85CF-6B21-9A2C-A60B9F6208F6}"/>
              </a:ext>
            </a:extLst>
          </p:cNvPr>
          <p:cNvSpPr>
            <a:spLocks noGrp="1"/>
          </p:cNvSpPr>
          <p:nvPr>
            <p:ph type="body" sz="quarter" idx="53"/>
          </p:nvPr>
        </p:nvSpPr>
        <p:spPr/>
        <p:txBody>
          <a:bodyPr vert="horz" lIns="91440" tIns="45720" rIns="91440" bIns="45720" rtlCol="0" anchor="t">
            <a:normAutofit/>
          </a:bodyPr>
          <a:lstStyle/>
          <a:p>
            <a:r>
              <a:rPr lang="en-US">
                <a:latin typeface="Lato"/>
                <a:ea typeface="Lato"/>
                <a:cs typeface="Lato"/>
              </a:rPr>
              <a:t>Manager, EDIA &amp; Innovation</a:t>
            </a:r>
            <a:endParaRPr lang="en-US"/>
          </a:p>
        </p:txBody>
      </p:sp>
      <p:sp>
        <p:nvSpPr>
          <p:cNvPr id="9" name="Text Placeholder 8">
            <a:extLst>
              <a:ext uri="{FF2B5EF4-FFF2-40B4-BE49-F238E27FC236}">
                <a16:creationId xmlns:a16="http://schemas.microsoft.com/office/drawing/2014/main" id="{B80CAD98-E494-3B67-4B1B-56D836A253C7}"/>
              </a:ext>
            </a:extLst>
          </p:cNvPr>
          <p:cNvSpPr>
            <a:spLocks noGrp="1"/>
          </p:cNvSpPr>
          <p:nvPr>
            <p:ph type="body" sz="quarter" idx="54"/>
          </p:nvPr>
        </p:nvSpPr>
        <p:spPr/>
        <p:txBody>
          <a:bodyPr/>
          <a:lstStyle/>
          <a:p>
            <a:r>
              <a:rPr lang="en-US"/>
              <a:t>Clement Igbinoba</a:t>
            </a:r>
          </a:p>
        </p:txBody>
      </p:sp>
      <p:sp>
        <p:nvSpPr>
          <p:cNvPr id="10" name="Text Placeholder 9">
            <a:extLst>
              <a:ext uri="{FF2B5EF4-FFF2-40B4-BE49-F238E27FC236}">
                <a16:creationId xmlns:a16="http://schemas.microsoft.com/office/drawing/2014/main" id="{6F1BD39B-91F7-EFA7-8EA5-31D3A4BC91FD}"/>
              </a:ext>
            </a:extLst>
          </p:cNvPr>
          <p:cNvSpPr>
            <a:spLocks noGrp="1"/>
          </p:cNvSpPr>
          <p:nvPr>
            <p:ph type="body" sz="quarter" idx="55"/>
          </p:nvPr>
        </p:nvSpPr>
        <p:spPr/>
        <p:txBody>
          <a:bodyPr/>
          <a:lstStyle/>
          <a:p>
            <a:r>
              <a:rPr lang="en-US"/>
              <a:t>People Services Specialist</a:t>
            </a:r>
          </a:p>
        </p:txBody>
      </p:sp>
      <p:cxnSp>
        <p:nvCxnSpPr>
          <p:cNvPr id="12" name="Straight Connector 11">
            <a:extLst>
              <a:ext uri="{FF2B5EF4-FFF2-40B4-BE49-F238E27FC236}">
                <a16:creationId xmlns:a16="http://schemas.microsoft.com/office/drawing/2014/main" id="{E9ADFBF0-F872-213F-EC41-885A60747FDD}"/>
              </a:ext>
            </a:extLst>
          </p:cNvPr>
          <p:cNvCxnSpPr>
            <a:cxnSpLocks/>
          </p:cNvCxnSpPr>
          <p:nvPr/>
        </p:nvCxnSpPr>
        <p:spPr>
          <a:xfrm flipH="1">
            <a:off x="8915027" y="5229869"/>
            <a:ext cx="226281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7" name="Picture 6" descr="A person with long black hair&#10;&#10;AI-generated content may be incorrect.">
            <a:extLst>
              <a:ext uri="{FF2B5EF4-FFF2-40B4-BE49-F238E27FC236}">
                <a16:creationId xmlns:a16="http://schemas.microsoft.com/office/drawing/2014/main" id="{629743D7-7E29-E086-0D16-AC41D6A8FDD7}"/>
              </a:ext>
            </a:extLst>
          </p:cNvPr>
          <p:cNvPicPr>
            <a:picLocks noChangeAspect="1" noChangeArrowheads="1"/>
          </p:cNvPicPr>
          <p:nvPr/>
        </p:nvPicPr>
        <p:blipFill>
          <a:blip r:embed="rId5"/>
          <a:srcRect t="1449" b="1449"/>
          <a:stretch/>
        </p:blipFill>
        <p:spPr bwMode="auto">
          <a:xfrm>
            <a:off x="7476529" y="3623685"/>
            <a:ext cx="1438498" cy="1460118"/>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3" name="Picture Placeholder 12">
            <a:extLst>
              <a:ext uri="{FF2B5EF4-FFF2-40B4-BE49-F238E27FC236}">
                <a16:creationId xmlns:a16="http://schemas.microsoft.com/office/drawing/2014/main" id="{654B4FBE-129F-744C-7CDF-4C431FF079F2}"/>
              </a:ext>
            </a:extLst>
          </p:cNvPr>
          <p:cNvPicPr>
            <a:picLocks noGrp="1" noChangeAspect="1"/>
          </p:cNvPicPr>
          <p:nvPr>
            <p:ph type="pic" sz="quarter" idx="49"/>
          </p:nvPr>
        </p:nvPicPr>
        <p:blipFill>
          <a:blip r:embed="rId6">
            <a:extLst>
              <a:ext uri="{28A0092B-C50C-407E-A947-70E740481C1C}">
                <a14:useLocalDpi xmlns:a14="http://schemas.microsoft.com/office/drawing/2010/main" val="0"/>
              </a:ext>
            </a:extLst>
          </a:blip>
          <a:srcRect t="14293" b="14293"/>
          <a:stretch>
            <a:fillRect/>
          </a:stretch>
        </p:blipFill>
        <p:spPr>
          <a:prstGeom prst="flowChartConnector">
            <a:avLst/>
          </a:prstGeom>
          <a:solidFill>
            <a:srgbClr val="EBECF1"/>
          </a:solidFill>
        </p:spPr>
      </p:pic>
    </p:spTree>
    <p:extLst>
      <p:ext uri="{BB962C8B-B14F-4D97-AF65-F5344CB8AC3E}">
        <p14:creationId xmlns:p14="http://schemas.microsoft.com/office/powerpoint/2010/main" val="10627398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7516A-06C3-E44C-79A4-8BBD98C9E892}"/>
              </a:ext>
            </a:extLst>
          </p:cNvPr>
          <p:cNvSpPr>
            <a:spLocks noGrp="1"/>
          </p:cNvSpPr>
          <p:nvPr>
            <p:ph type="title"/>
          </p:nvPr>
        </p:nvSpPr>
        <p:spPr>
          <a:xfrm>
            <a:off x="381000" y="378372"/>
            <a:ext cx="11436439" cy="1267866"/>
          </a:xfrm>
        </p:spPr>
        <p:txBody>
          <a:bodyPr anchor="b">
            <a:normAutofit/>
          </a:bodyPr>
          <a:lstStyle/>
          <a:p>
            <a:r>
              <a:rPr lang="en-US"/>
              <a:t>The Feedback (Staff)</a:t>
            </a:r>
          </a:p>
        </p:txBody>
      </p:sp>
      <p:pic>
        <p:nvPicPr>
          <p:cNvPr id="5" name="Picture 4">
            <a:extLst>
              <a:ext uri="{FF2B5EF4-FFF2-40B4-BE49-F238E27FC236}">
                <a16:creationId xmlns:a16="http://schemas.microsoft.com/office/drawing/2014/main" id="{7C0D4116-5ED9-6B98-0148-8D06AB51651B}"/>
              </a:ext>
            </a:extLst>
          </p:cNvPr>
          <p:cNvPicPr>
            <a:picLocks noChangeAspect="1"/>
          </p:cNvPicPr>
          <p:nvPr/>
        </p:nvPicPr>
        <p:blipFill>
          <a:blip r:embed="rId3"/>
          <a:srcRect l="7323" r="413" b="-1"/>
          <a:stretch>
            <a:fillRect/>
          </a:stretch>
        </p:blipFill>
        <p:spPr>
          <a:xfrm>
            <a:off x="381000" y="1825625"/>
            <a:ext cx="5638800" cy="4079519"/>
          </a:xfrm>
          <a:prstGeom prst="rect">
            <a:avLst/>
          </a:prstGeom>
          <a:noFill/>
        </p:spPr>
      </p:pic>
      <p:sp>
        <p:nvSpPr>
          <p:cNvPr id="3" name="Content Placeholder 2">
            <a:extLst>
              <a:ext uri="{FF2B5EF4-FFF2-40B4-BE49-F238E27FC236}">
                <a16:creationId xmlns:a16="http://schemas.microsoft.com/office/drawing/2014/main" id="{51915700-F588-7DE2-C2A9-B65DE33392F2}"/>
              </a:ext>
            </a:extLst>
          </p:cNvPr>
          <p:cNvSpPr>
            <a:spLocks noGrp="1"/>
          </p:cNvSpPr>
          <p:nvPr>
            <p:ph sz="half" idx="13"/>
          </p:nvPr>
        </p:nvSpPr>
        <p:spPr>
          <a:xfrm>
            <a:off x="6178639" y="1825625"/>
            <a:ext cx="5638800" cy="4079519"/>
          </a:xfrm>
        </p:spPr>
        <p:txBody>
          <a:bodyPr vert="horz" lIns="91440" tIns="45720" rIns="91440" bIns="45720" rtlCol="0">
            <a:normAutofit/>
          </a:bodyPr>
          <a:lstStyle/>
          <a:p>
            <a:pPr marL="461645" indent="-461645">
              <a:lnSpc>
                <a:spcPct val="100000"/>
              </a:lnSpc>
            </a:pPr>
            <a:endParaRPr lang="en-US" sz="2200"/>
          </a:p>
          <a:p>
            <a:pPr marL="461645" indent="-461645">
              <a:lnSpc>
                <a:spcPct val="100000"/>
              </a:lnSpc>
            </a:pPr>
            <a:r>
              <a:rPr lang="en-US" sz="2200"/>
              <a:t>Information and feedback session</a:t>
            </a:r>
          </a:p>
          <a:p>
            <a:pPr marL="461645" indent="-461645">
              <a:lnSpc>
                <a:spcPct val="100000"/>
              </a:lnSpc>
            </a:pPr>
            <a:r>
              <a:rPr lang="en-US" sz="2200"/>
              <a:t>Inclusivity/Wording of questions </a:t>
            </a:r>
          </a:p>
          <a:p>
            <a:pPr marL="461645" indent="-461645">
              <a:lnSpc>
                <a:spcPct val="100000"/>
              </a:lnSpc>
            </a:pPr>
            <a:r>
              <a:rPr lang="en-US" sz="2200"/>
              <a:t>Confidentiality concerns </a:t>
            </a:r>
          </a:p>
          <a:p>
            <a:pPr marL="461645" indent="-461645">
              <a:lnSpc>
                <a:spcPct val="100000"/>
              </a:lnSpc>
            </a:pPr>
            <a:r>
              <a:rPr lang="en-US" sz="2200"/>
              <a:t>Psychological safety</a:t>
            </a:r>
          </a:p>
          <a:p>
            <a:pPr marL="461645" indent="-461645">
              <a:lnSpc>
                <a:spcPct val="100000"/>
              </a:lnSpc>
            </a:pPr>
            <a:r>
              <a:rPr lang="en-US" sz="2200"/>
              <a:t>Road shows and admin meetings</a:t>
            </a:r>
          </a:p>
          <a:p>
            <a:pPr marL="461645" indent="-461645">
              <a:lnSpc>
                <a:spcPct val="100000"/>
              </a:lnSpc>
            </a:pPr>
            <a:r>
              <a:rPr lang="en-US" sz="2200"/>
              <a:t>Timing</a:t>
            </a:r>
          </a:p>
          <a:p>
            <a:pPr marL="461645" indent="-461645">
              <a:lnSpc>
                <a:spcPct val="100000"/>
              </a:lnSpc>
            </a:pPr>
            <a:endParaRPr lang="en-US" sz="2200"/>
          </a:p>
          <a:p>
            <a:pPr marL="461645" indent="-461645">
              <a:lnSpc>
                <a:spcPct val="100000"/>
              </a:lnSpc>
            </a:pPr>
            <a:endParaRPr lang="en-US" sz="2200"/>
          </a:p>
        </p:txBody>
      </p:sp>
    </p:spTree>
    <p:extLst>
      <p:ext uri="{BB962C8B-B14F-4D97-AF65-F5344CB8AC3E}">
        <p14:creationId xmlns:p14="http://schemas.microsoft.com/office/powerpoint/2010/main" val="22320964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512E9-E3AC-5D42-7F58-F6E619DAEC41}"/>
              </a:ext>
            </a:extLst>
          </p:cNvPr>
          <p:cNvSpPr>
            <a:spLocks noGrp="1"/>
          </p:cNvSpPr>
          <p:nvPr>
            <p:ph type="title"/>
          </p:nvPr>
        </p:nvSpPr>
        <p:spPr/>
        <p:txBody>
          <a:bodyPr/>
          <a:lstStyle/>
          <a:p>
            <a:r>
              <a:rPr kumimoji="0" lang="en-US" sz="4000" b="0" i="0" u="none" strike="noStrike" kern="1200" cap="none" spc="0" normalizeH="0" baseline="0" noProof="0">
                <a:ln>
                  <a:noFill/>
                </a:ln>
                <a:solidFill>
                  <a:srgbClr val="302D79"/>
                </a:solidFill>
                <a:effectLst/>
                <a:uLnTx/>
                <a:uFillTx/>
                <a:latin typeface="Montserrat ExtraBold"/>
                <a:ea typeface="+mj-ea"/>
                <a:cs typeface="+mj-cs"/>
              </a:rPr>
              <a:t>Updated Employment Equity Questions </a:t>
            </a:r>
            <a:endParaRPr lang="en-US"/>
          </a:p>
        </p:txBody>
      </p:sp>
      <p:sp>
        <p:nvSpPr>
          <p:cNvPr id="3" name="Content Placeholder 2">
            <a:extLst>
              <a:ext uri="{FF2B5EF4-FFF2-40B4-BE49-F238E27FC236}">
                <a16:creationId xmlns:a16="http://schemas.microsoft.com/office/drawing/2014/main" id="{B04CF1D8-AE1C-BFE1-4ACD-A791C968DE05}"/>
              </a:ext>
            </a:extLst>
          </p:cNvPr>
          <p:cNvSpPr>
            <a:spLocks noGrp="1"/>
          </p:cNvSpPr>
          <p:nvPr>
            <p:ph idx="1"/>
          </p:nvPr>
        </p:nvSpPr>
        <p:spPr/>
        <p:txBody>
          <a:bodyPr vert="horz" lIns="91440" tIns="45720" rIns="91440" bIns="45720" rtlCol="0" anchor="t">
            <a:normAutofit/>
          </a:bodyPr>
          <a:lstStyle/>
          <a:p>
            <a:pPr marL="461645" indent="-461645"/>
            <a:r>
              <a:rPr lang="en-US"/>
              <a:t>Select the gender that you identify with</a:t>
            </a:r>
          </a:p>
          <a:p>
            <a:pPr marL="461645" indent="-461645"/>
            <a:r>
              <a:rPr lang="en-US"/>
              <a:t>Select your sexual orientation</a:t>
            </a:r>
            <a:endParaRPr lang="en-US">
              <a:ea typeface="Lato"/>
              <a:cs typeface="Lato"/>
            </a:endParaRPr>
          </a:p>
          <a:p>
            <a:pPr marL="461645" indent="-461645"/>
            <a:r>
              <a:rPr lang="en-US"/>
              <a:t>Do you identify as an Indigenous person?</a:t>
            </a:r>
            <a:endParaRPr lang="en-US">
              <a:ea typeface="Lato"/>
              <a:cs typeface="Lato"/>
            </a:endParaRPr>
          </a:p>
          <a:p>
            <a:pPr marL="461645" indent="-461645"/>
            <a:r>
              <a:rPr lang="en-US"/>
              <a:t>Do you identify as a racialized person in Canada?</a:t>
            </a:r>
          </a:p>
          <a:p>
            <a:pPr marL="461645" indent="-461645"/>
            <a:r>
              <a:rPr lang="en-US"/>
              <a:t>What is your race, ethnic or cultural background? </a:t>
            </a:r>
          </a:p>
          <a:p>
            <a:pPr marL="861695" lvl="1" indent="-461645"/>
            <a:r>
              <a:rPr lang="en-US">
                <a:hlinkClick r:id="rId4"/>
              </a:rPr>
              <a:t>Examples of ethnic or cultural origins</a:t>
            </a:r>
            <a:endParaRPr lang="en-US">
              <a:ea typeface="Lato"/>
              <a:cs typeface="Lato"/>
            </a:endParaRPr>
          </a:p>
          <a:p>
            <a:pPr marL="461645" indent="-461645"/>
            <a:r>
              <a:rPr lang="en-US"/>
              <a:t>Do you identify as a person with a disability?</a:t>
            </a:r>
          </a:p>
          <a:p>
            <a:pPr marL="461645" indent="-461645"/>
            <a:endParaRPr lang="en-US">
              <a:ea typeface="Lato"/>
              <a:cs typeface="Lato"/>
            </a:endParaRPr>
          </a:p>
          <a:p>
            <a:endParaRPr lang="en-US"/>
          </a:p>
        </p:txBody>
      </p:sp>
    </p:spTree>
    <p:extLst>
      <p:ext uri="{BB962C8B-B14F-4D97-AF65-F5344CB8AC3E}">
        <p14:creationId xmlns:p14="http://schemas.microsoft.com/office/powerpoint/2010/main" val="988585673"/>
      </p:ext>
    </p:extLst>
  </p:cSld>
  <p:clrMapOvr>
    <a:masterClrMapping/>
  </p:clrMapOvr>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733C1-82C4-1E5D-E8C3-8BA0F20DB37E}"/>
              </a:ext>
            </a:extLst>
          </p:cNvPr>
          <p:cNvSpPr>
            <a:spLocks noGrp="1"/>
          </p:cNvSpPr>
          <p:nvPr>
            <p:ph type="title"/>
          </p:nvPr>
        </p:nvSpPr>
        <p:spPr/>
        <p:txBody>
          <a:bodyPr/>
          <a:lstStyle/>
          <a:p>
            <a:r>
              <a:rPr lang="en-US"/>
              <a:t>Initiative Experience </a:t>
            </a:r>
          </a:p>
        </p:txBody>
      </p:sp>
      <p:sp>
        <p:nvSpPr>
          <p:cNvPr id="3" name="Content Placeholder 2">
            <a:extLst>
              <a:ext uri="{FF2B5EF4-FFF2-40B4-BE49-F238E27FC236}">
                <a16:creationId xmlns:a16="http://schemas.microsoft.com/office/drawing/2014/main" id="{0BCCF8D9-C090-C849-174F-D10785F0AAA0}"/>
              </a:ext>
            </a:extLst>
          </p:cNvPr>
          <p:cNvSpPr>
            <a:spLocks noGrp="1"/>
          </p:cNvSpPr>
          <p:nvPr>
            <p:ph idx="1"/>
          </p:nvPr>
        </p:nvSpPr>
        <p:spPr/>
        <p:txBody>
          <a:bodyPr vert="horz" lIns="91440" tIns="45720" rIns="91440" bIns="45720" rtlCol="0" anchor="t">
            <a:normAutofit/>
          </a:bodyPr>
          <a:lstStyle/>
          <a:p>
            <a:pPr marL="457200" indent="-457200"/>
            <a:r>
              <a:rPr lang="en-US">
                <a:ea typeface="Lato"/>
                <a:cs typeface="Lato"/>
              </a:rPr>
              <a:t>Timing of responses </a:t>
            </a:r>
            <a:endParaRPr lang="en-US"/>
          </a:p>
          <a:p>
            <a:pPr marL="461645" indent="-461645"/>
            <a:r>
              <a:rPr lang="en-US">
                <a:ea typeface="Lato"/>
                <a:cs typeface="Lato"/>
              </a:rPr>
              <a:t>Learnings</a:t>
            </a:r>
          </a:p>
          <a:p>
            <a:pPr marL="461645" indent="-461645"/>
            <a:r>
              <a:rPr lang="en-US">
                <a:ea typeface="Lato"/>
                <a:cs typeface="Lato"/>
              </a:rPr>
              <a:t>Psychological Safety </a:t>
            </a:r>
          </a:p>
          <a:p>
            <a:pPr marL="461645" indent="-461645"/>
            <a:endParaRPr lang="en-US">
              <a:ea typeface="Lato"/>
              <a:cs typeface="Lato"/>
            </a:endParaRPr>
          </a:p>
          <a:p>
            <a:pPr marL="461645" indent="-461645"/>
            <a:endParaRPr lang="en-US">
              <a:ea typeface="Lato"/>
              <a:cs typeface="Lato"/>
            </a:endParaRPr>
          </a:p>
        </p:txBody>
      </p:sp>
    </p:spTree>
    <p:extLst>
      <p:ext uri="{BB962C8B-B14F-4D97-AF65-F5344CB8AC3E}">
        <p14:creationId xmlns:p14="http://schemas.microsoft.com/office/powerpoint/2010/main" val="4865799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EF444-6E9D-AF2B-310A-F8B37AEA2087}"/>
              </a:ext>
            </a:extLst>
          </p:cNvPr>
          <p:cNvSpPr>
            <a:spLocks noGrp="1"/>
          </p:cNvSpPr>
          <p:nvPr>
            <p:ph type="title"/>
          </p:nvPr>
        </p:nvSpPr>
        <p:spPr/>
        <p:txBody>
          <a:bodyPr/>
          <a:lstStyle/>
          <a:p>
            <a:r>
              <a:rPr lang="en-US"/>
              <a:t>Preliminary Data </a:t>
            </a:r>
          </a:p>
        </p:txBody>
      </p:sp>
      <p:sp>
        <p:nvSpPr>
          <p:cNvPr id="3" name="Content Placeholder 2">
            <a:extLst>
              <a:ext uri="{FF2B5EF4-FFF2-40B4-BE49-F238E27FC236}">
                <a16:creationId xmlns:a16="http://schemas.microsoft.com/office/drawing/2014/main" id="{BD3FEFA7-ACD5-14DB-0F15-2E60DC1B563D}"/>
              </a:ext>
            </a:extLst>
          </p:cNvPr>
          <p:cNvSpPr>
            <a:spLocks noGrp="1"/>
          </p:cNvSpPr>
          <p:nvPr>
            <p:ph idx="1"/>
          </p:nvPr>
        </p:nvSpPr>
        <p:spPr/>
        <p:txBody>
          <a:bodyPr/>
          <a:lstStyle/>
          <a:p>
            <a:r>
              <a:rPr lang="en-US"/>
              <a:t>Launched December 2025</a:t>
            </a:r>
          </a:p>
          <a:p>
            <a:r>
              <a:rPr lang="en-US"/>
              <a:t>Preliminary Data from February 2026</a:t>
            </a:r>
          </a:p>
          <a:p>
            <a:pPr lvl="1"/>
            <a:r>
              <a:rPr lang="en-US"/>
              <a:t>6 weeks of data release - 18.10% staff filled out the Employment Equity questionnaire on ADP</a:t>
            </a:r>
          </a:p>
          <a:p>
            <a:endParaRPr lang="en-US"/>
          </a:p>
        </p:txBody>
      </p:sp>
    </p:spTree>
    <p:extLst>
      <p:ext uri="{BB962C8B-B14F-4D97-AF65-F5344CB8AC3E}">
        <p14:creationId xmlns:p14="http://schemas.microsoft.com/office/powerpoint/2010/main" val="6501423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483B7-ABBB-F8AC-E5B9-9593E42EC263}"/>
              </a:ext>
            </a:extLst>
          </p:cNvPr>
          <p:cNvSpPr>
            <a:spLocks noGrp="1"/>
          </p:cNvSpPr>
          <p:nvPr>
            <p:ph type="title"/>
          </p:nvPr>
        </p:nvSpPr>
        <p:spPr>
          <a:xfrm>
            <a:off x="381000" y="684649"/>
            <a:ext cx="11430000" cy="1249254"/>
          </a:xfrm>
        </p:spPr>
        <p:txBody>
          <a:bodyPr>
            <a:normAutofit fontScale="90000"/>
          </a:bodyPr>
          <a:lstStyle/>
          <a:p>
            <a:r>
              <a:rPr lang="en-US" sz="4400" dirty="0">
                <a:solidFill>
                  <a:srgbClr val="302D79"/>
                </a:solidFill>
                <a:effectLst/>
                <a:latin typeface="Montserrat ExtraBold" panose="00000900000000000000" pitchFamily="2" charset="0"/>
              </a:rPr>
              <a:t>What factors contribute to the low response rate for Employment Equity Questions?</a:t>
            </a:r>
            <a:endParaRPr lang="en-US" dirty="0"/>
          </a:p>
        </p:txBody>
      </p:sp>
      <p:sp>
        <p:nvSpPr>
          <p:cNvPr id="3" name="Content Placeholder 2">
            <a:extLst>
              <a:ext uri="{FF2B5EF4-FFF2-40B4-BE49-F238E27FC236}">
                <a16:creationId xmlns:a16="http://schemas.microsoft.com/office/drawing/2014/main" id="{B735C1E6-E867-EA03-0E12-2296D2E3D20A}"/>
              </a:ext>
            </a:extLst>
          </p:cNvPr>
          <p:cNvSpPr>
            <a:spLocks noGrp="1"/>
          </p:cNvSpPr>
          <p:nvPr>
            <p:ph idx="1"/>
          </p:nvPr>
        </p:nvSpPr>
        <p:spPr>
          <a:xfrm>
            <a:off x="381000" y="2052237"/>
            <a:ext cx="11430000" cy="4013970"/>
          </a:xfrm>
        </p:spPr>
        <p:txBody>
          <a:bodyPr/>
          <a:lstStyle/>
          <a:p>
            <a:r>
              <a:rPr lang="en-US" dirty="0" err="1"/>
              <a:t>Mentimeter</a:t>
            </a:r>
            <a:r>
              <a:rPr lang="en-US" dirty="0"/>
              <a:t> Code- 4990 9926</a:t>
            </a:r>
          </a:p>
          <a:p>
            <a:endParaRPr lang="en-US" dirty="0"/>
          </a:p>
        </p:txBody>
      </p:sp>
    </p:spTree>
    <p:extLst>
      <p:ext uri="{BB962C8B-B14F-4D97-AF65-F5344CB8AC3E}">
        <p14:creationId xmlns:p14="http://schemas.microsoft.com/office/powerpoint/2010/main" val="14760911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05C4F-69B3-4967-5DE4-FC1E97280E43}"/>
              </a:ext>
            </a:extLst>
          </p:cNvPr>
          <p:cNvSpPr>
            <a:spLocks noGrp="1"/>
          </p:cNvSpPr>
          <p:nvPr>
            <p:ph type="title"/>
          </p:nvPr>
        </p:nvSpPr>
        <p:spPr/>
        <p:txBody>
          <a:bodyPr>
            <a:normAutofit fontScale="90000"/>
          </a:bodyPr>
          <a:lstStyle/>
          <a:p>
            <a:r>
              <a:rPr lang="en-US"/>
              <a:t>Variables to low response rate included: </a:t>
            </a:r>
          </a:p>
        </p:txBody>
      </p:sp>
      <p:sp>
        <p:nvSpPr>
          <p:cNvPr id="3" name="Content Placeholder 2">
            <a:extLst>
              <a:ext uri="{FF2B5EF4-FFF2-40B4-BE49-F238E27FC236}">
                <a16:creationId xmlns:a16="http://schemas.microsoft.com/office/drawing/2014/main" id="{F098DEA8-F99C-146B-4703-20772BC71DE4}"/>
              </a:ext>
            </a:extLst>
          </p:cNvPr>
          <p:cNvSpPr>
            <a:spLocks noGrp="1"/>
          </p:cNvSpPr>
          <p:nvPr>
            <p:ph idx="1"/>
          </p:nvPr>
        </p:nvSpPr>
        <p:spPr/>
        <p:txBody>
          <a:bodyPr>
            <a:normAutofit/>
          </a:bodyPr>
          <a:lstStyle/>
          <a:p>
            <a:r>
              <a:rPr lang="en-US"/>
              <a:t>Some barriers</a:t>
            </a:r>
          </a:p>
          <a:p>
            <a:pPr lvl="1"/>
            <a:r>
              <a:rPr lang="en-US"/>
              <a:t>Survey fatigue </a:t>
            </a:r>
          </a:p>
          <a:p>
            <a:pPr lvl="1"/>
            <a:r>
              <a:rPr lang="en-US"/>
              <a:t>Trust</a:t>
            </a:r>
          </a:p>
          <a:p>
            <a:pPr lvl="1"/>
            <a:r>
              <a:rPr lang="en-US"/>
              <a:t>Vulnerability </a:t>
            </a:r>
          </a:p>
          <a:p>
            <a:pPr lvl="1"/>
            <a:r>
              <a:rPr lang="en-US"/>
              <a:t>Uncertainty</a:t>
            </a:r>
          </a:p>
          <a:p>
            <a:r>
              <a:rPr lang="en-US"/>
              <a:t>Power dynamic </a:t>
            </a:r>
          </a:p>
          <a:p>
            <a:pPr lvl="1"/>
            <a:r>
              <a:rPr lang="en-US"/>
              <a:t>Beyond gathering data </a:t>
            </a:r>
          </a:p>
          <a:p>
            <a:pPr lvl="1"/>
            <a:r>
              <a:rPr lang="en-US"/>
              <a:t>Building trust</a:t>
            </a:r>
          </a:p>
        </p:txBody>
      </p:sp>
    </p:spTree>
    <p:extLst>
      <p:ext uri="{BB962C8B-B14F-4D97-AF65-F5344CB8AC3E}">
        <p14:creationId xmlns:p14="http://schemas.microsoft.com/office/powerpoint/2010/main" val="17477838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E9731-0C63-8BA8-53DB-54DA68B6B2A4}"/>
              </a:ext>
            </a:extLst>
          </p:cNvPr>
          <p:cNvSpPr>
            <a:spLocks noGrp="1"/>
          </p:cNvSpPr>
          <p:nvPr>
            <p:ph type="title"/>
          </p:nvPr>
        </p:nvSpPr>
        <p:spPr/>
        <p:txBody>
          <a:bodyPr/>
          <a:lstStyle/>
          <a:p>
            <a:r>
              <a:rPr lang="en-US"/>
              <a:t>Next Steps</a:t>
            </a:r>
          </a:p>
        </p:txBody>
      </p:sp>
      <p:sp>
        <p:nvSpPr>
          <p:cNvPr id="3285" name="Content Placeholder 3284">
            <a:extLst>
              <a:ext uri="{FF2B5EF4-FFF2-40B4-BE49-F238E27FC236}">
                <a16:creationId xmlns:a16="http://schemas.microsoft.com/office/drawing/2014/main" id="{01DA880E-AED4-0A80-3003-F217DD5F9431}"/>
              </a:ext>
            </a:extLst>
          </p:cNvPr>
          <p:cNvSpPr>
            <a:spLocks noGrp="1"/>
          </p:cNvSpPr>
          <p:nvPr>
            <p:ph idx="1"/>
          </p:nvPr>
        </p:nvSpPr>
        <p:spPr/>
        <p:txBody>
          <a:bodyPr vert="horz" lIns="91440" tIns="45720" rIns="91440" bIns="45720" rtlCol="0" anchor="t">
            <a:normAutofit/>
          </a:bodyPr>
          <a:lstStyle/>
          <a:p>
            <a:pPr marL="461645" indent="-461645"/>
            <a:r>
              <a:rPr lang="en-US">
                <a:ea typeface="Lato"/>
                <a:cs typeface="Lato"/>
              </a:rPr>
              <a:t>Continue conversations </a:t>
            </a:r>
          </a:p>
          <a:p>
            <a:pPr marL="461645" indent="-461645"/>
            <a:r>
              <a:rPr lang="en-US">
                <a:ea typeface="Lato"/>
                <a:cs typeface="Lato"/>
              </a:rPr>
              <a:t>EDIA commitment </a:t>
            </a:r>
          </a:p>
          <a:p>
            <a:pPr marL="461645" indent="-461645"/>
            <a:r>
              <a:rPr lang="en-US">
                <a:ea typeface="Lato"/>
                <a:cs typeface="Lato"/>
              </a:rPr>
              <a:t>Support EDIA goals across programs and services </a:t>
            </a:r>
          </a:p>
          <a:p>
            <a:pPr marL="461645" indent="-461645"/>
            <a:r>
              <a:rPr lang="en-US">
                <a:ea typeface="Lato"/>
                <a:cs typeface="Lato"/>
              </a:rPr>
              <a:t>Across the developmental sector </a:t>
            </a:r>
          </a:p>
          <a:p>
            <a:pPr marL="461645" indent="-461645"/>
            <a:r>
              <a:rPr lang="en-US">
                <a:ea typeface="Lato"/>
                <a:cs typeface="Lato"/>
              </a:rPr>
              <a:t>Enhance our data collection for client services </a:t>
            </a:r>
          </a:p>
        </p:txBody>
      </p:sp>
    </p:spTree>
    <p:extLst>
      <p:ext uri="{BB962C8B-B14F-4D97-AF65-F5344CB8AC3E}">
        <p14:creationId xmlns:p14="http://schemas.microsoft.com/office/powerpoint/2010/main" val="3702051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1D1CD-D9BB-41A4-18D1-0CD56124E453}"/>
              </a:ext>
            </a:extLst>
          </p:cNvPr>
          <p:cNvSpPr>
            <a:spLocks noGrp="1"/>
          </p:cNvSpPr>
          <p:nvPr>
            <p:ph type="title"/>
          </p:nvPr>
        </p:nvSpPr>
        <p:spPr/>
        <p:txBody>
          <a:bodyPr>
            <a:normAutofit/>
          </a:bodyPr>
          <a:lstStyle/>
          <a:p>
            <a:r>
              <a:rPr lang="en-US"/>
              <a:t>Questions </a:t>
            </a:r>
          </a:p>
        </p:txBody>
      </p:sp>
      <p:sp>
        <p:nvSpPr>
          <p:cNvPr id="3" name="Content Placeholder 2">
            <a:extLst>
              <a:ext uri="{FF2B5EF4-FFF2-40B4-BE49-F238E27FC236}">
                <a16:creationId xmlns:a16="http://schemas.microsoft.com/office/drawing/2014/main" id="{E9AC58D9-F039-A7BF-48E5-D3FD6C0393FC}"/>
              </a:ext>
            </a:extLst>
          </p:cNvPr>
          <p:cNvSpPr>
            <a:spLocks noGrp="1"/>
          </p:cNvSpPr>
          <p:nvPr>
            <p:ph idx="1"/>
          </p:nvPr>
        </p:nvSpPr>
        <p:spPr/>
        <p:txBody>
          <a:bodyPr/>
          <a:lstStyle/>
          <a:p>
            <a:r>
              <a:rPr lang="en-US"/>
              <a:t>If you have yet to implement equity data, how would you engage in this work?</a:t>
            </a:r>
          </a:p>
          <a:p>
            <a:pPr lvl="1"/>
            <a:r>
              <a:rPr lang="en-US"/>
              <a:t>What would be your starting point? </a:t>
            </a:r>
          </a:p>
          <a:p>
            <a:pPr lvl="1"/>
            <a:endParaRPr lang="en-US"/>
          </a:p>
          <a:p>
            <a:r>
              <a:rPr lang="en-US"/>
              <a:t>Is there anything you would have done differently or included? </a:t>
            </a:r>
          </a:p>
          <a:p>
            <a:endParaRPr lang="en-US"/>
          </a:p>
        </p:txBody>
      </p:sp>
    </p:spTree>
    <p:extLst>
      <p:ext uri="{BB962C8B-B14F-4D97-AF65-F5344CB8AC3E}">
        <p14:creationId xmlns:p14="http://schemas.microsoft.com/office/powerpoint/2010/main" val="18806166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2AB13B-2904-42CC-925E-854A8DCB700B}"/>
              </a:ext>
            </a:extLst>
          </p:cNvPr>
          <p:cNvSpPr>
            <a:spLocks noGrp="1"/>
          </p:cNvSpPr>
          <p:nvPr>
            <p:ph type="body" sz="quarter" idx="4294967295"/>
          </p:nvPr>
        </p:nvSpPr>
        <p:spPr>
          <a:xfrm>
            <a:off x="0" y="2178050"/>
            <a:ext cx="10710863" cy="4751388"/>
          </a:xfrm>
        </p:spPr>
        <p:txBody>
          <a:bodyPr anchor="ctr" anchorCtr="0">
            <a:noAutofit/>
          </a:bodyPr>
          <a:lstStyle/>
          <a:p>
            <a:pPr marL="0" indent="0">
              <a:lnSpc>
                <a:spcPts val="22500"/>
              </a:lnSpc>
              <a:buNone/>
            </a:pPr>
            <a:r>
              <a:rPr lang="en-US" sz="41300" b="1">
                <a:solidFill>
                  <a:schemeClr val="accent2"/>
                </a:solidFill>
                <a:latin typeface="Fave Script Bold Pro" pitchFamily="2" charset="0"/>
                <a:cs typeface="Forte Forward" pitchFamily="2" charset="0"/>
              </a:rPr>
              <a:t>Thank You</a:t>
            </a:r>
          </a:p>
        </p:txBody>
      </p:sp>
    </p:spTree>
    <p:extLst>
      <p:ext uri="{BB962C8B-B14F-4D97-AF65-F5344CB8AC3E}">
        <p14:creationId xmlns:p14="http://schemas.microsoft.com/office/powerpoint/2010/main" val="5350297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76D3D-4C4C-0E50-0FE9-5F82C9959C0E}"/>
              </a:ext>
            </a:extLst>
          </p:cNvPr>
          <p:cNvSpPr>
            <a:spLocks noGrp="1"/>
          </p:cNvSpPr>
          <p:nvPr>
            <p:ph type="title"/>
          </p:nvPr>
        </p:nvSpPr>
        <p:spPr>
          <a:xfrm>
            <a:off x="381000" y="378372"/>
            <a:ext cx="11436439" cy="1267866"/>
          </a:xfrm>
        </p:spPr>
        <p:txBody>
          <a:bodyPr anchor="b">
            <a:normAutofit/>
          </a:bodyPr>
          <a:lstStyle/>
          <a:p>
            <a:r>
              <a:rPr lang="en-US"/>
              <a:t>Agenda</a:t>
            </a:r>
          </a:p>
        </p:txBody>
      </p:sp>
      <p:sp>
        <p:nvSpPr>
          <p:cNvPr id="8" name="Text Placeholder 7">
            <a:extLst>
              <a:ext uri="{FF2B5EF4-FFF2-40B4-BE49-F238E27FC236}">
                <a16:creationId xmlns:a16="http://schemas.microsoft.com/office/drawing/2014/main" id="{5F3FE18C-580D-5D1D-78B8-A2FCFF7D4AFF}"/>
              </a:ext>
            </a:extLst>
          </p:cNvPr>
          <p:cNvSpPr>
            <a:spLocks noGrp="1"/>
          </p:cNvSpPr>
          <p:nvPr>
            <p:ph sz="half" idx="1"/>
          </p:nvPr>
        </p:nvSpPr>
        <p:spPr>
          <a:xfrm>
            <a:off x="692573" y="1825624"/>
            <a:ext cx="5638800" cy="4079519"/>
          </a:xfrm>
        </p:spPr>
        <p:txBody>
          <a:bodyPr vert="horz" lIns="91440" tIns="45720" rIns="91440" bIns="45720" numCol="1" spcCol="457200" rtlCol="0">
            <a:normAutofit/>
          </a:bodyPr>
          <a:lstStyle/>
          <a:p>
            <a:r>
              <a:rPr lang="en-US" dirty="0"/>
              <a:t>About Surrey Place</a:t>
            </a:r>
          </a:p>
          <a:p>
            <a:r>
              <a:rPr lang="en-US" dirty="0"/>
              <a:t>The Why</a:t>
            </a:r>
          </a:p>
          <a:p>
            <a:r>
              <a:rPr lang="en-US" dirty="0"/>
              <a:t>The Progress</a:t>
            </a:r>
          </a:p>
          <a:p>
            <a:r>
              <a:rPr lang="en-US" dirty="0"/>
              <a:t>The Feedback</a:t>
            </a:r>
          </a:p>
          <a:p>
            <a:r>
              <a:rPr lang="en-US" dirty="0"/>
              <a:t>Preliminary Data</a:t>
            </a:r>
          </a:p>
          <a:p>
            <a:r>
              <a:rPr lang="en-US" dirty="0"/>
              <a:t>Next Steps </a:t>
            </a:r>
          </a:p>
          <a:p>
            <a:r>
              <a:rPr lang="en-US" dirty="0"/>
              <a:t>Q&amp;A </a:t>
            </a:r>
          </a:p>
        </p:txBody>
      </p:sp>
      <p:pic>
        <p:nvPicPr>
          <p:cNvPr id="5" name="Content Placeholder 4" descr="Hourglass and a calendar">
            <a:extLst>
              <a:ext uri="{FF2B5EF4-FFF2-40B4-BE49-F238E27FC236}">
                <a16:creationId xmlns:a16="http://schemas.microsoft.com/office/drawing/2014/main" id="{3ED20338-E53F-9DBF-D0DA-F0FB99D1AAD9}"/>
              </a:ext>
            </a:extLst>
          </p:cNvPr>
          <p:cNvPicPr>
            <a:picLocks noGrp="1" noChangeAspect="1"/>
          </p:cNvPicPr>
          <p:nvPr>
            <p:ph sz="half" idx="13"/>
          </p:nvPr>
        </p:nvPicPr>
        <p:blipFill>
          <a:blip r:embed="rId3">
            <a:extLst>
              <a:ext uri="{28A0092B-C50C-407E-A947-70E740481C1C}">
                <a14:useLocalDpi xmlns:a14="http://schemas.microsoft.com/office/drawing/2010/main" val="0"/>
              </a:ext>
            </a:extLst>
          </a:blip>
          <a:stretch>
            <a:fillRect/>
          </a:stretch>
        </p:blipFill>
        <p:spPr>
          <a:xfrm>
            <a:off x="6178639" y="1976386"/>
            <a:ext cx="5638800" cy="3777996"/>
          </a:xfrm>
          <a:noFill/>
        </p:spPr>
      </p:pic>
    </p:spTree>
    <p:extLst>
      <p:ext uri="{BB962C8B-B14F-4D97-AF65-F5344CB8AC3E}">
        <p14:creationId xmlns:p14="http://schemas.microsoft.com/office/powerpoint/2010/main" val="35368948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0B7C14-F505-8F55-83F0-7AE3F11F40EE}"/>
              </a:ext>
            </a:extLst>
          </p:cNvPr>
          <p:cNvSpPr>
            <a:spLocks noGrp="1"/>
          </p:cNvSpPr>
          <p:nvPr>
            <p:ph type="title"/>
          </p:nvPr>
        </p:nvSpPr>
        <p:spPr>
          <a:xfrm>
            <a:off x="381000" y="378372"/>
            <a:ext cx="11436439" cy="1267866"/>
          </a:xfrm>
        </p:spPr>
        <p:txBody>
          <a:bodyPr anchor="b">
            <a:normAutofit/>
          </a:bodyPr>
          <a:lstStyle/>
          <a:p>
            <a:r>
              <a:rPr lang="en-US"/>
              <a:t>About Surrey Place</a:t>
            </a:r>
          </a:p>
        </p:txBody>
      </p:sp>
      <p:sp>
        <p:nvSpPr>
          <p:cNvPr id="5" name="Content Placeholder 4">
            <a:extLst>
              <a:ext uri="{FF2B5EF4-FFF2-40B4-BE49-F238E27FC236}">
                <a16:creationId xmlns:a16="http://schemas.microsoft.com/office/drawing/2014/main" id="{F9245E54-6365-89F4-0BCF-6B926B047BB6}"/>
              </a:ext>
            </a:extLst>
          </p:cNvPr>
          <p:cNvSpPr>
            <a:spLocks noGrp="1"/>
          </p:cNvSpPr>
          <p:nvPr>
            <p:ph sz="half" idx="1"/>
          </p:nvPr>
        </p:nvSpPr>
        <p:spPr>
          <a:xfrm>
            <a:off x="381000" y="1825625"/>
            <a:ext cx="5638800" cy="4079519"/>
          </a:xfrm>
        </p:spPr>
        <p:txBody>
          <a:bodyPr vert="horz" lIns="91440" tIns="45720" rIns="91440" bIns="45720" rtlCol="0">
            <a:normAutofit/>
          </a:bodyPr>
          <a:lstStyle/>
          <a:p>
            <a:pPr marL="461645" indent="-461645"/>
            <a:r>
              <a:rPr lang="en-US"/>
              <a:t>Not-for-profit organization </a:t>
            </a:r>
          </a:p>
          <a:p>
            <a:pPr marL="461645" indent="-461645"/>
            <a:r>
              <a:rPr lang="en-US"/>
              <a:t>Supports people of all ages with autism, developmental, and sensory-related concerns </a:t>
            </a:r>
          </a:p>
          <a:p>
            <a:pPr marL="461645" indent="-461645"/>
            <a:r>
              <a:rPr lang="en-US"/>
              <a:t>Approach: holistic circle of care </a:t>
            </a:r>
          </a:p>
          <a:p>
            <a:pPr marL="461645" indent="-461645"/>
            <a:r>
              <a:rPr lang="en-US"/>
              <a:t>Servicing Toronto and Northwestern Ontario </a:t>
            </a:r>
          </a:p>
          <a:p>
            <a:pPr marL="0" indent="0">
              <a:buNone/>
            </a:pPr>
            <a:endParaRPr lang="en-US"/>
          </a:p>
        </p:txBody>
      </p:sp>
      <p:pic>
        <p:nvPicPr>
          <p:cNvPr id="2" name="Picture 1" descr="A person and a child looking at a book&#10;&#10;AI-generated content may be incorrect.">
            <a:extLst>
              <a:ext uri="{FF2B5EF4-FFF2-40B4-BE49-F238E27FC236}">
                <a16:creationId xmlns:a16="http://schemas.microsoft.com/office/drawing/2014/main" id="{A79DF32A-CAAB-780B-F5F7-69A6713CF339}"/>
              </a:ext>
            </a:extLst>
          </p:cNvPr>
          <p:cNvPicPr>
            <a:picLocks noChangeAspect="1"/>
          </p:cNvPicPr>
          <p:nvPr/>
        </p:nvPicPr>
        <p:blipFill>
          <a:blip r:embed="rId3"/>
          <a:srcRect b="10128"/>
          <a:stretch>
            <a:fillRect/>
          </a:stretch>
        </p:blipFill>
        <p:spPr>
          <a:xfrm>
            <a:off x="6178639" y="1825625"/>
            <a:ext cx="5638800" cy="4079519"/>
          </a:xfrm>
          <a:prstGeom prst="rect">
            <a:avLst/>
          </a:prstGeom>
          <a:noFill/>
        </p:spPr>
      </p:pic>
    </p:spTree>
    <p:extLst>
      <p:ext uri="{BB962C8B-B14F-4D97-AF65-F5344CB8AC3E}">
        <p14:creationId xmlns:p14="http://schemas.microsoft.com/office/powerpoint/2010/main" val="31309191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2DE38-C7EF-F000-309E-2022FAE280EA}"/>
              </a:ext>
            </a:extLst>
          </p:cNvPr>
          <p:cNvSpPr>
            <a:spLocks noGrp="1"/>
          </p:cNvSpPr>
          <p:nvPr>
            <p:ph type="title"/>
          </p:nvPr>
        </p:nvSpPr>
        <p:spPr>
          <a:xfrm>
            <a:off x="381000" y="441434"/>
            <a:ext cx="11430000" cy="1249254"/>
          </a:xfrm>
        </p:spPr>
        <p:txBody>
          <a:bodyPr anchor="b">
            <a:normAutofit/>
          </a:bodyPr>
          <a:lstStyle/>
          <a:p>
            <a:r>
              <a:rPr lang="en-US"/>
              <a:t>Our EDIA Journey</a:t>
            </a:r>
          </a:p>
        </p:txBody>
      </p:sp>
      <p:pic>
        <p:nvPicPr>
          <p:cNvPr id="5" name="Picture 4" descr="Person on road illustration">
            <a:extLst>
              <a:ext uri="{FF2B5EF4-FFF2-40B4-BE49-F238E27FC236}">
                <a16:creationId xmlns:a16="http://schemas.microsoft.com/office/drawing/2014/main" id="{D59028A3-9498-2513-6E21-7DD9BBCE05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9015" y="1933903"/>
            <a:ext cx="4013970" cy="4013970"/>
          </a:xfrm>
          <a:prstGeom prst="rect">
            <a:avLst/>
          </a:prstGeom>
          <a:noFill/>
        </p:spPr>
      </p:pic>
    </p:spTree>
    <p:extLst>
      <p:ext uri="{BB962C8B-B14F-4D97-AF65-F5344CB8AC3E}">
        <p14:creationId xmlns:p14="http://schemas.microsoft.com/office/powerpoint/2010/main" val="26992490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2FB69-39D1-61C7-4630-1488064D49DF}"/>
              </a:ext>
            </a:extLst>
          </p:cNvPr>
          <p:cNvSpPr>
            <a:spLocks noGrp="1"/>
          </p:cNvSpPr>
          <p:nvPr>
            <p:ph type="title"/>
          </p:nvPr>
        </p:nvSpPr>
        <p:spPr>
          <a:xfrm>
            <a:off x="381000" y="684649"/>
            <a:ext cx="11430000" cy="1249254"/>
          </a:xfrm>
        </p:spPr>
        <p:txBody>
          <a:bodyPr>
            <a:normAutofit fontScale="90000"/>
          </a:bodyPr>
          <a:lstStyle/>
          <a:p>
            <a:r>
              <a:rPr lang="en-US" sz="4400">
                <a:solidFill>
                  <a:srgbClr val="302D79"/>
                </a:solidFill>
                <a:effectLst/>
                <a:latin typeface="Montserrat ExtraBold" panose="00000900000000000000" pitchFamily="2" charset="0"/>
              </a:rPr>
              <a:t>What advantages do organizations gain by gathering demographic information from their employees?</a:t>
            </a:r>
            <a:endParaRPr lang="en-US"/>
          </a:p>
        </p:txBody>
      </p:sp>
      <p:sp>
        <p:nvSpPr>
          <p:cNvPr id="3" name="Content Placeholder 2">
            <a:extLst>
              <a:ext uri="{FF2B5EF4-FFF2-40B4-BE49-F238E27FC236}">
                <a16:creationId xmlns:a16="http://schemas.microsoft.com/office/drawing/2014/main" id="{53B580A2-D9E5-91BA-6FA2-7D14ADEA487B}"/>
              </a:ext>
            </a:extLst>
          </p:cNvPr>
          <p:cNvSpPr>
            <a:spLocks noGrp="1"/>
          </p:cNvSpPr>
          <p:nvPr>
            <p:ph idx="1"/>
          </p:nvPr>
        </p:nvSpPr>
        <p:spPr/>
        <p:txBody>
          <a:bodyPr/>
          <a:lstStyle/>
          <a:p>
            <a:r>
              <a:rPr lang="en-US"/>
              <a:t>Mentimeter Code- 4990 9926</a:t>
            </a:r>
          </a:p>
        </p:txBody>
      </p:sp>
    </p:spTree>
    <p:extLst>
      <p:ext uri="{BB962C8B-B14F-4D97-AF65-F5344CB8AC3E}">
        <p14:creationId xmlns:p14="http://schemas.microsoft.com/office/powerpoint/2010/main" val="31795469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89452-CBA0-107F-8ED2-B3D3F8F4C9FE}"/>
              </a:ext>
            </a:extLst>
          </p:cNvPr>
          <p:cNvSpPr>
            <a:spLocks noGrp="1"/>
          </p:cNvSpPr>
          <p:nvPr>
            <p:ph type="title"/>
          </p:nvPr>
        </p:nvSpPr>
        <p:spPr>
          <a:xfrm>
            <a:off x="381000" y="378372"/>
            <a:ext cx="11436439" cy="1267866"/>
          </a:xfrm>
        </p:spPr>
        <p:txBody>
          <a:bodyPr anchor="b">
            <a:normAutofit/>
          </a:bodyPr>
          <a:lstStyle/>
          <a:p>
            <a:r>
              <a:rPr lang="en-US" sz="4100"/>
              <a:t>Why are we gathering this information? What are we trying to Understand?</a:t>
            </a:r>
          </a:p>
        </p:txBody>
      </p:sp>
      <p:sp>
        <p:nvSpPr>
          <p:cNvPr id="3" name="Content Placeholder 2">
            <a:extLst>
              <a:ext uri="{FF2B5EF4-FFF2-40B4-BE49-F238E27FC236}">
                <a16:creationId xmlns:a16="http://schemas.microsoft.com/office/drawing/2014/main" id="{D2D8A687-CEE2-94C9-466B-D6484FADABD0}"/>
              </a:ext>
            </a:extLst>
          </p:cNvPr>
          <p:cNvSpPr>
            <a:spLocks noGrp="1"/>
          </p:cNvSpPr>
          <p:nvPr>
            <p:ph sz="half" idx="1"/>
          </p:nvPr>
        </p:nvSpPr>
        <p:spPr>
          <a:xfrm>
            <a:off x="381000" y="1825625"/>
            <a:ext cx="5638800" cy="4079519"/>
          </a:xfrm>
        </p:spPr>
        <p:txBody>
          <a:bodyPr vert="horz" lIns="91440" tIns="45720" rIns="91440" bIns="45720" rtlCol="0">
            <a:normAutofit/>
          </a:bodyPr>
          <a:lstStyle/>
          <a:p>
            <a:pPr marL="461645" indent="-461645"/>
            <a:r>
              <a:rPr lang="en-US"/>
              <a:t>Assess current representation &amp; establish baseline </a:t>
            </a:r>
          </a:p>
          <a:p>
            <a:pPr marL="461645" indent="-461645"/>
            <a:r>
              <a:rPr lang="en-US"/>
              <a:t>Promote equitable &amp; inclusive strategies</a:t>
            </a:r>
          </a:p>
          <a:p>
            <a:pPr marL="461645" indent="-461645"/>
            <a:r>
              <a:rPr lang="en-US"/>
              <a:t>Demonstrate commitment to transparency &amp; accountability </a:t>
            </a:r>
          </a:p>
          <a:p>
            <a:r>
              <a:rPr lang="en-US"/>
              <a:t>Strengthen ability to understand gaps &amp; recruitment </a:t>
            </a:r>
          </a:p>
        </p:txBody>
      </p:sp>
      <p:pic>
        <p:nvPicPr>
          <p:cNvPr id="5" name="Picture 4">
            <a:extLst>
              <a:ext uri="{FF2B5EF4-FFF2-40B4-BE49-F238E27FC236}">
                <a16:creationId xmlns:a16="http://schemas.microsoft.com/office/drawing/2014/main" id="{9FDD7144-9C02-E6BB-F75E-4676D0DD9EEE}"/>
              </a:ext>
            </a:extLst>
          </p:cNvPr>
          <p:cNvPicPr>
            <a:picLocks noChangeAspect="1"/>
          </p:cNvPicPr>
          <p:nvPr/>
        </p:nvPicPr>
        <p:blipFill>
          <a:blip r:embed="rId3"/>
          <a:srcRect r="7736" b="-1"/>
          <a:stretch>
            <a:fillRect/>
          </a:stretch>
        </p:blipFill>
        <p:spPr>
          <a:xfrm>
            <a:off x="6178639" y="1825625"/>
            <a:ext cx="5638800" cy="4079519"/>
          </a:xfrm>
          <a:prstGeom prst="rect">
            <a:avLst/>
          </a:prstGeom>
          <a:noFill/>
        </p:spPr>
      </p:pic>
    </p:spTree>
    <p:extLst>
      <p:ext uri="{BB962C8B-B14F-4D97-AF65-F5344CB8AC3E}">
        <p14:creationId xmlns:p14="http://schemas.microsoft.com/office/powerpoint/2010/main" val="30873481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C8EA8-AB0A-9D2B-45FD-55884C659B5F}"/>
              </a:ext>
            </a:extLst>
          </p:cNvPr>
          <p:cNvSpPr>
            <a:spLocks noGrp="1"/>
          </p:cNvSpPr>
          <p:nvPr>
            <p:ph type="title"/>
          </p:nvPr>
        </p:nvSpPr>
        <p:spPr>
          <a:xfrm>
            <a:off x="381000" y="378372"/>
            <a:ext cx="11436439" cy="1267866"/>
          </a:xfrm>
        </p:spPr>
        <p:txBody>
          <a:bodyPr anchor="b">
            <a:normAutofit/>
          </a:bodyPr>
          <a:lstStyle/>
          <a:p>
            <a:r>
              <a:rPr lang="en-US" sz="4100"/>
              <a:t>How we (initially) approached this work</a:t>
            </a:r>
          </a:p>
        </p:txBody>
      </p:sp>
      <p:pic>
        <p:nvPicPr>
          <p:cNvPr id="5" name="Picture 4">
            <a:extLst>
              <a:ext uri="{FF2B5EF4-FFF2-40B4-BE49-F238E27FC236}">
                <a16:creationId xmlns:a16="http://schemas.microsoft.com/office/drawing/2014/main" id="{21B575D5-B7B1-91D2-7891-E2A3AD7D3F0C}"/>
              </a:ext>
            </a:extLst>
          </p:cNvPr>
          <p:cNvPicPr>
            <a:picLocks noChangeAspect="1"/>
          </p:cNvPicPr>
          <p:nvPr/>
        </p:nvPicPr>
        <p:blipFill>
          <a:blip r:embed="rId3"/>
          <a:srcRect l="5359" r="2377" b="-1"/>
          <a:stretch>
            <a:fillRect/>
          </a:stretch>
        </p:blipFill>
        <p:spPr>
          <a:xfrm>
            <a:off x="381000" y="1825625"/>
            <a:ext cx="5638800" cy="4079519"/>
          </a:xfrm>
          <a:prstGeom prst="rect">
            <a:avLst/>
          </a:prstGeom>
          <a:noFill/>
        </p:spPr>
      </p:pic>
      <p:sp>
        <p:nvSpPr>
          <p:cNvPr id="3" name="Content Placeholder 2">
            <a:extLst>
              <a:ext uri="{FF2B5EF4-FFF2-40B4-BE49-F238E27FC236}">
                <a16:creationId xmlns:a16="http://schemas.microsoft.com/office/drawing/2014/main" id="{0B74FE01-A18F-513B-E385-1EC3B9850F68}"/>
              </a:ext>
            </a:extLst>
          </p:cNvPr>
          <p:cNvSpPr>
            <a:spLocks noGrp="1"/>
          </p:cNvSpPr>
          <p:nvPr>
            <p:ph sz="half" idx="13"/>
          </p:nvPr>
        </p:nvSpPr>
        <p:spPr>
          <a:xfrm>
            <a:off x="6178639" y="1825625"/>
            <a:ext cx="5638800" cy="4079519"/>
          </a:xfrm>
        </p:spPr>
        <p:txBody>
          <a:bodyPr>
            <a:normAutofit/>
          </a:bodyPr>
          <a:lstStyle/>
          <a:p>
            <a:r>
              <a:rPr lang="en-US"/>
              <a:t>Anonymous, confidential, and voluntary</a:t>
            </a:r>
          </a:p>
          <a:p>
            <a:endParaRPr lang="en-US"/>
          </a:p>
          <a:p>
            <a:r>
              <a:rPr lang="en-US"/>
              <a:t>No consequences on current job status and role</a:t>
            </a:r>
          </a:p>
          <a:p>
            <a:endParaRPr lang="en-US"/>
          </a:p>
          <a:p>
            <a:r>
              <a:rPr lang="en-US"/>
              <a:t>No identifying information will be collected </a:t>
            </a:r>
          </a:p>
          <a:p>
            <a:endParaRPr lang="en-US"/>
          </a:p>
        </p:txBody>
      </p:sp>
    </p:spTree>
    <p:extLst>
      <p:ext uri="{BB962C8B-B14F-4D97-AF65-F5344CB8AC3E}">
        <p14:creationId xmlns:p14="http://schemas.microsoft.com/office/powerpoint/2010/main" val="42282098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84660-8316-1571-F482-A53857600BAC}"/>
              </a:ext>
            </a:extLst>
          </p:cNvPr>
          <p:cNvSpPr>
            <a:spLocks noGrp="1"/>
          </p:cNvSpPr>
          <p:nvPr>
            <p:ph type="title"/>
          </p:nvPr>
        </p:nvSpPr>
        <p:spPr/>
        <p:txBody>
          <a:bodyPr/>
          <a:lstStyle/>
          <a:p>
            <a:r>
              <a:rPr lang="en-US"/>
              <a:t>Initial Survey - 4 Questions</a:t>
            </a:r>
          </a:p>
        </p:txBody>
      </p:sp>
      <p:sp>
        <p:nvSpPr>
          <p:cNvPr id="3" name="Content Placeholder 2">
            <a:extLst>
              <a:ext uri="{FF2B5EF4-FFF2-40B4-BE49-F238E27FC236}">
                <a16:creationId xmlns:a16="http://schemas.microsoft.com/office/drawing/2014/main" id="{5E8D0678-8757-7A60-F5AC-185399D97BBD}"/>
              </a:ext>
            </a:extLst>
          </p:cNvPr>
          <p:cNvSpPr>
            <a:spLocks noGrp="1"/>
          </p:cNvSpPr>
          <p:nvPr>
            <p:ph idx="1"/>
          </p:nvPr>
        </p:nvSpPr>
        <p:spPr/>
        <p:txBody>
          <a:bodyPr vert="horz" lIns="91440" tIns="45720" rIns="91440" bIns="45720" rtlCol="0" anchor="t">
            <a:normAutofit/>
          </a:bodyPr>
          <a:lstStyle/>
          <a:p>
            <a:pPr marL="461645" indent="-461645"/>
            <a:r>
              <a:rPr lang="en-US"/>
              <a:t>What is your gender?</a:t>
            </a:r>
          </a:p>
          <a:p>
            <a:pPr marL="461645" indent="-461645"/>
            <a:r>
              <a:rPr lang="en-US"/>
              <a:t>Do you identify as an indigenous person?</a:t>
            </a:r>
            <a:endParaRPr lang="en-US">
              <a:ea typeface="Lato"/>
              <a:cs typeface="Lato"/>
            </a:endParaRPr>
          </a:p>
          <a:p>
            <a:pPr marL="461645" indent="-461645"/>
            <a:r>
              <a:rPr lang="en-US"/>
              <a:t>Do you identify as a racialized person in Canada?</a:t>
            </a:r>
            <a:endParaRPr lang="en-US">
              <a:ea typeface="Lato"/>
              <a:cs typeface="Lato"/>
            </a:endParaRPr>
          </a:p>
          <a:p>
            <a:pPr marL="861695" lvl="1" indent="-461645"/>
            <a:r>
              <a:rPr lang="en-US"/>
              <a:t>What is your race ethnic or cultural background?</a:t>
            </a:r>
            <a:endParaRPr lang="en-US">
              <a:ea typeface="Lato"/>
              <a:cs typeface="Lato"/>
            </a:endParaRPr>
          </a:p>
          <a:p>
            <a:pPr marL="461645" indent="-461645"/>
            <a:r>
              <a:rPr lang="en-US"/>
              <a:t>Do you identify as a person with a disability?</a:t>
            </a:r>
          </a:p>
        </p:txBody>
      </p:sp>
    </p:spTree>
    <p:extLst>
      <p:ext uri="{BB962C8B-B14F-4D97-AF65-F5344CB8AC3E}">
        <p14:creationId xmlns:p14="http://schemas.microsoft.com/office/powerpoint/2010/main" val="13857686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11.0&quot;&gt;&lt;object type=&quot;1&quot; unique_id=&quot;10001&quot;&gt;&lt;object type=&quot;2&quot; unique_id=&quot;10081&quot;&gt;&lt;object type=&quot;3&quot; unique_id=&quot;10082&quot;&gt;&lt;property id=&quot;20148&quot; value=&quot;5&quot;/&gt;&lt;property id=&quot;20300&quot; value=&quot;Slide 1&quot;/&gt;&lt;property id=&quot;20307&quot; value=&quot;257&quot;/&gt;&lt;/object&gt;&lt;object type=&quot;3&quot; unique_id=&quot;10083&quot;&gt;&lt;property id=&quot;20148&quot; value=&quot;5&quot;/&gt;&lt;property id=&quot;20300&quot; value=&quot;Slide 3&quot;/&gt;&lt;property id=&quot;20307&quot; value=&quot;258&quot;/&gt;&lt;/object&gt;&lt;object type=&quot;3&quot; unique_id=&quot;10084&quot;&gt;&lt;property id=&quot;20148&quot; value=&quot;5&quot;/&gt;&lt;property id=&quot;20300&quot; value=&quot;Slide 4&quot;/&gt;&lt;property id=&quot;20307&quot; value=&quot;260&quot;/&gt;&lt;/object&gt;&lt;object type=&quot;3&quot; unique_id=&quot;10085&quot;&gt;&lt;property id=&quot;20148&quot; value=&quot;5&quot;/&gt;&lt;property id=&quot;20300&quot; value=&quot;Slide 5&quot;/&gt;&lt;property id=&quot;20307&quot; value=&quot;261&quot;/&gt;&lt;/object&gt;&lt;object type=&quot;3&quot; unique_id=&quot;10086&quot;&gt;&lt;property id=&quot;20148&quot; value=&quot;5&quot;/&gt;&lt;property id=&quot;20300&quot; value=&quot;Slide 6&quot;/&gt;&lt;property id=&quot;20307&quot; value=&quot;262&quot;/&gt;&lt;/object&gt;&lt;object type=&quot;3&quot; unique_id=&quot;10129&quot;&gt;&lt;property id=&quot;20148&quot; value=&quot;5&quot;/&gt;&lt;property id=&quot;20300&quot; value=&quot;Slide 2&quot;/&gt;&lt;property id=&quot;20307&quot; value=&quot;263&quot;/&gt;&lt;/object&gt;&lt;/object&gt;&lt;object type=&quot;8&quot; unique_id=&quot;10093&quot;&gt;&lt;/object&gt;&lt;/object&gt;&lt;/database&gt;"/>
  <p:tag name="SECTOMILLISECCONVERTED" val="1"/>
</p:tagLst>
</file>

<file path=ppt/theme/theme1.xml><?xml version="1.0" encoding="utf-8"?>
<a:theme xmlns:a="http://schemas.openxmlformats.org/drawingml/2006/main" name="Office Theme">
  <a:themeElements>
    <a:clrScheme name="Surrey Place Colour Pallet">
      <a:dk1>
        <a:srgbClr val="181818"/>
      </a:dk1>
      <a:lt1>
        <a:srgbClr val="FFFFFF"/>
      </a:lt1>
      <a:dk2>
        <a:srgbClr val="302F79"/>
      </a:dk2>
      <a:lt2>
        <a:srgbClr val="F2F2F2"/>
      </a:lt2>
      <a:accent1>
        <a:srgbClr val="302F79"/>
      </a:accent1>
      <a:accent2>
        <a:srgbClr val="8BAF3C"/>
      </a:accent2>
      <a:accent3>
        <a:srgbClr val="53C1B2"/>
      </a:accent3>
      <a:accent4>
        <a:srgbClr val="51B3FB"/>
      </a:accent4>
      <a:accent5>
        <a:srgbClr val="FFBF3F"/>
      </a:accent5>
      <a:accent6>
        <a:srgbClr val="9C2480"/>
      </a:accent6>
      <a:hlink>
        <a:srgbClr val="D62056"/>
      </a:hlink>
      <a:folHlink>
        <a:srgbClr val="9C2480"/>
      </a:folHlink>
    </a:clrScheme>
    <a:fontScheme name="Surrey Place Fonts">
      <a:majorFont>
        <a:latin typeface="Montserrat ExtraBold"/>
        <a:ea typeface=""/>
        <a:cs typeface=""/>
      </a:majorFont>
      <a:minorFont>
        <a:latin typeface="La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 SP - 2024  -  Read-Only" id="{73E5A905-6D55-4875-BA3C-CCB994935C36}" vid="{96373021-F5A5-44CF-886C-42C0F154267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28c74fda-cce1-42c8-b6fc-31ce570e754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CFF9920AE61494892BBB5E36E0EACA3" ma:contentTypeVersion="15" ma:contentTypeDescription="Create a new document." ma:contentTypeScope="" ma:versionID="4e36d3709b5b2a3920b25e9cb70c94a5">
  <xsd:schema xmlns:xsd="http://www.w3.org/2001/XMLSchema" xmlns:xs="http://www.w3.org/2001/XMLSchema" xmlns:p="http://schemas.microsoft.com/office/2006/metadata/properties" xmlns:ns3="28c74fda-cce1-42c8-b6fc-31ce570e7548" xmlns:ns4="24d089dc-bb97-4462-bd7e-1602badeb674" targetNamespace="http://schemas.microsoft.com/office/2006/metadata/properties" ma:root="true" ma:fieldsID="67bad4c40fdfe7a3ebdd2904166152ef" ns3:_="" ns4:_="">
    <xsd:import namespace="28c74fda-cce1-42c8-b6fc-31ce570e7548"/>
    <xsd:import namespace="24d089dc-bb97-4462-bd7e-1602badeb674"/>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SearchProperties" minOccurs="0"/>
                <xsd:element ref="ns3:_activity" minOccurs="0"/>
                <xsd:element ref="ns3:MediaServiceOCR" minOccurs="0"/>
                <xsd:element ref="ns3:MediaServiceDateTaken" minOccurs="0"/>
                <xsd:element ref="ns3:MediaServiceObjectDetectorVersions" minOccurs="0"/>
                <xsd:element ref="ns3:MediaLengthInSecond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c74fda-cce1-42c8-b6fc-31ce570e754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SearchProperties" ma:index="16" nillable="true" ma:displayName="MediaServiceSearchProperties" ma:hidden="true" ma:internalName="MediaServiceSearchProperties" ma:readOnly="true">
      <xsd:simpleType>
        <xsd:restriction base="dms:Note"/>
      </xsd:simpleType>
    </xsd:element>
    <xsd:element name="_activity" ma:index="17" nillable="true" ma:displayName="_activity" ma:hidden="true" ma:internalName="_activity">
      <xsd:simpleType>
        <xsd:restriction base="dms:Note"/>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ystemTags" ma:index="2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4d089dc-bb97-4462-bd7e-1602badeb67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34CFB7F-4D02-4E8C-BFB3-E8D030AEBDFA}">
  <ds:schemaRefs>
    <ds:schemaRef ds:uri="http://schemas.microsoft.com/office/infopath/2007/PartnerControls"/>
    <ds:schemaRef ds:uri="http://www.w3.org/XML/1998/namespace"/>
    <ds:schemaRef ds:uri="http://schemas.openxmlformats.org/package/2006/metadata/core-properties"/>
    <ds:schemaRef ds:uri="http://schemas.microsoft.com/office/2006/documentManagement/types"/>
    <ds:schemaRef ds:uri="24d089dc-bb97-4462-bd7e-1602badeb674"/>
    <ds:schemaRef ds:uri="http://purl.org/dc/elements/1.1/"/>
    <ds:schemaRef ds:uri="http://purl.org/dc/dcmitype/"/>
    <ds:schemaRef ds:uri="http://purl.org/dc/terms/"/>
    <ds:schemaRef ds:uri="http://schemas.microsoft.com/office/2006/metadata/properties"/>
    <ds:schemaRef ds:uri="28c74fda-cce1-42c8-b6fc-31ce570e7548"/>
  </ds:schemaRefs>
</ds:datastoreItem>
</file>

<file path=customXml/itemProps2.xml><?xml version="1.0" encoding="utf-8"?>
<ds:datastoreItem xmlns:ds="http://schemas.openxmlformats.org/officeDocument/2006/customXml" ds:itemID="{19436D2A-3D86-4700-8208-25460175C51E}">
  <ds:schemaRefs>
    <ds:schemaRef ds:uri="http://schemas.microsoft.com/sharepoint/v3/contenttype/forms"/>
  </ds:schemaRefs>
</ds:datastoreItem>
</file>

<file path=customXml/itemProps3.xml><?xml version="1.0" encoding="utf-8"?>
<ds:datastoreItem xmlns:ds="http://schemas.openxmlformats.org/officeDocument/2006/customXml" ds:itemID="{0EE2271E-2EEB-440E-B5E3-15C2C16FBF0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8c74fda-cce1-42c8-b6fc-31ce570e7548"/>
    <ds:schemaRef ds:uri="24d089dc-bb97-4462-bd7e-1602badeb6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Powerpoint - SP - Template</Template>
  <TotalTime>4</TotalTime>
  <Words>951</Words>
  <Application>Microsoft Office PowerPoint</Application>
  <PresentationFormat>Widescreen</PresentationFormat>
  <Paragraphs>217</Paragraphs>
  <Slides>28</Slides>
  <Notes>27</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28</vt:i4>
      </vt:variant>
    </vt:vector>
  </HeadingPairs>
  <TitlesOfParts>
    <vt:vector size="41" baseType="lpstr">
      <vt:lpstr>MS UI Gothic</vt:lpstr>
      <vt:lpstr>Aptos</vt:lpstr>
      <vt:lpstr>Arial</vt:lpstr>
      <vt:lpstr>Baguet Script</vt:lpstr>
      <vt:lpstr>Calibri</vt:lpstr>
      <vt:lpstr>Courier New</vt:lpstr>
      <vt:lpstr>Fave Script Bold Pro</vt:lpstr>
      <vt:lpstr>Lato</vt:lpstr>
      <vt:lpstr>Montserrat ExtraBold</vt:lpstr>
      <vt:lpstr>Montserrat SemiBold</vt:lpstr>
      <vt:lpstr>Webdings</vt:lpstr>
      <vt:lpstr>Wingdings</vt:lpstr>
      <vt:lpstr>Office Theme</vt:lpstr>
      <vt:lpstr>Strengthening our organization with intention:  A process for gathering Socio-demographic data using Equity, diversity, Inclusion, and Accessibility (EDIA) Approach </vt:lpstr>
      <vt:lpstr>PowerPoint Presentation</vt:lpstr>
      <vt:lpstr>Agenda</vt:lpstr>
      <vt:lpstr>About Surrey Place</vt:lpstr>
      <vt:lpstr>Our EDIA Journey</vt:lpstr>
      <vt:lpstr>What advantages do organizations gain by gathering demographic information from their employees?</vt:lpstr>
      <vt:lpstr>Why are we gathering this information? What are we trying to Understand?</vt:lpstr>
      <vt:lpstr>How we (initially) approached this work</vt:lpstr>
      <vt:lpstr>Initial Survey - 4 Questions</vt:lpstr>
      <vt:lpstr>What is your Gender?</vt:lpstr>
      <vt:lpstr>Do you identify as an Indigenous person? </vt:lpstr>
      <vt:lpstr>Do you identify as a racialized person in Canada? </vt:lpstr>
      <vt:lpstr>What is your race ethnic or cultural background </vt:lpstr>
      <vt:lpstr>Do you identify as a person with a disability? </vt:lpstr>
      <vt:lpstr>Anonymous Survey Results</vt:lpstr>
      <vt:lpstr>The Move: from Survey to ADP</vt:lpstr>
      <vt:lpstr>The Release </vt:lpstr>
      <vt:lpstr>What are some ways to promote staff engagement? </vt:lpstr>
      <vt:lpstr>The Progress</vt:lpstr>
      <vt:lpstr>The Feedback (Staff)</vt:lpstr>
      <vt:lpstr>Updated Employment Equity Questions </vt:lpstr>
      <vt:lpstr>Initiative Experience </vt:lpstr>
      <vt:lpstr>Preliminary Data </vt:lpstr>
      <vt:lpstr>What factors contribute to the low response rate for Employment Equity Questions?</vt:lpstr>
      <vt:lpstr>Variables to low response rate included: </vt:lpstr>
      <vt:lpstr>Next Steps</vt:lpstr>
      <vt:lpstr>Questions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Clement Igbinoba</dc:creator>
  <cp:lastModifiedBy>Kajany Gunarajan</cp:lastModifiedBy>
  <cp:revision>1</cp:revision>
  <dcterms:created xsi:type="dcterms:W3CDTF">2026-02-17T16:22:03Z</dcterms:created>
  <dcterms:modified xsi:type="dcterms:W3CDTF">2026-03-09T19:26:28Z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0x0101008CFF9920AE61494892BBB5E36E0EACA3</vt:lpwstr>
  </property>
  <property fmtid="{D5CDD505-2E9C-101B-9397-08002B2CF9AE}" pid="3" name="MediaServiceImageTags">
    <vt:lpwstr/>
  </property>
</Properties>
</file>