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  <p:sldMasterId id="2147483660" r:id="rId5"/>
  </p:sldMasterIdLst>
  <p:sldIdLst>
    <p:sldId id="333" r:id="rId6"/>
    <p:sldId id="256" r:id="rId7"/>
    <p:sldId id="293" r:id="rId8"/>
    <p:sldId id="321" r:id="rId9"/>
    <p:sldId id="322" r:id="rId10"/>
    <p:sldId id="334" r:id="rId11"/>
    <p:sldId id="323" r:id="rId12"/>
    <p:sldId id="324" r:id="rId13"/>
    <p:sldId id="325" r:id="rId14"/>
    <p:sldId id="326" r:id="rId15"/>
    <p:sldId id="327" r:id="rId16"/>
    <p:sldId id="328" r:id="rId17"/>
    <p:sldId id="329" r:id="rId18"/>
    <p:sldId id="330" r:id="rId19"/>
    <p:sldId id="331" r:id="rId20"/>
    <p:sldId id="332" r:id="rId2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011" autoAdjust="0"/>
    <p:restoredTop sz="94660"/>
  </p:normalViewPr>
  <p:slideViewPr>
    <p:cSldViewPr snapToGrid="0">
      <p:cViewPr varScale="1">
        <p:scale>
          <a:sx n="88" d="100"/>
          <a:sy n="88" d="100"/>
        </p:scale>
        <p:origin x="355" y="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21" Type="http://schemas.openxmlformats.org/officeDocument/2006/relationships/slide" Target="slides/slide16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theme" Target="theme/theme1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23" Type="http://schemas.openxmlformats.org/officeDocument/2006/relationships/viewProps" Target="viewProps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ohn van Dijk" userId="e1d018c8-2df5-4584-91b8-ac566f9a3b96" providerId="ADAL" clId="{054CFF4E-DDF9-443A-805B-1E2215F94E44}"/>
    <pc:docChg chg="undo custSel addSld delSld modSld sldOrd">
      <pc:chgData name="John van Dijk" userId="e1d018c8-2df5-4584-91b8-ac566f9a3b96" providerId="ADAL" clId="{054CFF4E-DDF9-443A-805B-1E2215F94E44}" dt="2026-06-11T16:40:24.781" v="668" actId="1076"/>
      <pc:docMkLst>
        <pc:docMk/>
      </pc:docMkLst>
      <pc:sldChg chg="modSp">
        <pc:chgData name="John van Dijk" userId="e1d018c8-2df5-4584-91b8-ac566f9a3b96" providerId="ADAL" clId="{054CFF4E-DDF9-443A-805B-1E2215F94E44}" dt="2026-06-09T15:43:24.297" v="615" actId="20577"/>
        <pc:sldMkLst>
          <pc:docMk/>
          <pc:sldMk cId="3248074611" sldId="322"/>
        </pc:sldMkLst>
        <pc:spChg chg="mod">
          <ac:chgData name="John van Dijk" userId="e1d018c8-2df5-4584-91b8-ac566f9a3b96" providerId="ADAL" clId="{054CFF4E-DDF9-443A-805B-1E2215F94E44}" dt="2026-06-09T15:43:24.297" v="615" actId="20577"/>
          <ac:spMkLst>
            <pc:docMk/>
            <pc:sldMk cId="3248074611" sldId="322"/>
            <ac:spMk id="3" creationId="{691A35FC-EC01-2D25-0E8B-8D5C61572A2A}"/>
          </ac:spMkLst>
        </pc:spChg>
      </pc:sldChg>
      <pc:sldChg chg="modSp new mod modAnim">
        <pc:chgData name="John van Dijk" userId="e1d018c8-2df5-4584-91b8-ac566f9a3b96" providerId="ADAL" clId="{054CFF4E-DDF9-443A-805B-1E2215F94E44}" dt="2026-06-09T15:35:30.546" v="165" actId="15"/>
        <pc:sldMkLst>
          <pc:docMk/>
          <pc:sldMk cId="2189807955" sldId="323"/>
        </pc:sldMkLst>
        <pc:spChg chg="mod">
          <ac:chgData name="John van Dijk" userId="e1d018c8-2df5-4584-91b8-ac566f9a3b96" providerId="ADAL" clId="{054CFF4E-DDF9-443A-805B-1E2215F94E44}" dt="2026-06-09T15:34:09.972" v="29" actId="20577"/>
          <ac:spMkLst>
            <pc:docMk/>
            <pc:sldMk cId="2189807955" sldId="323"/>
            <ac:spMk id="2" creationId="{08AFA123-D397-AC06-2B4A-73576C35DF0A}"/>
          </ac:spMkLst>
        </pc:spChg>
        <pc:spChg chg="mod">
          <ac:chgData name="John van Dijk" userId="e1d018c8-2df5-4584-91b8-ac566f9a3b96" providerId="ADAL" clId="{054CFF4E-DDF9-443A-805B-1E2215F94E44}" dt="2026-06-09T15:35:27.624" v="164" actId="15"/>
          <ac:spMkLst>
            <pc:docMk/>
            <pc:sldMk cId="2189807955" sldId="323"/>
            <ac:spMk id="3" creationId="{308AAF29-9D7E-8812-D13E-A15A272CFF8D}"/>
          </ac:spMkLst>
        </pc:spChg>
      </pc:sldChg>
      <pc:sldChg chg="modSp new mod">
        <pc:chgData name="John van Dijk" userId="e1d018c8-2df5-4584-91b8-ac566f9a3b96" providerId="ADAL" clId="{054CFF4E-DDF9-443A-805B-1E2215F94E44}" dt="2026-06-09T15:36:02.188" v="223" actId="20577"/>
        <pc:sldMkLst>
          <pc:docMk/>
          <pc:sldMk cId="1044450939" sldId="324"/>
        </pc:sldMkLst>
        <pc:spChg chg="mod">
          <ac:chgData name="John van Dijk" userId="e1d018c8-2df5-4584-91b8-ac566f9a3b96" providerId="ADAL" clId="{054CFF4E-DDF9-443A-805B-1E2215F94E44}" dt="2026-06-09T15:35:47.012" v="188" actId="20577"/>
          <ac:spMkLst>
            <pc:docMk/>
            <pc:sldMk cId="1044450939" sldId="324"/>
            <ac:spMk id="2" creationId="{5CD9C34F-8036-096D-5E17-6BBE272FF114}"/>
          </ac:spMkLst>
        </pc:spChg>
        <pc:spChg chg="mod">
          <ac:chgData name="John van Dijk" userId="e1d018c8-2df5-4584-91b8-ac566f9a3b96" providerId="ADAL" clId="{054CFF4E-DDF9-443A-805B-1E2215F94E44}" dt="2026-06-09T15:36:02.188" v="223" actId="20577"/>
          <ac:spMkLst>
            <pc:docMk/>
            <pc:sldMk cId="1044450939" sldId="324"/>
            <ac:spMk id="3" creationId="{97EF8A2E-5B26-8992-051A-62A23BA3414B}"/>
          </ac:spMkLst>
        </pc:spChg>
      </pc:sldChg>
      <pc:sldChg chg="modSp new mod modAnim">
        <pc:chgData name="John van Dijk" userId="e1d018c8-2df5-4584-91b8-ac566f9a3b96" providerId="ADAL" clId="{054CFF4E-DDF9-443A-805B-1E2215F94E44}" dt="2026-06-09T15:44:35.247" v="618"/>
        <pc:sldMkLst>
          <pc:docMk/>
          <pc:sldMk cId="2839710494" sldId="325"/>
        </pc:sldMkLst>
        <pc:spChg chg="mod">
          <ac:chgData name="John van Dijk" userId="e1d018c8-2df5-4584-91b8-ac566f9a3b96" providerId="ADAL" clId="{054CFF4E-DDF9-443A-805B-1E2215F94E44}" dt="2026-06-09T15:40:11.715" v="395" actId="20577"/>
          <ac:spMkLst>
            <pc:docMk/>
            <pc:sldMk cId="2839710494" sldId="325"/>
            <ac:spMk id="2" creationId="{9649AFC0-427C-7A0D-4C29-478C5B5D56AC}"/>
          </ac:spMkLst>
        </pc:spChg>
        <pc:spChg chg="mod">
          <ac:chgData name="John van Dijk" userId="e1d018c8-2df5-4584-91b8-ac566f9a3b96" providerId="ADAL" clId="{054CFF4E-DDF9-443A-805B-1E2215F94E44}" dt="2026-06-09T15:36:51.105" v="321" actId="20577"/>
          <ac:spMkLst>
            <pc:docMk/>
            <pc:sldMk cId="2839710494" sldId="325"/>
            <ac:spMk id="3" creationId="{8FB7EE86-3F20-AE81-7FB3-69952A343261}"/>
          </ac:spMkLst>
        </pc:spChg>
      </pc:sldChg>
      <pc:sldChg chg="modSp new mod">
        <pc:chgData name="John van Dijk" userId="e1d018c8-2df5-4584-91b8-ac566f9a3b96" providerId="ADAL" clId="{054CFF4E-DDF9-443A-805B-1E2215F94E44}" dt="2026-06-09T15:37:26.187" v="331" actId="20577"/>
        <pc:sldMkLst>
          <pc:docMk/>
          <pc:sldMk cId="1605141586" sldId="326"/>
        </pc:sldMkLst>
        <pc:spChg chg="mod">
          <ac:chgData name="John van Dijk" userId="e1d018c8-2df5-4584-91b8-ac566f9a3b96" providerId="ADAL" clId="{054CFF4E-DDF9-443A-805B-1E2215F94E44}" dt="2026-06-09T15:37:26.187" v="331" actId="20577"/>
          <ac:spMkLst>
            <pc:docMk/>
            <pc:sldMk cId="1605141586" sldId="326"/>
            <ac:spMk id="2" creationId="{81A92A85-CC4F-EE9D-4F0E-59CFB2146B65}"/>
          </ac:spMkLst>
        </pc:spChg>
      </pc:sldChg>
      <pc:sldChg chg="modSp add mod">
        <pc:chgData name="John van Dijk" userId="e1d018c8-2df5-4584-91b8-ac566f9a3b96" providerId="ADAL" clId="{054CFF4E-DDF9-443A-805B-1E2215F94E44}" dt="2026-06-09T15:37:45.619" v="341" actId="20577"/>
        <pc:sldMkLst>
          <pc:docMk/>
          <pc:sldMk cId="1482298683" sldId="327"/>
        </pc:sldMkLst>
        <pc:spChg chg="mod">
          <ac:chgData name="John van Dijk" userId="e1d018c8-2df5-4584-91b8-ac566f9a3b96" providerId="ADAL" clId="{054CFF4E-DDF9-443A-805B-1E2215F94E44}" dt="2026-06-09T15:37:45.619" v="341" actId="20577"/>
          <ac:spMkLst>
            <pc:docMk/>
            <pc:sldMk cId="1482298683" sldId="327"/>
            <ac:spMk id="2" creationId="{A0267180-CD36-C506-9E03-4DCFC9C6E2D9}"/>
          </ac:spMkLst>
        </pc:spChg>
      </pc:sldChg>
      <pc:sldChg chg="modSp add mod">
        <pc:chgData name="John van Dijk" userId="e1d018c8-2df5-4584-91b8-ac566f9a3b96" providerId="ADAL" clId="{054CFF4E-DDF9-443A-805B-1E2215F94E44}" dt="2026-06-09T15:37:53.328" v="350" actId="20577"/>
        <pc:sldMkLst>
          <pc:docMk/>
          <pc:sldMk cId="2088746519" sldId="328"/>
        </pc:sldMkLst>
        <pc:spChg chg="mod">
          <ac:chgData name="John van Dijk" userId="e1d018c8-2df5-4584-91b8-ac566f9a3b96" providerId="ADAL" clId="{054CFF4E-DDF9-443A-805B-1E2215F94E44}" dt="2026-06-09T15:37:53.328" v="350" actId="20577"/>
          <ac:spMkLst>
            <pc:docMk/>
            <pc:sldMk cId="2088746519" sldId="328"/>
            <ac:spMk id="2" creationId="{5EF7B335-55E8-A6B0-908F-4E642C03C04A}"/>
          </ac:spMkLst>
        </pc:spChg>
      </pc:sldChg>
      <pc:sldChg chg="modSp add mod">
        <pc:chgData name="John van Dijk" userId="e1d018c8-2df5-4584-91b8-ac566f9a3b96" providerId="ADAL" clId="{054CFF4E-DDF9-443A-805B-1E2215F94E44}" dt="2026-06-09T15:37:58.602" v="357" actId="20577"/>
        <pc:sldMkLst>
          <pc:docMk/>
          <pc:sldMk cId="2162792136" sldId="329"/>
        </pc:sldMkLst>
        <pc:spChg chg="mod">
          <ac:chgData name="John van Dijk" userId="e1d018c8-2df5-4584-91b8-ac566f9a3b96" providerId="ADAL" clId="{054CFF4E-DDF9-443A-805B-1E2215F94E44}" dt="2026-06-09T15:37:58.602" v="357" actId="20577"/>
          <ac:spMkLst>
            <pc:docMk/>
            <pc:sldMk cId="2162792136" sldId="329"/>
            <ac:spMk id="2" creationId="{961C05EE-6FD2-74E6-A26A-65BE06715B97}"/>
          </ac:spMkLst>
        </pc:spChg>
      </pc:sldChg>
      <pc:sldChg chg="modSp add mod">
        <pc:chgData name="John van Dijk" userId="e1d018c8-2df5-4584-91b8-ac566f9a3b96" providerId="ADAL" clId="{054CFF4E-DDF9-443A-805B-1E2215F94E44}" dt="2026-06-09T15:38:05.283" v="370" actId="20577"/>
        <pc:sldMkLst>
          <pc:docMk/>
          <pc:sldMk cId="3013809897" sldId="330"/>
        </pc:sldMkLst>
        <pc:spChg chg="mod">
          <ac:chgData name="John van Dijk" userId="e1d018c8-2df5-4584-91b8-ac566f9a3b96" providerId="ADAL" clId="{054CFF4E-DDF9-443A-805B-1E2215F94E44}" dt="2026-06-09T15:38:05.283" v="370" actId="20577"/>
          <ac:spMkLst>
            <pc:docMk/>
            <pc:sldMk cId="3013809897" sldId="330"/>
            <ac:spMk id="2" creationId="{B6BA6A6D-2AB9-23E8-2356-D72EE04A04E6}"/>
          </ac:spMkLst>
        </pc:spChg>
      </pc:sldChg>
      <pc:sldChg chg="modSp new mod addAnim delAnim modAnim">
        <pc:chgData name="John van Dijk" userId="e1d018c8-2df5-4584-91b8-ac566f9a3b96" providerId="ADAL" clId="{054CFF4E-DDF9-443A-805B-1E2215F94E44}" dt="2026-06-09T15:45:13.976" v="621"/>
        <pc:sldMkLst>
          <pc:docMk/>
          <pc:sldMk cId="104859781" sldId="331"/>
        </pc:sldMkLst>
        <pc:spChg chg="mod">
          <ac:chgData name="John van Dijk" userId="e1d018c8-2df5-4584-91b8-ac566f9a3b96" providerId="ADAL" clId="{054CFF4E-DDF9-443A-805B-1E2215F94E44}" dt="2026-06-09T15:40:19.240" v="407" actId="20577"/>
          <ac:spMkLst>
            <pc:docMk/>
            <pc:sldMk cId="104859781" sldId="331"/>
            <ac:spMk id="2" creationId="{6531666E-48C1-38CD-EB80-0621AF7212E9}"/>
          </ac:spMkLst>
        </pc:spChg>
        <pc:spChg chg="mod">
          <ac:chgData name="John van Dijk" userId="e1d018c8-2df5-4584-91b8-ac566f9a3b96" providerId="ADAL" clId="{054CFF4E-DDF9-443A-805B-1E2215F94E44}" dt="2026-06-09T15:40:58.252" v="520" actId="20577"/>
          <ac:spMkLst>
            <pc:docMk/>
            <pc:sldMk cId="104859781" sldId="331"/>
            <ac:spMk id="3" creationId="{31CD6233-1696-7FCB-56F2-3143795AE61F}"/>
          </ac:spMkLst>
        </pc:spChg>
      </pc:sldChg>
      <pc:sldChg chg="modSp new mod modAnim">
        <pc:chgData name="John van Dijk" userId="e1d018c8-2df5-4584-91b8-ac566f9a3b96" providerId="ADAL" clId="{054CFF4E-DDF9-443A-805B-1E2215F94E44}" dt="2026-06-09T15:42:21.030" v="605"/>
        <pc:sldMkLst>
          <pc:docMk/>
          <pc:sldMk cId="1278923736" sldId="332"/>
        </pc:sldMkLst>
        <pc:spChg chg="mod">
          <ac:chgData name="John van Dijk" userId="e1d018c8-2df5-4584-91b8-ac566f9a3b96" providerId="ADAL" clId="{054CFF4E-DDF9-443A-805B-1E2215F94E44}" dt="2026-06-09T15:41:26.679" v="529" actId="20577"/>
          <ac:spMkLst>
            <pc:docMk/>
            <pc:sldMk cId="1278923736" sldId="332"/>
            <ac:spMk id="2" creationId="{29BB9E7F-E59E-7CFC-3336-A7E7DBC9EE4D}"/>
          </ac:spMkLst>
        </pc:spChg>
        <pc:spChg chg="mod">
          <ac:chgData name="John van Dijk" userId="e1d018c8-2df5-4584-91b8-ac566f9a3b96" providerId="ADAL" clId="{054CFF4E-DDF9-443A-805B-1E2215F94E44}" dt="2026-06-09T15:42:13.434" v="604" actId="6549"/>
          <ac:spMkLst>
            <pc:docMk/>
            <pc:sldMk cId="1278923736" sldId="332"/>
            <ac:spMk id="3" creationId="{35D4AD8D-8CCB-CE7E-E149-0150319E4046}"/>
          </ac:spMkLst>
        </pc:spChg>
      </pc:sldChg>
      <pc:sldChg chg="addSp delSp modSp new add del mod ord">
        <pc:chgData name="John van Dijk" userId="e1d018c8-2df5-4584-91b8-ac566f9a3b96" providerId="ADAL" clId="{054CFF4E-DDF9-443A-805B-1E2215F94E44}" dt="2026-06-11T16:40:24.781" v="668" actId="1076"/>
        <pc:sldMkLst>
          <pc:docMk/>
          <pc:sldMk cId="1241811362" sldId="333"/>
        </pc:sldMkLst>
        <pc:spChg chg="mod">
          <ac:chgData name="John van Dijk" userId="e1d018c8-2df5-4584-91b8-ac566f9a3b96" providerId="ADAL" clId="{054CFF4E-DDF9-443A-805B-1E2215F94E44}" dt="2026-06-11T16:40:24.781" v="668" actId="1076"/>
          <ac:spMkLst>
            <pc:docMk/>
            <pc:sldMk cId="1241811362" sldId="333"/>
            <ac:spMk id="2" creationId="{F3B0A3D9-CA20-EC8F-3999-255B360C06D0}"/>
          </ac:spMkLst>
        </pc:spChg>
        <pc:spChg chg="del">
          <ac:chgData name="John van Dijk" userId="e1d018c8-2df5-4584-91b8-ac566f9a3b96" providerId="ADAL" clId="{054CFF4E-DDF9-443A-805B-1E2215F94E44}" dt="2026-06-11T14:52:59.974" v="626" actId="22"/>
          <ac:spMkLst>
            <pc:docMk/>
            <pc:sldMk cId="1241811362" sldId="333"/>
            <ac:spMk id="3" creationId="{582B7485-F0C6-FBC3-81E7-2CB3C6A302B2}"/>
          </ac:spMkLst>
        </pc:spChg>
        <pc:picChg chg="add mod ord">
          <ac:chgData name="John van Dijk" userId="e1d018c8-2df5-4584-91b8-ac566f9a3b96" providerId="ADAL" clId="{054CFF4E-DDF9-443A-805B-1E2215F94E44}" dt="2026-06-11T14:52:59.974" v="626" actId="22"/>
          <ac:picMkLst>
            <pc:docMk/>
            <pc:sldMk cId="1241811362" sldId="333"/>
            <ac:picMk id="5" creationId="{06918857-8547-3887-87DB-B9C0B77F3C72}"/>
          </ac:picMkLst>
        </pc:picChg>
      </pc:sldChg>
      <pc:sldChg chg="add ord">
        <pc:chgData name="John van Dijk" userId="e1d018c8-2df5-4584-91b8-ac566f9a3b96" providerId="ADAL" clId="{054CFF4E-DDF9-443A-805B-1E2215F94E44}" dt="2026-06-11T14:53:49.918" v="666"/>
        <pc:sldMkLst>
          <pc:docMk/>
          <pc:sldMk cId="242643205" sldId="334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D857E9-4B19-691F-EEB0-15B5849B64B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CD1B132-5DCA-6D99-874C-6FF5778B73D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7A73081-598D-ACE5-756E-480C458598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8D6834-3E5B-4093-A0BC-441E0B70CA60}" type="datetimeFigureOut">
              <a:rPr lang="en-CA" smtClean="0"/>
              <a:t>2026-06-11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58AD08-BCAA-3031-BCF0-AED23B8C14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9A07CA9-C58B-A296-EBA1-BDFE48505C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78458C-6A16-4ED2-89F6-19425043D45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1933439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D1C758-3309-4F64-C713-C0F49FE7C4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7F4667A-7821-0B13-A2A0-7CAD9984F81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5C8FEA-64E0-18B1-2502-4F73B4DD89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8D6834-3E5B-4093-A0BC-441E0B70CA60}" type="datetimeFigureOut">
              <a:rPr lang="en-CA" smtClean="0"/>
              <a:t>2026-06-11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7AA8619-03B2-2053-98FF-5F27CCD02D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4563435-D22C-E592-666B-2A42352302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78458C-6A16-4ED2-89F6-19425043D45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200849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8F01F05-BE67-2901-9EAA-E851FB7272F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13B4214-83FC-2630-43D2-EF994EC3982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2F8635E-F7F6-D41F-E47F-B58510378E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8D6834-3E5B-4093-A0BC-441E0B70CA60}" type="datetimeFigureOut">
              <a:rPr lang="en-CA" smtClean="0"/>
              <a:t>2026-06-11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47F591E-150A-13F8-74A3-9B364AF42F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58F5CF8-5FA3-8FCB-8BB5-80259C35F2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78458C-6A16-4ED2-89F6-19425043D45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57270888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1420283"/>
            <a:ext cx="5181600" cy="98001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2590800"/>
            <a:ext cx="4267200" cy="11684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048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096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91444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2192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5240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8288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1337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43852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068766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607295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1542" y="2937934"/>
            <a:ext cx="5181600" cy="908050"/>
          </a:xfrm>
        </p:spPr>
        <p:txBody>
          <a:bodyPr anchor="t"/>
          <a:lstStyle>
            <a:lvl1pPr algn="l">
              <a:defRPr sz="2667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81542" y="1937809"/>
            <a:ext cx="5181600" cy="1000125"/>
          </a:xfrm>
        </p:spPr>
        <p:txBody>
          <a:bodyPr anchor="b"/>
          <a:lstStyle>
            <a:lvl1pPr marL="0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1pPr>
            <a:lvl2pPr marL="304815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2pPr>
            <a:lvl3pPr marL="609630" indent="0">
              <a:buNone/>
              <a:defRPr sz="1067">
                <a:solidFill>
                  <a:schemeClr val="tx1">
                    <a:tint val="75000"/>
                  </a:schemeClr>
                </a:solidFill>
              </a:defRPr>
            </a:lvl3pPr>
            <a:lvl4pPr marL="914446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4pPr>
            <a:lvl5pPr marL="1219261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5pPr>
            <a:lvl6pPr marL="1524076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6pPr>
            <a:lvl7pPr marL="1828891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7pPr>
            <a:lvl8pPr marL="2133707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8pPr>
            <a:lvl9pPr marL="2438522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188434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4800" y="1066800"/>
            <a:ext cx="2692400" cy="3017309"/>
          </a:xfrm>
        </p:spPr>
        <p:txBody>
          <a:bodyPr/>
          <a:lstStyle>
            <a:lvl1pPr>
              <a:defRPr sz="1867"/>
            </a:lvl1pPr>
            <a:lvl2pPr>
              <a:defRPr sz="1600"/>
            </a:lvl2pPr>
            <a:lvl3pPr>
              <a:defRPr sz="1333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098800" y="1066800"/>
            <a:ext cx="2692400" cy="3017309"/>
          </a:xfrm>
        </p:spPr>
        <p:txBody>
          <a:bodyPr/>
          <a:lstStyle>
            <a:lvl1pPr>
              <a:defRPr sz="1867"/>
            </a:lvl1pPr>
            <a:lvl2pPr>
              <a:defRPr sz="1600"/>
            </a:lvl2pPr>
            <a:lvl3pPr>
              <a:defRPr sz="1333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804228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4800" y="1023409"/>
            <a:ext cx="2693459" cy="426508"/>
          </a:xfrm>
        </p:spPr>
        <p:txBody>
          <a:bodyPr anchor="b"/>
          <a:lstStyle>
            <a:lvl1pPr marL="0" indent="0">
              <a:buNone/>
              <a:defRPr sz="1600" b="1"/>
            </a:lvl1pPr>
            <a:lvl2pPr marL="304815" indent="0">
              <a:buNone/>
              <a:defRPr sz="1333" b="1"/>
            </a:lvl2pPr>
            <a:lvl3pPr marL="609630" indent="0">
              <a:buNone/>
              <a:defRPr sz="1200" b="1"/>
            </a:lvl3pPr>
            <a:lvl4pPr marL="914446" indent="0">
              <a:buNone/>
              <a:defRPr sz="1067" b="1"/>
            </a:lvl4pPr>
            <a:lvl5pPr marL="1219261" indent="0">
              <a:buNone/>
              <a:defRPr sz="1067" b="1"/>
            </a:lvl5pPr>
            <a:lvl6pPr marL="1524076" indent="0">
              <a:buNone/>
              <a:defRPr sz="1067" b="1"/>
            </a:lvl6pPr>
            <a:lvl7pPr marL="1828891" indent="0">
              <a:buNone/>
              <a:defRPr sz="1067" b="1"/>
            </a:lvl7pPr>
            <a:lvl8pPr marL="2133707" indent="0">
              <a:buNone/>
              <a:defRPr sz="1067" b="1"/>
            </a:lvl8pPr>
            <a:lvl9pPr marL="2438522" indent="0">
              <a:buNone/>
              <a:defRPr sz="1067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04800" y="1449917"/>
            <a:ext cx="2693459" cy="2634192"/>
          </a:xfrm>
        </p:spPr>
        <p:txBody>
          <a:bodyPr/>
          <a:lstStyle>
            <a:lvl1pPr>
              <a:defRPr sz="1600"/>
            </a:lvl1pPr>
            <a:lvl2pPr>
              <a:defRPr sz="1333"/>
            </a:lvl2pPr>
            <a:lvl3pPr>
              <a:defRPr sz="1200"/>
            </a:lvl3pPr>
            <a:lvl4pPr>
              <a:defRPr sz="1067"/>
            </a:lvl4pPr>
            <a:lvl5pPr>
              <a:defRPr sz="1067"/>
            </a:lvl5pPr>
            <a:lvl6pPr>
              <a:defRPr sz="1067"/>
            </a:lvl6pPr>
            <a:lvl7pPr>
              <a:defRPr sz="1067"/>
            </a:lvl7pPr>
            <a:lvl8pPr>
              <a:defRPr sz="1067"/>
            </a:lvl8pPr>
            <a:lvl9pPr>
              <a:defRPr sz="106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096684" y="1023409"/>
            <a:ext cx="2694517" cy="426508"/>
          </a:xfrm>
        </p:spPr>
        <p:txBody>
          <a:bodyPr anchor="b"/>
          <a:lstStyle>
            <a:lvl1pPr marL="0" indent="0">
              <a:buNone/>
              <a:defRPr sz="1600" b="1"/>
            </a:lvl1pPr>
            <a:lvl2pPr marL="304815" indent="0">
              <a:buNone/>
              <a:defRPr sz="1333" b="1"/>
            </a:lvl2pPr>
            <a:lvl3pPr marL="609630" indent="0">
              <a:buNone/>
              <a:defRPr sz="1200" b="1"/>
            </a:lvl3pPr>
            <a:lvl4pPr marL="914446" indent="0">
              <a:buNone/>
              <a:defRPr sz="1067" b="1"/>
            </a:lvl4pPr>
            <a:lvl5pPr marL="1219261" indent="0">
              <a:buNone/>
              <a:defRPr sz="1067" b="1"/>
            </a:lvl5pPr>
            <a:lvl6pPr marL="1524076" indent="0">
              <a:buNone/>
              <a:defRPr sz="1067" b="1"/>
            </a:lvl6pPr>
            <a:lvl7pPr marL="1828891" indent="0">
              <a:buNone/>
              <a:defRPr sz="1067" b="1"/>
            </a:lvl7pPr>
            <a:lvl8pPr marL="2133707" indent="0">
              <a:buNone/>
              <a:defRPr sz="1067" b="1"/>
            </a:lvl8pPr>
            <a:lvl9pPr marL="2438522" indent="0">
              <a:buNone/>
              <a:defRPr sz="1067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096684" y="1449917"/>
            <a:ext cx="2694517" cy="2634192"/>
          </a:xfrm>
        </p:spPr>
        <p:txBody>
          <a:bodyPr/>
          <a:lstStyle>
            <a:lvl1pPr>
              <a:defRPr sz="1600"/>
            </a:lvl1pPr>
            <a:lvl2pPr>
              <a:defRPr sz="1333"/>
            </a:lvl2pPr>
            <a:lvl3pPr>
              <a:defRPr sz="1200"/>
            </a:lvl3pPr>
            <a:lvl4pPr>
              <a:defRPr sz="1067"/>
            </a:lvl4pPr>
            <a:lvl5pPr>
              <a:defRPr sz="1067"/>
            </a:lvl5pPr>
            <a:lvl6pPr>
              <a:defRPr sz="1067"/>
            </a:lvl6pPr>
            <a:lvl7pPr>
              <a:defRPr sz="1067"/>
            </a:lvl7pPr>
            <a:lvl8pPr>
              <a:defRPr sz="1067"/>
            </a:lvl8pPr>
            <a:lvl9pPr>
              <a:defRPr sz="106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6/11/2026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340193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6/11/2026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021452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6/11/2026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311367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82033"/>
            <a:ext cx="2005542" cy="774700"/>
          </a:xfrm>
        </p:spPr>
        <p:txBody>
          <a:bodyPr anchor="b"/>
          <a:lstStyle>
            <a:lvl1pPr algn="l">
              <a:defRPr sz="1333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83367" y="182034"/>
            <a:ext cx="3407833" cy="3902075"/>
          </a:xfrm>
        </p:spPr>
        <p:txBody>
          <a:bodyPr/>
          <a:lstStyle>
            <a:lvl1pPr>
              <a:defRPr sz="2133"/>
            </a:lvl1pPr>
            <a:lvl2pPr>
              <a:defRPr sz="1867"/>
            </a:lvl2pPr>
            <a:lvl3pPr>
              <a:defRPr sz="1600"/>
            </a:lvl3pPr>
            <a:lvl4pPr>
              <a:defRPr sz="1333"/>
            </a:lvl4pPr>
            <a:lvl5pPr>
              <a:defRPr sz="1333"/>
            </a:lvl5pPr>
            <a:lvl6pPr>
              <a:defRPr sz="1333"/>
            </a:lvl6pPr>
            <a:lvl7pPr>
              <a:defRPr sz="1333"/>
            </a:lvl7pPr>
            <a:lvl8pPr>
              <a:defRPr sz="1333"/>
            </a:lvl8pPr>
            <a:lvl9pPr>
              <a:defRPr sz="133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800" y="956734"/>
            <a:ext cx="2005542" cy="3127375"/>
          </a:xfrm>
        </p:spPr>
        <p:txBody>
          <a:bodyPr/>
          <a:lstStyle>
            <a:lvl1pPr marL="0" indent="0">
              <a:buNone/>
              <a:defRPr sz="933"/>
            </a:lvl1pPr>
            <a:lvl2pPr marL="304815" indent="0">
              <a:buNone/>
              <a:defRPr sz="800"/>
            </a:lvl2pPr>
            <a:lvl3pPr marL="609630" indent="0">
              <a:buNone/>
              <a:defRPr sz="667"/>
            </a:lvl3pPr>
            <a:lvl4pPr marL="914446" indent="0">
              <a:buNone/>
              <a:defRPr sz="600"/>
            </a:lvl4pPr>
            <a:lvl5pPr marL="1219261" indent="0">
              <a:buNone/>
              <a:defRPr sz="600"/>
            </a:lvl5pPr>
            <a:lvl6pPr marL="1524076" indent="0">
              <a:buNone/>
              <a:defRPr sz="600"/>
            </a:lvl6pPr>
            <a:lvl7pPr marL="1828891" indent="0">
              <a:buNone/>
              <a:defRPr sz="600"/>
            </a:lvl7pPr>
            <a:lvl8pPr marL="2133707" indent="0">
              <a:buNone/>
              <a:defRPr sz="600"/>
            </a:lvl8pPr>
            <a:lvl9pPr marL="2438522" indent="0">
              <a:buNone/>
              <a:defRPr sz="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57763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4965C2-3CD7-10F2-DAB2-A85892631A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A3E879-C42B-8DFE-FDEE-ED3C33BCEE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051BA04-58C3-1ADC-1EF7-C2B22ECDFA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8D6834-3E5B-4093-A0BC-441E0B70CA60}" type="datetimeFigureOut">
              <a:rPr lang="en-CA" smtClean="0"/>
              <a:t>2026-06-11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DD52E08-6ED8-1425-F339-945C27993F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4D58AE3-8E07-B1EF-60F3-B5844B36B3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78458C-6A16-4ED2-89F6-19425043D45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24747597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94859" y="3200400"/>
            <a:ext cx="3657600" cy="377825"/>
          </a:xfrm>
        </p:spPr>
        <p:txBody>
          <a:bodyPr anchor="b"/>
          <a:lstStyle>
            <a:lvl1pPr algn="l">
              <a:defRPr sz="1333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194859" y="408517"/>
            <a:ext cx="3657600" cy="2743200"/>
          </a:xfrm>
        </p:spPr>
        <p:txBody>
          <a:bodyPr/>
          <a:lstStyle>
            <a:lvl1pPr marL="0" indent="0">
              <a:buNone/>
              <a:defRPr sz="2133"/>
            </a:lvl1pPr>
            <a:lvl2pPr marL="304815" indent="0">
              <a:buNone/>
              <a:defRPr sz="1867"/>
            </a:lvl2pPr>
            <a:lvl3pPr marL="609630" indent="0">
              <a:buNone/>
              <a:defRPr sz="1600"/>
            </a:lvl3pPr>
            <a:lvl4pPr marL="914446" indent="0">
              <a:buNone/>
              <a:defRPr sz="1333"/>
            </a:lvl4pPr>
            <a:lvl5pPr marL="1219261" indent="0">
              <a:buNone/>
              <a:defRPr sz="1333"/>
            </a:lvl5pPr>
            <a:lvl6pPr marL="1524076" indent="0">
              <a:buNone/>
              <a:defRPr sz="1333"/>
            </a:lvl6pPr>
            <a:lvl7pPr marL="1828891" indent="0">
              <a:buNone/>
              <a:defRPr sz="1333"/>
            </a:lvl7pPr>
            <a:lvl8pPr marL="2133707" indent="0">
              <a:buNone/>
              <a:defRPr sz="1333"/>
            </a:lvl8pPr>
            <a:lvl9pPr marL="2438522" indent="0">
              <a:buNone/>
              <a:defRPr sz="1333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94859" y="3578225"/>
            <a:ext cx="3657600" cy="536575"/>
          </a:xfrm>
        </p:spPr>
        <p:txBody>
          <a:bodyPr/>
          <a:lstStyle>
            <a:lvl1pPr marL="0" indent="0">
              <a:buNone/>
              <a:defRPr sz="933"/>
            </a:lvl1pPr>
            <a:lvl2pPr marL="304815" indent="0">
              <a:buNone/>
              <a:defRPr sz="800"/>
            </a:lvl2pPr>
            <a:lvl3pPr marL="609630" indent="0">
              <a:buNone/>
              <a:defRPr sz="667"/>
            </a:lvl3pPr>
            <a:lvl4pPr marL="914446" indent="0">
              <a:buNone/>
              <a:defRPr sz="600"/>
            </a:lvl4pPr>
            <a:lvl5pPr marL="1219261" indent="0">
              <a:buNone/>
              <a:defRPr sz="600"/>
            </a:lvl5pPr>
            <a:lvl6pPr marL="1524076" indent="0">
              <a:buNone/>
              <a:defRPr sz="600"/>
            </a:lvl6pPr>
            <a:lvl7pPr marL="1828891" indent="0">
              <a:buNone/>
              <a:defRPr sz="600"/>
            </a:lvl7pPr>
            <a:lvl8pPr marL="2133707" indent="0">
              <a:buNone/>
              <a:defRPr sz="600"/>
            </a:lvl8pPr>
            <a:lvl9pPr marL="2438522" indent="0">
              <a:buNone/>
              <a:defRPr sz="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654251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561460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419600" y="183092"/>
            <a:ext cx="1371600" cy="39010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183092"/>
            <a:ext cx="4013200" cy="39010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528855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6250F21D-F2DD-7321-0EAB-DA9F671A258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50168" y="876301"/>
            <a:ext cx="10122632" cy="652054"/>
          </a:xfrm>
        </p:spPr>
        <p:txBody>
          <a:bodyPr anchor="ctr">
            <a:noAutofit/>
          </a:bodyPr>
          <a:lstStyle>
            <a:lvl1pPr algn="ctr">
              <a:defRPr sz="3600" baseline="0"/>
            </a:lvl1pPr>
          </a:lstStyle>
          <a:p>
            <a:r>
              <a:rPr lang="en-US"/>
              <a:t>CLICK TO EDIT MASTER TITLE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75F077D-E901-4AA9-B062-1C37FF407BF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50168" y="1828800"/>
            <a:ext cx="10126362" cy="4351338"/>
          </a:xfrm>
        </p:spPr>
        <p:txBody>
          <a:bodyPr lIns="0" tIns="0" rIns="0" bIns="0">
            <a:noAutofit/>
          </a:bodyPr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68EECBEC-47C0-1CBF-96E7-318D53898471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335D78F7-5CBD-4D51-970A-4C050848D62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A01C0A-2BB6-49E7-91A3-DCB9F9F5958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07779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51F893-EDED-FB12-A520-0B02CAEBEC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0D6B6DF-6363-B616-4EA2-FE5E0CF2867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607165B-C590-EC70-8D6C-A8FCC3CECB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8D6834-3E5B-4093-A0BC-441E0B70CA60}" type="datetimeFigureOut">
              <a:rPr lang="en-CA" smtClean="0"/>
              <a:t>2026-06-11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70B0FCE-9886-F43B-D594-A3B10995F7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ACCDFD-CF38-CBE0-3CD6-5A39D7D2C7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78458C-6A16-4ED2-89F6-19425043D45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5514758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034159-DA68-09D5-5EE0-FF8C35530F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94C1CF-1B17-94CD-0D18-8EDA3B57CCF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0E4916C-5956-22AA-A82E-EA0A3D55017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F8F7FC5-36B0-9FEC-A407-8A1FAEBAF4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8D6834-3E5B-4093-A0BC-441E0B70CA60}" type="datetimeFigureOut">
              <a:rPr lang="en-CA" smtClean="0"/>
              <a:t>2026-06-11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952566F-2619-DF20-6DD3-773C6F3304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F2F4A62-6E4A-5089-23EF-3E08AEE6D8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78458C-6A16-4ED2-89F6-19425043D45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8394992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2FFD45-95B0-5CAB-6102-7B3288EB49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36A3A95-B53C-91CF-BBDE-34A98D5E9DE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BB63DCD-F756-1F4A-9BB6-5E4C10B762F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264EC3A-5F95-AA0C-F54E-B74DD0C50DE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FCA75C2-8725-0979-FD25-510C35F62C3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254CC4F-CE08-5D0F-60E7-F101136A2B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8D6834-3E5B-4093-A0BC-441E0B70CA60}" type="datetimeFigureOut">
              <a:rPr lang="en-CA" smtClean="0"/>
              <a:t>2026-06-11</a:t>
            </a:fld>
            <a:endParaRPr lang="en-CA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CC4630D-07EF-1F39-0B3D-39F31736D3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ECEA05B-EB9F-F765-E472-7FA97B524A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78458C-6A16-4ED2-89F6-19425043D45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678166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ED7563-F82D-FC32-AD77-DDDF109C85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3C65FAE-7F6A-38F1-516F-39B6DA2EF8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8D6834-3E5B-4093-A0BC-441E0B70CA60}" type="datetimeFigureOut">
              <a:rPr lang="en-CA" smtClean="0"/>
              <a:t>2026-06-11</a:t>
            </a:fld>
            <a:endParaRPr lang="en-CA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36C2E73-490F-B6D4-1047-EC4F312348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3A3A149-9028-0AF4-F05F-3E80D0F299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78458C-6A16-4ED2-89F6-19425043D45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78099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E4846F5-C727-10C7-693E-C8A6197D16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8D6834-3E5B-4093-A0BC-441E0B70CA60}" type="datetimeFigureOut">
              <a:rPr lang="en-CA" smtClean="0"/>
              <a:t>2026-06-11</a:t>
            </a:fld>
            <a:endParaRPr lang="en-CA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8E696B3-E3B1-5C08-884F-B23C562B4E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E8A26A4-16F5-0E7D-43AD-CEFE3F2D91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78458C-6A16-4ED2-89F6-19425043D45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9994339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17DAEF-92AC-7C15-1BFD-27F91EC08A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F16EA7-CE43-7E6A-6EFE-0563A06B45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4C6A765-2557-11CA-1AAC-7B47FCE95EB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CDE3EC4-48C9-D5C5-F96C-4A177CFDBC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8D6834-3E5B-4093-A0BC-441E0B70CA60}" type="datetimeFigureOut">
              <a:rPr lang="en-CA" smtClean="0"/>
              <a:t>2026-06-11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8C8626E-3B41-320F-C8A4-2FD53388D9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804C30B-19AF-B2F5-DD8D-C7EF0A40B9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78458C-6A16-4ED2-89F6-19425043D45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721157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899F83-69C8-772C-F2DE-5674834D90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26D8417-FED0-2BDE-F45F-9C9AD04EEDE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8B662E0-47B7-CD71-ED5D-701779DB57B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68168F6-DEA0-6791-0A87-08B8239242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8D6834-3E5B-4093-A0BC-441E0B70CA60}" type="datetimeFigureOut">
              <a:rPr lang="en-CA" smtClean="0"/>
              <a:t>2026-06-11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0889EC8-806F-8913-9844-7C27198762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17B4ABE-1EA7-1251-6EBB-725E437E43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78458C-6A16-4ED2-89F6-19425043D45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231425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BA6CD38-46BD-49F0-1719-A9A987C069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3427C86-CCD1-ABCE-1739-9298126F957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667A9F-BED2-DE8A-9A7E-5C08AB35D96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C8D6834-3E5B-4093-A0BC-441E0B70CA60}" type="datetimeFigureOut">
              <a:rPr lang="en-CA" smtClean="0"/>
              <a:t>2026-06-11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D2D47B-29A7-018E-FF58-B47D803A9B3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1C3EB36-D7E6-B4FC-7922-BF37A4033A7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078458C-6A16-4ED2-89F6-19425043D45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2698253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04800" y="183092"/>
            <a:ext cx="5486400" cy="762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4800" y="1066800"/>
            <a:ext cx="5486400" cy="301730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04800" y="4237567"/>
            <a:ext cx="1422400" cy="2434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082800" y="4237567"/>
            <a:ext cx="1930400" cy="2434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68800" y="4237567"/>
            <a:ext cx="1422400" cy="2434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05219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ctr" defTabSz="609630" rtl="0" eaLnBrk="1" latinLnBrk="0" hangingPunct="1">
        <a:spcBef>
          <a:spcPct val="0"/>
        </a:spcBef>
        <a:buNone/>
        <a:defRPr sz="2933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11" indent="-228611" algn="l" defTabSz="609630" rtl="0" eaLnBrk="1" latinLnBrk="0" hangingPunct="1">
        <a:spcBef>
          <a:spcPct val="20000"/>
        </a:spcBef>
        <a:buFont typeface="Arial" pitchFamily="34" charset="0"/>
        <a:buChar char="•"/>
        <a:defRPr sz="2133" kern="1200">
          <a:solidFill>
            <a:schemeClr val="tx1"/>
          </a:solidFill>
          <a:latin typeface="+mn-lt"/>
          <a:ea typeface="+mn-ea"/>
          <a:cs typeface="+mn-cs"/>
        </a:defRPr>
      </a:lvl1pPr>
      <a:lvl2pPr marL="495325" indent="-190510" algn="l" defTabSz="609630" rtl="0" eaLnBrk="1" latinLnBrk="0" hangingPunct="1">
        <a:spcBef>
          <a:spcPct val="20000"/>
        </a:spcBef>
        <a:buFont typeface="Arial" pitchFamily="34" charset="0"/>
        <a:buChar char="–"/>
        <a:defRPr sz="1867" kern="1200">
          <a:solidFill>
            <a:schemeClr val="tx1"/>
          </a:solidFill>
          <a:latin typeface="+mn-lt"/>
          <a:ea typeface="+mn-ea"/>
          <a:cs typeface="+mn-cs"/>
        </a:defRPr>
      </a:lvl2pPr>
      <a:lvl3pPr marL="762038" indent="-152408" algn="l" defTabSz="60963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66853" indent="-152408" algn="l" defTabSz="609630" rtl="0" eaLnBrk="1" latinLnBrk="0" hangingPunct="1">
        <a:spcBef>
          <a:spcPct val="20000"/>
        </a:spcBef>
        <a:buFont typeface="Arial" pitchFamily="34" charset="0"/>
        <a:buChar char="–"/>
        <a:defRPr sz="1333" kern="1200">
          <a:solidFill>
            <a:schemeClr val="tx1"/>
          </a:solidFill>
          <a:latin typeface="+mn-lt"/>
          <a:ea typeface="+mn-ea"/>
          <a:cs typeface="+mn-cs"/>
        </a:defRPr>
      </a:lvl4pPr>
      <a:lvl5pPr marL="1371669" indent="-152408" algn="l" defTabSz="609630" rtl="0" eaLnBrk="1" latinLnBrk="0" hangingPunct="1">
        <a:spcBef>
          <a:spcPct val="20000"/>
        </a:spcBef>
        <a:buFont typeface="Arial" pitchFamily="34" charset="0"/>
        <a:buChar char="»"/>
        <a:defRPr sz="1333" kern="1200">
          <a:solidFill>
            <a:schemeClr val="tx1"/>
          </a:solidFill>
          <a:latin typeface="+mn-lt"/>
          <a:ea typeface="+mn-ea"/>
          <a:cs typeface="+mn-cs"/>
        </a:defRPr>
      </a:lvl5pPr>
      <a:lvl6pPr marL="1676484" indent="-152408" algn="l" defTabSz="609630" rtl="0" eaLnBrk="1" latinLnBrk="0" hangingPunct="1">
        <a:spcBef>
          <a:spcPct val="20000"/>
        </a:spcBef>
        <a:buFont typeface="Arial" pitchFamily="34" charset="0"/>
        <a:buChar char="•"/>
        <a:defRPr sz="1333" kern="1200">
          <a:solidFill>
            <a:schemeClr val="tx1"/>
          </a:solidFill>
          <a:latin typeface="+mn-lt"/>
          <a:ea typeface="+mn-ea"/>
          <a:cs typeface="+mn-cs"/>
        </a:defRPr>
      </a:lvl6pPr>
      <a:lvl7pPr marL="1981299" indent="-152408" algn="l" defTabSz="609630" rtl="0" eaLnBrk="1" latinLnBrk="0" hangingPunct="1">
        <a:spcBef>
          <a:spcPct val="20000"/>
        </a:spcBef>
        <a:buFont typeface="Arial" pitchFamily="34" charset="0"/>
        <a:buChar char="•"/>
        <a:defRPr sz="1333" kern="1200">
          <a:solidFill>
            <a:schemeClr val="tx1"/>
          </a:solidFill>
          <a:latin typeface="+mn-lt"/>
          <a:ea typeface="+mn-ea"/>
          <a:cs typeface="+mn-cs"/>
        </a:defRPr>
      </a:lvl7pPr>
      <a:lvl8pPr marL="2286114" indent="-152408" algn="l" defTabSz="609630" rtl="0" eaLnBrk="1" latinLnBrk="0" hangingPunct="1">
        <a:spcBef>
          <a:spcPct val="20000"/>
        </a:spcBef>
        <a:buFont typeface="Arial" pitchFamily="34" charset="0"/>
        <a:buChar char="•"/>
        <a:defRPr sz="1333" kern="1200">
          <a:solidFill>
            <a:schemeClr val="tx1"/>
          </a:solidFill>
          <a:latin typeface="+mn-lt"/>
          <a:ea typeface="+mn-ea"/>
          <a:cs typeface="+mn-cs"/>
        </a:defRPr>
      </a:lvl8pPr>
      <a:lvl9pPr marL="2590930" indent="-152408" algn="l" defTabSz="609630" rtl="0" eaLnBrk="1" latinLnBrk="0" hangingPunct="1">
        <a:spcBef>
          <a:spcPct val="20000"/>
        </a:spcBef>
        <a:buFont typeface="Arial" pitchFamily="34" charset="0"/>
        <a:buChar char="•"/>
        <a:defRPr sz="133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1pPr>
      <a:lvl2pPr marL="304815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2pPr>
      <a:lvl3pPr marL="609630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46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1219261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1524076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91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2133707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2438522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7" Type="http://schemas.openxmlformats.org/officeDocument/2006/relationships/image" Target="../media/image7.sv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8.xml"/><Relationship Id="rId6" Type="http://schemas.openxmlformats.org/officeDocument/2006/relationships/image" Target="../media/image6.svg"/><Relationship Id="rId5" Type="http://schemas.openxmlformats.org/officeDocument/2006/relationships/image" Target="../media/image5.svg"/><Relationship Id="rId4" Type="http://schemas.openxmlformats.org/officeDocument/2006/relationships/image" Target="../media/image4.sv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B0A3D9-CA20-EC8F-3999-255B360C06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Download the Source Files</a:t>
            </a:r>
            <a:endParaRPr lang="en-CA" dirty="0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06918857-8547-3887-87DB-B9C0B77F3C7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587109" y="2496213"/>
            <a:ext cx="3017782" cy="30101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181136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A92A85-CC4F-EE9D-4F0E-59CFB2146B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Awareness</a:t>
            </a:r>
            <a:endParaRPr lang="en-CA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E30650B-D4DE-92BE-439B-6C9C2AB1CA3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60514158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429AEE2-8957-ED26-6F14-FC8968A0F83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267180-CD36-C506-9E03-4DCFC9C6E2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Desire</a:t>
            </a:r>
            <a:endParaRPr lang="en-CA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63A7888-E542-4DBB-5F67-493BDB1CD9C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48229868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373A432-A4D8-C942-423B-EB22582CCD9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F7B335-55E8-A6B0-908F-4E642C03C0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Knowledge</a:t>
            </a:r>
            <a:endParaRPr lang="en-CA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236CF48-0F26-25F3-DFF8-5F41E81B7C2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08874651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FDC8EB3-2BC2-5AA1-5FEB-8419D9A4B3C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1C05EE-6FD2-74E6-A26A-65BE06715B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Ability</a:t>
            </a:r>
            <a:endParaRPr lang="en-CA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18C4EDC-A8EF-710A-4520-23980EDB167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16279213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558F4A5-4D46-DEAD-ADDA-DB926C1B125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BA6A6D-2AB9-23E8-2356-D72EE04A04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Reinforcement</a:t>
            </a:r>
            <a:endParaRPr lang="en-CA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13EA099-9797-DB72-8F1F-A994776E7FC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01380989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31666E-48C1-38CD-EB80-0621AF7212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Deployment - Technical</a:t>
            </a:r>
            <a:endParaRPr lang="en-C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CD6233-1696-7FCB-56F2-3143795AE6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eriod"/>
            </a:pPr>
            <a:r>
              <a:rPr lang="en-US" dirty="0"/>
              <a:t>Present in PDF</a:t>
            </a:r>
          </a:p>
          <a:p>
            <a:pPr marL="514350" indent="-514350">
              <a:buAutoNum type="arabicPeriod"/>
            </a:pPr>
            <a:r>
              <a:rPr lang="en-US" dirty="0"/>
              <a:t>Share the spreadsheet</a:t>
            </a:r>
          </a:p>
          <a:p>
            <a:pPr marL="514350" indent="-514350">
              <a:buAutoNum type="arabicPeriod"/>
            </a:pPr>
            <a:r>
              <a:rPr lang="en-US" dirty="0"/>
              <a:t>Data sources as shared files</a:t>
            </a:r>
          </a:p>
          <a:p>
            <a:pPr marL="514350" indent="-514350">
              <a:buAutoNum type="arabicPeriod"/>
            </a:pPr>
            <a:r>
              <a:rPr lang="en-US" dirty="0"/>
              <a:t>Through Excel online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048597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BB9E7F-E59E-7CFC-3336-A7E7DBC9EE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Closing</a:t>
            </a:r>
            <a:endParaRPr lang="en-C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D4AD8D-8CCB-CE7E-E149-0150319E40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sz="4400" dirty="0"/>
          </a:p>
          <a:p>
            <a:pPr marL="0" indent="0">
              <a:buNone/>
            </a:pPr>
            <a:endParaRPr lang="en-US" sz="4400" dirty="0"/>
          </a:p>
          <a:p>
            <a:pPr marL="0" indent="0" algn="ctr">
              <a:buNone/>
            </a:pPr>
            <a:r>
              <a:rPr lang="en-CA" sz="4400" dirty="0"/>
              <a:t>QUESTIONS?</a:t>
            </a: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12789237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29081A-CB3D-0866-8A34-D1F9F78BABE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Create an Executive Dashboard Using Excel</a:t>
            </a:r>
            <a:endParaRPr lang="en-CA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CEDDA55-2605-AB76-22AD-F6CCADE30C4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DS Tech Conference 2026</a:t>
            </a:r>
          </a:p>
          <a:p>
            <a:endParaRPr lang="en-US" dirty="0"/>
          </a:p>
          <a:p>
            <a:r>
              <a:rPr lang="en-US" dirty="0"/>
              <a:t>June 11, 2026</a:t>
            </a:r>
          </a:p>
        </p:txBody>
      </p:sp>
    </p:spTree>
    <p:extLst>
      <p:ext uri="{BB962C8B-B14F-4D97-AF65-F5344CB8AC3E}">
        <p14:creationId xmlns:p14="http://schemas.microsoft.com/office/powerpoint/2010/main" val="25758472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 noChangeAspect="1"/>
          </p:cNvGrpSpPr>
          <p:nvPr/>
        </p:nvGrpSpPr>
        <p:grpSpPr>
          <a:xfrm>
            <a:off x="685800" y="2762511"/>
            <a:ext cx="5553113" cy="3123317"/>
            <a:chOff x="0" y="0"/>
            <a:chExt cx="11106226" cy="6246635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11106277" cy="6246622"/>
            </a:xfrm>
            <a:custGeom>
              <a:avLst/>
              <a:gdLst/>
              <a:ahLst/>
              <a:cxnLst/>
              <a:rect l="l" t="t" r="r" b="b"/>
              <a:pathLst>
                <a:path w="11106277" h="6246622">
                  <a:moveTo>
                    <a:pt x="517271" y="0"/>
                  </a:moveTo>
                  <a:cubicBezTo>
                    <a:pt x="231140" y="0"/>
                    <a:pt x="0" y="231140"/>
                    <a:pt x="0" y="517271"/>
                  </a:cubicBezTo>
                  <a:lnTo>
                    <a:pt x="0" y="5730494"/>
                  </a:lnTo>
                  <a:cubicBezTo>
                    <a:pt x="0" y="6015863"/>
                    <a:pt x="231140" y="6246622"/>
                    <a:pt x="514985" y="6246622"/>
                  </a:cubicBezTo>
                  <a:cubicBezTo>
                    <a:pt x="515747" y="6246622"/>
                    <a:pt x="516509" y="6246622"/>
                    <a:pt x="517271" y="6246622"/>
                  </a:cubicBezTo>
                  <a:lnTo>
                    <a:pt x="10588879" y="6246622"/>
                  </a:lnTo>
                  <a:cubicBezTo>
                    <a:pt x="10875011" y="6246622"/>
                    <a:pt x="11106150" y="6015482"/>
                    <a:pt x="11106150" y="5729351"/>
                  </a:cubicBezTo>
                  <a:lnTo>
                    <a:pt x="11106150" y="517271"/>
                  </a:lnTo>
                  <a:cubicBezTo>
                    <a:pt x="11106277" y="231140"/>
                    <a:pt x="10875010" y="0"/>
                    <a:pt x="10588879" y="0"/>
                  </a:cubicBezTo>
                  <a:close/>
                </a:path>
              </a:pathLst>
            </a:custGeom>
            <a:blipFill>
              <a:blip r:embed="rId2"/>
              <a:stretch>
                <a:fillRect t="-4557" r="-11" b="-13865"/>
              </a:stretch>
            </a:blipFill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4" name="Freeform 4"/>
          <p:cNvSpPr/>
          <p:nvPr/>
        </p:nvSpPr>
        <p:spPr>
          <a:xfrm>
            <a:off x="685801" y="-133255"/>
            <a:ext cx="5553735" cy="819055"/>
          </a:xfrm>
          <a:custGeom>
            <a:avLst/>
            <a:gdLst/>
            <a:ahLst/>
            <a:cxnLst/>
            <a:rect l="l" t="t" r="r" b="b"/>
            <a:pathLst>
              <a:path w="8330603" h="1228582">
                <a:moveTo>
                  <a:pt x="0" y="0"/>
                </a:moveTo>
                <a:lnTo>
                  <a:pt x="8330603" y="0"/>
                </a:lnTo>
                <a:lnTo>
                  <a:pt x="8330603" y="1228582"/>
                </a:lnTo>
                <a:lnTo>
                  <a:pt x="0" y="1228582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9" name="Freeform 9"/>
          <p:cNvSpPr/>
          <p:nvPr/>
        </p:nvSpPr>
        <p:spPr>
          <a:xfrm>
            <a:off x="6747370" y="4915211"/>
            <a:ext cx="971239" cy="971239"/>
          </a:xfrm>
          <a:custGeom>
            <a:avLst/>
            <a:gdLst/>
            <a:ahLst/>
            <a:cxnLst/>
            <a:rect l="l" t="t" r="r" b="b"/>
            <a:pathLst>
              <a:path w="1456858" h="1456858">
                <a:moveTo>
                  <a:pt x="0" y="0"/>
                </a:moveTo>
                <a:lnTo>
                  <a:pt x="1456859" y="0"/>
                </a:lnTo>
                <a:lnTo>
                  <a:pt x="1456859" y="1456858"/>
                </a:lnTo>
                <a:lnTo>
                  <a:pt x="0" y="1456858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" name="TextBox 10"/>
          <p:cNvSpPr txBox="1"/>
          <p:nvPr/>
        </p:nvSpPr>
        <p:spPr>
          <a:xfrm>
            <a:off x="685800" y="1615110"/>
            <a:ext cx="3688087" cy="64216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ts val="4784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333" b="0" i="0" u="none" strike="noStrike" kern="1200" cap="none" spc="0" normalizeH="0" baseline="0" noProof="0" dirty="0">
                <a:ln>
                  <a:noFill/>
                </a:ln>
                <a:solidFill>
                  <a:srgbClr val="21409A"/>
                </a:solidFill>
                <a:effectLst/>
                <a:uLnTx/>
                <a:uFillTx/>
                <a:latin typeface="Atkinson Hyperlegible Bold"/>
                <a:ea typeface="+mn-ea"/>
                <a:cs typeface="+mn-cs"/>
              </a:rPr>
              <a:t>Our Values</a:t>
            </a:r>
          </a:p>
        </p:txBody>
      </p:sp>
      <p:sp>
        <p:nvSpPr>
          <p:cNvPr id="11" name="TextBox 11"/>
          <p:cNvSpPr txBox="1"/>
          <p:nvPr/>
        </p:nvSpPr>
        <p:spPr>
          <a:xfrm>
            <a:off x="6983610" y="5103800"/>
            <a:ext cx="498653" cy="52629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ts val="448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Lexend Deca"/>
                <a:ea typeface="+mn-ea"/>
                <a:cs typeface="+mn-cs"/>
              </a:rPr>
              <a:t>04</a:t>
            </a:r>
          </a:p>
        </p:txBody>
      </p:sp>
      <p:grpSp>
        <p:nvGrpSpPr>
          <p:cNvPr id="24" name="Group 23">
            <a:extLst>
              <a:ext uri="{FF2B5EF4-FFF2-40B4-BE49-F238E27FC236}">
                <a16:creationId xmlns:a16="http://schemas.microsoft.com/office/drawing/2014/main" id="{AC3EB398-6AC6-0746-357E-1AB317FCC319}"/>
              </a:ext>
            </a:extLst>
          </p:cNvPr>
          <p:cNvGrpSpPr/>
          <p:nvPr/>
        </p:nvGrpSpPr>
        <p:grpSpPr>
          <a:xfrm>
            <a:off x="6747370" y="2678103"/>
            <a:ext cx="971239" cy="971239"/>
            <a:chOff x="6747370" y="2286101"/>
            <a:chExt cx="971239" cy="971239"/>
          </a:xfrm>
        </p:grpSpPr>
        <p:sp>
          <p:nvSpPr>
            <p:cNvPr id="7" name="Freeform 7"/>
            <p:cNvSpPr/>
            <p:nvPr/>
          </p:nvSpPr>
          <p:spPr>
            <a:xfrm>
              <a:off x="6747370" y="2286101"/>
              <a:ext cx="971239" cy="971239"/>
            </a:xfrm>
            <a:custGeom>
              <a:avLst/>
              <a:gdLst/>
              <a:ahLst/>
              <a:cxnLst/>
              <a:rect l="l" t="t" r="r" b="b"/>
              <a:pathLst>
                <a:path w="1456858" h="1456858">
                  <a:moveTo>
                    <a:pt x="0" y="0"/>
                  </a:moveTo>
                  <a:lnTo>
                    <a:pt x="1456859" y="0"/>
                  </a:lnTo>
                  <a:lnTo>
                    <a:pt x="1456859" y="1456859"/>
                  </a:lnTo>
                  <a:lnTo>
                    <a:pt x="0" y="1456859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2" name="TextBox 12"/>
            <p:cNvSpPr txBox="1"/>
            <p:nvPr/>
          </p:nvSpPr>
          <p:spPr>
            <a:xfrm>
              <a:off x="6998297" y="2474697"/>
              <a:ext cx="469392" cy="526298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ts val="448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3200" b="0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Lexend Deca"/>
                  <a:ea typeface="+mn-ea"/>
                  <a:cs typeface="+mn-cs"/>
                </a:rPr>
                <a:t>02</a:t>
              </a:r>
            </a:p>
          </p:txBody>
        </p:sp>
      </p:grpSp>
      <p:grpSp>
        <p:nvGrpSpPr>
          <p:cNvPr id="23" name="Group 22">
            <a:extLst>
              <a:ext uri="{FF2B5EF4-FFF2-40B4-BE49-F238E27FC236}">
                <a16:creationId xmlns:a16="http://schemas.microsoft.com/office/drawing/2014/main" id="{E628842A-5AA1-BD88-6C32-07FBEB82C3AA}"/>
              </a:ext>
            </a:extLst>
          </p:cNvPr>
          <p:cNvGrpSpPr/>
          <p:nvPr/>
        </p:nvGrpSpPr>
        <p:grpSpPr>
          <a:xfrm>
            <a:off x="6747370" y="3838546"/>
            <a:ext cx="971239" cy="971239"/>
            <a:chOff x="6747370" y="3644139"/>
            <a:chExt cx="971239" cy="971239"/>
          </a:xfrm>
        </p:grpSpPr>
        <p:sp>
          <p:nvSpPr>
            <p:cNvPr id="8" name="Freeform 8"/>
            <p:cNvSpPr/>
            <p:nvPr/>
          </p:nvSpPr>
          <p:spPr>
            <a:xfrm>
              <a:off x="6747370" y="3644139"/>
              <a:ext cx="971239" cy="971239"/>
            </a:xfrm>
            <a:custGeom>
              <a:avLst/>
              <a:gdLst/>
              <a:ahLst/>
              <a:cxnLst/>
              <a:rect l="l" t="t" r="r" b="b"/>
              <a:pathLst>
                <a:path w="1456858" h="1456858">
                  <a:moveTo>
                    <a:pt x="0" y="0"/>
                  </a:moveTo>
                  <a:lnTo>
                    <a:pt x="1456859" y="0"/>
                  </a:lnTo>
                  <a:lnTo>
                    <a:pt x="1456859" y="1456858"/>
                  </a:lnTo>
                  <a:lnTo>
                    <a:pt x="0" y="145685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extLst>
                  <a:ext uri="{96DAC541-7B7A-43D3-8B79-37D633B846F1}">
                    <asvg:svgBlip xmlns:asvg="http://schemas.microsoft.com/office/drawing/2016/SVG/main" r:embed="rId6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3" name="TextBox 13"/>
            <p:cNvSpPr txBox="1"/>
            <p:nvPr/>
          </p:nvSpPr>
          <p:spPr>
            <a:xfrm>
              <a:off x="7002069" y="3789248"/>
              <a:ext cx="461671" cy="526298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ts val="448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32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Lexend Deca"/>
                  <a:ea typeface="+mn-ea"/>
                  <a:cs typeface="+mn-cs"/>
                </a:rPr>
                <a:t>03</a:t>
              </a:r>
            </a:p>
          </p:txBody>
        </p:sp>
      </p:grpSp>
      <p:grpSp>
        <p:nvGrpSpPr>
          <p:cNvPr id="25" name="Group 24">
            <a:extLst>
              <a:ext uri="{FF2B5EF4-FFF2-40B4-BE49-F238E27FC236}">
                <a16:creationId xmlns:a16="http://schemas.microsoft.com/office/drawing/2014/main" id="{30123890-2665-07B5-FD38-C087B61C45AF}"/>
              </a:ext>
            </a:extLst>
          </p:cNvPr>
          <p:cNvGrpSpPr/>
          <p:nvPr/>
        </p:nvGrpSpPr>
        <p:grpSpPr>
          <a:xfrm>
            <a:off x="6747284" y="1600824"/>
            <a:ext cx="971239" cy="1291974"/>
            <a:chOff x="6747370" y="971550"/>
            <a:chExt cx="971239" cy="1291974"/>
          </a:xfrm>
        </p:grpSpPr>
        <p:sp>
          <p:nvSpPr>
            <p:cNvPr id="6" name="Freeform 6"/>
            <p:cNvSpPr/>
            <p:nvPr/>
          </p:nvSpPr>
          <p:spPr>
            <a:xfrm>
              <a:off x="6747370" y="971550"/>
              <a:ext cx="971239" cy="971239"/>
            </a:xfrm>
            <a:custGeom>
              <a:avLst/>
              <a:gdLst/>
              <a:ahLst/>
              <a:cxnLst/>
              <a:rect l="l" t="t" r="r" b="b"/>
              <a:pathLst>
                <a:path w="1456858" h="1456858">
                  <a:moveTo>
                    <a:pt x="0" y="0"/>
                  </a:moveTo>
                  <a:lnTo>
                    <a:pt x="1456859" y="0"/>
                  </a:lnTo>
                  <a:lnTo>
                    <a:pt x="1456859" y="1456858"/>
                  </a:lnTo>
                  <a:lnTo>
                    <a:pt x="0" y="145685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4" name="TextBox 14"/>
            <p:cNvSpPr txBox="1"/>
            <p:nvPr/>
          </p:nvSpPr>
          <p:spPr>
            <a:xfrm>
              <a:off x="7008019" y="1160145"/>
              <a:ext cx="449885" cy="1103379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ts val="448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32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Lexend Deca"/>
                  <a:ea typeface="+mn-ea"/>
                  <a:cs typeface="+mn-cs"/>
                </a:rPr>
                <a:t>01</a:t>
              </a:r>
            </a:p>
          </p:txBody>
        </p:sp>
      </p:grpSp>
      <p:sp>
        <p:nvSpPr>
          <p:cNvPr id="19" name="TextBox 19"/>
          <p:cNvSpPr txBox="1"/>
          <p:nvPr/>
        </p:nvSpPr>
        <p:spPr>
          <a:xfrm>
            <a:off x="7969536" y="4117473"/>
            <a:ext cx="3132224" cy="41338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ts val="336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21409A"/>
                </a:solidFill>
                <a:effectLst/>
                <a:uLnTx/>
                <a:uFillTx/>
                <a:latin typeface="Atkinson Hyperlegible Bold"/>
                <a:ea typeface="+mn-ea"/>
                <a:cs typeface="+mn-cs"/>
              </a:rPr>
              <a:t>Serving Others</a:t>
            </a:r>
          </a:p>
        </p:txBody>
      </p:sp>
      <p:sp>
        <p:nvSpPr>
          <p:cNvPr id="20" name="TextBox 20"/>
          <p:cNvSpPr txBox="1"/>
          <p:nvPr/>
        </p:nvSpPr>
        <p:spPr>
          <a:xfrm>
            <a:off x="7916251" y="1841042"/>
            <a:ext cx="2175669" cy="40825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ts val="336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21409A"/>
                </a:solidFill>
                <a:effectLst/>
                <a:uLnTx/>
                <a:uFillTx/>
                <a:latin typeface="Atkinson Hyperlegible Bold"/>
                <a:ea typeface="+mn-ea"/>
                <a:cs typeface="+mn-cs"/>
              </a:rPr>
              <a:t>Valuing People</a:t>
            </a:r>
          </a:p>
        </p:txBody>
      </p:sp>
      <p:sp>
        <p:nvSpPr>
          <p:cNvPr id="21" name="TextBox 21"/>
          <p:cNvSpPr txBox="1"/>
          <p:nvPr/>
        </p:nvSpPr>
        <p:spPr>
          <a:xfrm>
            <a:off x="7973308" y="5103800"/>
            <a:ext cx="2900788" cy="40825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ts val="336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21409A"/>
                </a:solidFill>
                <a:effectLst/>
                <a:uLnTx/>
                <a:uFillTx/>
                <a:latin typeface="Atkinson Hyperlegible Bold"/>
                <a:ea typeface="+mn-ea"/>
                <a:cs typeface="+mn-cs"/>
              </a:rPr>
              <a:t>Celebrating Gifts</a:t>
            </a:r>
          </a:p>
        </p:txBody>
      </p:sp>
      <p:sp>
        <p:nvSpPr>
          <p:cNvPr id="22" name="TextBox 22"/>
          <p:cNvSpPr txBox="1"/>
          <p:nvPr/>
        </p:nvSpPr>
        <p:spPr>
          <a:xfrm>
            <a:off x="7980877" y="2959595"/>
            <a:ext cx="3585267" cy="40825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ts val="336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21409A"/>
                </a:solidFill>
                <a:effectLst/>
                <a:uLnTx/>
                <a:uFillTx/>
                <a:latin typeface="Atkinson Hyperlegible Bold"/>
                <a:ea typeface="+mn-ea"/>
                <a:cs typeface="+mn-cs"/>
              </a:rPr>
              <a:t>Fostering Belonging</a:t>
            </a:r>
          </a:p>
        </p:txBody>
      </p:sp>
      <p:sp>
        <p:nvSpPr>
          <p:cNvPr id="5" name="TextBox 10">
            <a:extLst>
              <a:ext uri="{FF2B5EF4-FFF2-40B4-BE49-F238E27FC236}">
                <a16:creationId xmlns:a16="http://schemas.microsoft.com/office/drawing/2014/main" id="{E8DEFBA8-E60E-2B5A-E72D-9B5465FE1F9C}"/>
              </a:ext>
            </a:extLst>
          </p:cNvPr>
          <p:cNvSpPr txBox="1"/>
          <p:nvPr/>
        </p:nvSpPr>
        <p:spPr>
          <a:xfrm>
            <a:off x="685800" y="848057"/>
            <a:ext cx="8967107" cy="65357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ts val="4784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333" b="0" i="0" u="none" strike="noStrike" kern="1200" cap="none" spc="0" normalizeH="0" baseline="0" noProof="0" dirty="0">
                <a:ln>
                  <a:noFill/>
                </a:ln>
                <a:solidFill>
                  <a:srgbClr val="21409A"/>
                </a:solidFill>
                <a:effectLst/>
                <a:uLnTx/>
                <a:uFillTx/>
                <a:latin typeface="Atkinson Hyperlegible Bold"/>
                <a:ea typeface="+mn-ea"/>
                <a:cs typeface="+mn-cs"/>
              </a:rPr>
              <a:t>Karis Disability Services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9AAAC7-FCA8-934E-DF5E-36FA8AD1B1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Introduction</a:t>
            </a:r>
            <a:endParaRPr lang="en-C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939358-2C7A-5148-FB19-2A93DEF4E4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CA" dirty="0"/>
          </a:p>
          <a:p>
            <a:pPr marL="0" indent="0">
              <a:buNone/>
            </a:pPr>
            <a:endParaRPr lang="en-CA" dirty="0"/>
          </a:p>
          <a:p>
            <a:pPr marL="0" indent="0" algn="ctr">
              <a:buNone/>
            </a:pPr>
            <a:r>
              <a:rPr lang="en-US" sz="4400" b="1" dirty="0"/>
              <a:t>Give people easy access to reliable data they can use to make good decisions.</a:t>
            </a:r>
            <a:endParaRPr lang="en-CA" sz="4400" dirty="0"/>
          </a:p>
          <a:p>
            <a:pPr marL="0" indent="0">
              <a:buNone/>
            </a:pP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6049106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544F61-6717-ABAA-448D-27257BBE1D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Purpose</a:t>
            </a:r>
            <a:endParaRPr lang="en-C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1A35FC-EC01-2D25-0E8B-8D5C61572A2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lvl="0" indent="-514350">
              <a:buFont typeface="+mj-lt"/>
              <a:buAutoNum type="arabicPeriod"/>
            </a:pPr>
            <a:r>
              <a:rPr lang="en-US" dirty="0"/>
              <a:t>Know what to put on my dashboard</a:t>
            </a:r>
            <a:endParaRPr lang="en-CA" dirty="0"/>
          </a:p>
          <a:p>
            <a:pPr marL="514350" lvl="0" indent="-514350">
              <a:buFont typeface="+mj-lt"/>
              <a:buAutoNum type="arabicPeriod"/>
            </a:pPr>
            <a:r>
              <a:rPr lang="en-US" dirty="0"/>
              <a:t>Extract data from different data sources</a:t>
            </a:r>
            <a:endParaRPr lang="en-CA" dirty="0"/>
          </a:p>
          <a:p>
            <a:pPr marL="514350" lvl="0" indent="-514350">
              <a:buFont typeface="+mj-lt"/>
              <a:buAutoNum type="arabicPeriod"/>
            </a:pPr>
            <a:r>
              <a:rPr lang="en-US" dirty="0"/>
              <a:t>Transform data using Excel </a:t>
            </a:r>
            <a:r>
              <a:rPr lang="en-US" dirty="0" err="1"/>
              <a:t>PowerQuery</a:t>
            </a:r>
            <a:endParaRPr lang="en-CA" dirty="0"/>
          </a:p>
          <a:p>
            <a:pPr marL="514350" lvl="0" indent="-514350">
              <a:buFont typeface="+mj-lt"/>
              <a:buAutoNum type="arabicPeriod"/>
            </a:pPr>
            <a:r>
              <a:rPr lang="en-US" dirty="0"/>
              <a:t>Use the transformed data to make a meaningful Executive dashboard</a:t>
            </a:r>
            <a:endParaRPr lang="en-CA" dirty="0"/>
          </a:p>
          <a:p>
            <a:pPr marL="514350" lvl="0" indent="-514350">
              <a:buFont typeface="+mj-lt"/>
              <a:buAutoNum type="arabicPeriod"/>
            </a:pPr>
            <a:r>
              <a:rPr lang="en-US" dirty="0"/>
              <a:t>Distribute the dashboard to your Executive Team </a:t>
            </a:r>
            <a:endParaRPr lang="en-CA" dirty="0"/>
          </a:p>
          <a:p>
            <a:pPr marL="0" indent="0">
              <a:buNone/>
            </a:pP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2480746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AFD5237-4460-5D2B-8F4F-923DA827A82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F8FBFB-FAEE-9B26-758C-4E89F12ECA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Download the Source Files</a:t>
            </a:r>
            <a:endParaRPr lang="en-CA" dirty="0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AC240FE8-7A64-695B-47A3-7F3D3C060A9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587109" y="2496213"/>
            <a:ext cx="3017782" cy="30101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6432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AFA123-D397-AC06-2B4A-73576C35DF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Do I Put On My Dashboard</a:t>
            </a:r>
            <a:endParaRPr lang="en-C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8AAF29-9D7E-8812-D13E-A15A272CFF8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Balanced Scorecard</a:t>
            </a:r>
          </a:p>
          <a:p>
            <a:pPr marL="0" indent="0">
              <a:buNone/>
            </a:pPr>
            <a:endParaRPr lang="en-US" dirty="0"/>
          </a:p>
          <a:p>
            <a:pPr marL="514350" indent="-514350">
              <a:buAutoNum type="arabicPeriod"/>
            </a:pPr>
            <a:r>
              <a:rPr lang="en-US" dirty="0"/>
              <a:t>Financial Perspective</a:t>
            </a:r>
          </a:p>
          <a:p>
            <a:pPr marL="514350" indent="-514350">
              <a:buAutoNum type="arabicPeriod"/>
            </a:pPr>
            <a:r>
              <a:rPr lang="en-US" dirty="0"/>
              <a:t>Customer Perspective</a:t>
            </a:r>
          </a:p>
          <a:p>
            <a:pPr marL="514350" indent="-514350">
              <a:buAutoNum type="arabicPeriod"/>
            </a:pPr>
            <a:r>
              <a:rPr lang="en-US" dirty="0"/>
              <a:t>Internal Business Perspective</a:t>
            </a:r>
          </a:p>
          <a:p>
            <a:pPr marL="514350" indent="-514350">
              <a:buAutoNum type="arabicPeriod"/>
            </a:pPr>
            <a:r>
              <a:rPr lang="en-US" dirty="0"/>
              <a:t>Innovation and Learning Perspective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1898079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D9C34F-8036-096D-5E17-6BBE272FF1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Creating the Dashboard</a:t>
            </a:r>
            <a:endParaRPr lang="en-C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EF8A2E-5B26-8992-051A-62A23BA341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URL to the files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04445093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49AFC0-427C-7A0D-4C29-478C5B5D56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Deployment – The Change</a:t>
            </a:r>
            <a:endParaRPr lang="en-C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B7EE86-3F20-AE81-7FB3-69952A34326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Change Management</a:t>
            </a:r>
            <a:r>
              <a:rPr lang="en-CA" dirty="0"/>
              <a:t> – ADKAR</a:t>
            </a:r>
          </a:p>
          <a:p>
            <a:pPr marL="0" indent="0">
              <a:buNone/>
            </a:pPr>
            <a:endParaRPr lang="en-CA" dirty="0"/>
          </a:p>
          <a:p>
            <a:pPr marL="514350" indent="-514350">
              <a:buAutoNum type="arabicPeriod"/>
            </a:pPr>
            <a:r>
              <a:rPr lang="en-CA" dirty="0"/>
              <a:t>Awareness</a:t>
            </a:r>
          </a:p>
          <a:p>
            <a:pPr marL="514350" indent="-514350">
              <a:buAutoNum type="arabicPeriod"/>
            </a:pPr>
            <a:r>
              <a:rPr lang="en-CA" dirty="0"/>
              <a:t>Desire</a:t>
            </a:r>
          </a:p>
          <a:p>
            <a:pPr marL="514350" indent="-514350">
              <a:buAutoNum type="arabicPeriod"/>
            </a:pPr>
            <a:r>
              <a:rPr lang="en-CA" dirty="0"/>
              <a:t>Knowledge</a:t>
            </a:r>
          </a:p>
          <a:p>
            <a:pPr marL="514350" indent="-514350">
              <a:buAutoNum type="arabicPeriod"/>
            </a:pPr>
            <a:r>
              <a:rPr lang="en-CA" dirty="0"/>
              <a:t>Ability</a:t>
            </a:r>
          </a:p>
          <a:p>
            <a:pPr marL="514350" indent="-514350">
              <a:buAutoNum type="arabicPeriod"/>
            </a:pPr>
            <a:r>
              <a:rPr lang="en-CA" dirty="0"/>
              <a:t>Reinforcement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97104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3CD07B27D942349A0AB998FC543FF41" ma:contentTypeVersion="18" ma:contentTypeDescription="Create a new document." ma:contentTypeScope="" ma:versionID="bf8bfa9086eb5c54352c7eb2efaae96e">
  <xsd:schema xmlns:xsd="http://www.w3.org/2001/XMLSchema" xmlns:xs="http://www.w3.org/2001/XMLSchema" xmlns:p="http://schemas.microsoft.com/office/2006/metadata/properties" xmlns:ns2="0f450ae6-fd3a-4f43-ac1e-ce96060645e6" xmlns:ns3="92d8a31f-9f4b-42ba-9c1a-6e743631297f" targetNamespace="http://schemas.microsoft.com/office/2006/metadata/properties" ma:root="true" ma:fieldsID="aa6ab071f3a7e9e8d381a8b195971c3f" ns2:_="" ns3:_="">
    <xsd:import namespace="0f450ae6-fd3a-4f43-ac1e-ce96060645e6"/>
    <xsd:import namespace="92d8a31f-9f4b-42ba-9c1a-6e743631297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Location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f450ae6-fd3a-4f43-ac1e-ce96060645e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1" nillable="true" ma:taxonomy="true" ma:internalName="lcf76f155ced4ddcb4097134ff3c332f" ma:taxonomyFieldName="MediaServiceImageTags" ma:displayName="Image Tags" ma:readOnly="false" ma:fieldId="{5cf76f15-5ced-4ddc-b409-7134ff3c332f}" ma:taxonomyMulti="true" ma:sspId="6a423ed6-8466-48a8-8712-2448950df7d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3" nillable="true" ma:displayName="Location" ma:indexed="true" ma:internalName="MediaServiceLocation" ma:readOnly="true">
      <xsd:simpleType>
        <xsd:restriction base="dms:Text"/>
      </xsd:simple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2d8a31f-9f4b-42ba-9c1a-6e743631297f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2bcab94a-f808-4b0c-bf2c-517249fa1247}" ma:internalName="TaxCatchAll" ma:showField="CatchAllData" ma:web="92d8a31f-9f4b-42ba-9c1a-6e743631297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92d8a31f-9f4b-42ba-9c1a-6e743631297f" xsi:nil="true"/>
    <lcf76f155ced4ddcb4097134ff3c332f xmlns="0f450ae6-fd3a-4f43-ac1e-ce96060645e6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00240DA5-8A03-423A-B1E4-A7883ABE3BA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f450ae6-fd3a-4f43-ac1e-ce96060645e6"/>
    <ds:schemaRef ds:uri="92d8a31f-9f4b-42ba-9c1a-6e743631297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0F516B5A-F380-4F3D-B033-67295C17888D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81A82E8-3215-4F71-9233-CBEC79644E33}">
  <ds:schemaRefs>
    <ds:schemaRef ds:uri="http://purl.org/dc/dcmitype/"/>
    <ds:schemaRef ds:uri="0f450ae6-fd3a-4f43-ac1e-ce96060645e6"/>
    <ds:schemaRef ds:uri="http://www.w3.org/XML/1998/namespace"/>
    <ds:schemaRef ds:uri="http://schemas.openxmlformats.org/package/2006/metadata/core-properties"/>
    <ds:schemaRef ds:uri="http://schemas.microsoft.com/office/infopath/2007/PartnerControls"/>
    <ds:schemaRef ds:uri="http://schemas.microsoft.com/office/2006/documentManagement/types"/>
    <ds:schemaRef ds:uri="http://purl.org/dc/terms/"/>
    <ds:schemaRef ds:uri="92d8a31f-9f4b-42ba-9c1a-6e743631297f"/>
    <ds:schemaRef ds:uri="http://schemas.microsoft.com/office/2006/metadata/properties"/>
    <ds:schemaRef ds:uri="http://purl.org/dc/elements/1.1/"/>
  </ds:schemaRefs>
</ds:datastoreItem>
</file>

<file path=docMetadata/LabelInfo.xml><?xml version="1.0" encoding="utf-8"?>
<clbl:labelList xmlns:clbl="http://schemas.microsoft.com/office/2020/mipLabelMetadata">
  <clbl:label id="{3955ea0a-9bbf-4f23-9ca2-df20dfb039fb}" enabled="0" method="" siteId="{3955ea0a-9bbf-4f23-9ca2-df20dfb039fb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353</TotalTime>
  <Words>156</Words>
  <Application>Microsoft Office PowerPoint</Application>
  <PresentationFormat>Widescreen</PresentationFormat>
  <Paragraphs>58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16</vt:i4>
      </vt:variant>
    </vt:vector>
  </HeadingPairs>
  <TitlesOfParts>
    <vt:vector size="24" baseType="lpstr">
      <vt:lpstr>Aptos</vt:lpstr>
      <vt:lpstr>Aptos Display</vt:lpstr>
      <vt:lpstr>Arial</vt:lpstr>
      <vt:lpstr>Atkinson Hyperlegible Bold</vt:lpstr>
      <vt:lpstr>Calibri</vt:lpstr>
      <vt:lpstr>Lexend Deca</vt:lpstr>
      <vt:lpstr>Office Theme</vt:lpstr>
      <vt:lpstr>1_Office Theme</vt:lpstr>
      <vt:lpstr>Download the Source Files</vt:lpstr>
      <vt:lpstr>Create an Executive Dashboard Using Excel</vt:lpstr>
      <vt:lpstr>PowerPoint Presentation</vt:lpstr>
      <vt:lpstr>Introduction</vt:lpstr>
      <vt:lpstr>Purpose</vt:lpstr>
      <vt:lpstr>Download the Source Files</vt:lpstr>
      <vt:lpstr>What Do I Put On My Dashboard</vt:lpstr>
      <vt:lpstr>Creating the Dashboard</vt:lpstr>
      <vt:lpstr>Deployment – The Change</vt:lpstr>
      <vt:lpstr>Awareness</vt:lpstr>
      <vt:lpstr>Desire</vt:lpstr>
      <vt:lpstr>Knowledge</vt:lpstr>
      <vt:lpstr>Ability</vt:lpstr>
      <vt:lpstr>Reinforcement</vt:lpstr>
      <vt:lpstr>Deployment - Technical</vt:lpstr>
      <vt:lpstr>Closing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Christian Otte</dc:creator>
  <cp:lastModifiedBy>John van Dijk</cp:lastModifiedBy>
  <cp:revision>3</cp:revision>
  <dcterms:created xsi:type="dcterms:W3CDTF">2026-05-11T19:43:19Z</dcterms:created>
  <dcterms:modified xsi:type="dcterms:W3CDTF">2026-06-11T16:40:31Z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0x01010023CD07B27D942349A0AB998FC543FF41</vt:lpwstr>
  </property>
  <property fmtid="{D5CDD505-2E9C-101B-9397-08002B2CF9AE}" pid="3" name="MediaServiceImageTags">
    <vt:lpwstr/>
  </property>
</Properties>
</file>